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260" r:id="rId5"/>
    <p:sldId id="265" r:id="rId6"/>
    <p:sldId id="2147482358" r:id="rId7"/>
    <p:sldId id="269" r:id="rId8"/>
    <p:sldId id="2147482104" r:id="rId9"/>
    <p:sldId id="266" r:id="rId10"/>
    <p:sldId id="275" r:id="rId11"/>
    <p:sldId id="301" r:id="rId12"/>
    <p:sldId id="270" r:id="rId13"/>
    <p:sldId id="2147482357" r:id="rId14"/>
    <p:sldId id="271" r:id="rId15"/>
    <p:sldId id="264"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Keynote Slides" id="{F3625466-314E-4B4E-9831-2EA8FEF60372}">
          <p14:sldIdLst>
            <p14:sldId id="260"/>
            <p14:sldId id="265"/>
            <p14:sldId id="2147482358"/>
            <p14:sldId id="269"/>
            <p14:sldId id="2147482104"/>
            <p14:sldId id="266"/>
            <p14:sldId id="275"/>
            <p14:sldId id="301"/>
            <p14:sldId id="270"/>
            <p14:sldId id="2147482357"/>
            <p14:sldId id="271"/>
            <p14:sldId id="264"/>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442F3B22-9982-D1FB-75B7-4150A30B8618}" name="Guillaume Arthuis" initials="GA" userId="S::guillaume.arthuis@eu.equinix.com::b0d475f7-a813-44f0-80e3-0f551f916f22" providerId="AD"/>
  <p188:author id="{3AFE8135-9765-9430-383E-FAE68983F82A}" name="Tobias Schaub" initials="TS" userId="S::Tobias.Schaub@eu.equinix.com::0a98a095-a164-4be4-9b5b-e9cb88a749ba" providerId="AD"/>
  <p188:author id="{D394E73A-ABE2-FEE7-8CF3-8772159BEE4F}" name="Kim Tobin" initials="KT" userId="S::ktobin@equinix.com::f8cf4d07-3299-4ad2-8c57-206bd5a38216" providerId="AD"/>
  <p188:author id="{3210ED60-1D14-9256-3847-FB40B006E77A}" name="Precious Oluwasanya" initials="PO" userId="S::poluwasanya@equinix.com::48dfb283-e23c-4265-9795-ecc40f83aa43" providerId="AD"/>
  <p188:author id="{E4D2977C-993E-52A2-DD4E-65C7529694BE}" name="Toby Vader" initials="TV" userId="S::tvader@equinix.com::5dee4bd8-7e23-4393-afee-a91087b9050e" providerId="AD"/>
  <p188:author id="{AC248086-1CCE-5653-73A7-8C0DCD31C095}" name="Tobias Schaub" initials="TS" userId="S::tobias.schaub@eu.equinix.com::0a98a095-a164-4be4-9b5b-e9cb88a749ba" providerId="AD"/>
  <p188:author id="{B284B29A-8D4E-FC55-3DEA-CF4ED9AF378B}" name="Segundo Ramos" initials="SR" userId="S::segundo.ramos@eu.equinix.com::650f7267-a8b6-4b57-a575-df76941d3085" providerId="AD"/>
  <p188:author id="{185D2E9C-BB1C-9284-27E8-3F31ADE3C181}" name="Roni Lagin" initials="RL" userId="S::rlagin@equinix.com::abbb799d-9fdd-49c3-bcd9-15adf0f75bad" providerId="AD"/>
  <p188:author id="{5D57D4BB-8050-943E-15EF-8D8B3ED88DE1}" name="Segundo Ramos" initials="SR" userId="S::Segundo.Ramos@eu.equinix.com::650f7267-a8b6-4b57-a575-df76941d3085" providerId="AD"/>
  <p188:author id="{7E56AFBD-DE25-4D9E-C79C-9D3B09F0CC5D}" name="Anna Duong" initials="" userId="S::aduong@equinix.com::d3f4620d-7e16-4033-9040-487b619cd9e0" providerId="AD"/>
  <p188:author id="{4EA7FEE5-765E-FAD9-5FD9-B3E3314D65A4}" name="Begüm Baltacı" initials="BB" userId="S::Begum.Baltaci@eu.equinix.com::830b3454-5411-4b25-9fc7-d02c1b1f2d97" providerId="AD"/>
  <p188:author id="{87B88CEF-2B03-5FFA-61A8-399CD012CC84}" name="Leland Cheuk" initials="LC" userId="S::lcheuk@equinix.com::07de9dff-82a6-4964-be08-adcdc48081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0AC046-AFC0-9299-B070-3CA264D98CF8}" v="133" dt="2026-09-21T16:57:06.367"/>
    <p1510:client id="{B796C2D5-F448-41E6-81D7-2123EAB7B76A}" v="1" dt="2026-09-21T15:59:05.886"/>
    <p1510:client id="{CF38E8A1-F67D-0ED8-F35A-A9C2315E9A65}" v="116" dt="2026-09-23T15:32:38.859"/>
  </p1510:revLst>
</p1510:revInfo>
</file>

<file path=ppt/tableStyles.xml><?xml version="1.0" encoding="utf-8"?>
<a:tblStyleLst xmlns:a="http://schemas.openxmlformats.org/drawingml/2006/main" def="{5C22544A-7EE6-4342-B048-85BDC9FD1C3A}">
  <a:tblStyle styleId="{777D8D1F-8AEB-4D11-A793-47056228069F}" styleName="Equinix Table Style Neutral">
    <a:wholeTbl>
      <a:tcTxStyle b="off" i="off">
        <a:fontRef idx="minor">
          <a:prstClr val="black"/>
        </a:fontRef>
        <a:srgbClr val="000000"/>
      </a:tcTxStyle>
      <a:tcStyle>
        <a:tcBdr>
          <a:left>
            <a:ln w="3175" cap="flat">
              <a:solidFill>
                <a:srgbClr val="BDC1CA"/>
              </a:solidFill>
            </a:ln>
          </a:left>
          <a:right>
            <a:ln w="3175" cap="flat">
              <a:solidFill>
                <a:srgbClr val="BDC1CA"/>
              </a:solidFill>
            </a:ln>
          </a:right>
          <a:top>
            <a:ln w="3175" cap="flat">
              <a:solidFill>
                <a:srgbClr val="BDC1CA"/>
              </a:solidFill>
            </a:ln>
          </a:top>
          <a:bottom>
            <a:ln w="3175" cap="flat">
              <a:solidFill>
                <a:srgbClr val="BDC1CA"/>
              </a:solidFill>
            </a:ln>
          </a:bottom>
          <a:insideH>
            <a:ln w="3175" cap="flat">
              <a:solidFill>
                <a:srgbClr val="BDC1CA"/>
              </a:solidFill>
            </a:ln>
          </a:insideH>
          <a:insideV>
            <a:ln w="3175" cap="flat">
              <a:solidFill>
                <a:srgbClr val="BDC1CA"/>
              </a:solidFill>
            </a:ln>
          </a:insideV>
        </a:tcBdr>
        <a:fill>
          <a:noFill/>
        </a:fill>
      </a:tcStyle>
    </a:wholeTbl>
    <a:band2H>
      <a:tcTxStyle/>
      <a:tcStyle>
        <a:tcBdr/>
        <a:fill>
          <a:solidFill>
            <a:srgbClr val="F2F3F5"/>
          </a:solidFill>
        </a:fill>
      </a:tcStyle>
    </a:band2H>
    <a:band2V>
      <a:tcTxStyle/>
      <a:tcStyle>
        <a:tcBdr/>
        <a:fill>
          <a:solidFill>
            <a:srgbClr val="F2F3F5"/>
          </a:solidFill>
        </a:fill>
      </a:tcStyle>
    </a:band2V>
    <a:lastCol>
      <a:tcTxStyle b="on" i="off">
        <a:fontRef idx="minor">
          <a:prstClr val="black"/>
        </a:fontRef>
        <a:srgbClr val="FFFFFF"/>
      </a:tcTxStyle>
      <a:tcStyle>
        <a:tcBdr>
          <a:left>
            <a:ln w="3175" cap="flat">
              <a:solidFill>
                <a:srgbClr val="BDC1CA"/>
              </a:solidFill>
            </a:ln>
          </a:left>
          <a:right>
            <a:ln w="3175" cap="flat">
              <a:solidFill>
                <a:srgbClr val="BDC1CA"/>
              </a:solidFill>
            </a:ln>
          </a:right>
          <a:top>
            <a:ln w="3175" cap="flat">
              <a:solidFill>
                <a:srgbClr val="BDC1CA"/>
              </a:solidFill>
            </a:ln>
          </a:top>
          <a:bottom>
            <a:ln w="3175" cap="flat">
              <a:solidFill>
                <a:srgbClr val="BDC1CA"/>
              </a:solidFill>
            </a:ln>
          </a:bottom>
          <a:insideH>
            <a:ln w="3175" cap="flat">
              <a:solidFill>
                <a:srgbClr val="BDC1CA"/>
              </a:solidFill>
            </a:ln>
          </a:insideH>
          <a:insideV>
            <a:ln w="3175" cap="flat">
              <a:solidFill>
                <a:srgbClr val="BDC1CA"/>
              </a:solidFill>
            </a:ln>
          </a:insideV>
        </a:tcBdr>
        <a:fill>
          <a:solidFill>
            <a:srgbClr val="000000"/>
          </a:solidFill>
        </a:fill>
      </a:tcStyle>
    </a:lastCol>
    <a:firstCol>
      <a:tcTxStyle b="on" i="off">
        <a:fontRef idx="minor">
          <a:prstClr val="black"/>
        </a:fontRef>
        <a:srgbClr val="FFFFFF"/>
      </a:tcTxStyle>
      <a:tcStyle>
        <a:tcBdr>
          <a:left>
            <a:ln w="3175" cap="flat">
              <a:solidFill>
                <a:srgbClr val="BDC1CA"/>
              </a:solidFill>
            </a:ln>
          </a:left>
          <a:right>
            <a:ln w="3175" cap="flat">
              <a:solidFill>
                <a:srgbClr val="BDC1CA"/>
              </a:solidFill>
            </a:ln>
          </a:right>
          <a:top>
            <a:ln w="3175" cap="flat">
              <a:solidFill>
                <a:srgbClr val="BDC1CA"/>
              </a:solidFill>
            </a:ln>
          </a:top>
          <a:bottom>
            <a:ln w="3175" cap="flat">
              <a:solidFill>
                <a:srgbClr val="BDC1CA"/>
              </a:solidFill>
            </a:ln>
          </a:bottom>
          <a:insideH>
            <a:ln w="3175" cap="flat">
              <a:solidFill>
                <a:srgbClr val="BDC1CA"/>
              </a:solidFill>
            </a:ln>
          </a:insideH>
          <a:insideV>
            <a:ln w="3175" cap="flat">
              <a:solidFill>
                <a:srgbClr val="BDC1CA"/>
              </a:solidFill>
            </a:ln>
          </a:insideV>
        </a:tcBdr>
        <a:fill>
          <a:solidFill>
            <a:srgbClr val="000000"/>
          </a:solidFill>
        </a:fill>
      </a:tcStyle>
    </a:firstCol>
    <a:lastRow>
      <a:tcTxStyle b="on" i="off">
        <a:fontRef idx="minor">
          <a:prstClr val="black"/>
        </a:fontRef>
        <a:srgbClr val="FFFFFF"/>
      </a:tcTxStyle>
      <a:tcStyle>
        <a:tcBdr>
          <a:left>
            <a:ln w="3175" cap="flat">
              <a:solidFill>
                <a:srgbClr val="BDC1CA"/>
              </a:solidFill>
            </a:ln>
          </a:left>
          <a:right>
            <a:ln w="3175" cap="flat">
              <a:solidFill>
                <a:srgbClr val="BDC1CA"/>
              </a:solidFill>
            </a:ln>
          </a:right>
          <a:top>
            <a:ln w="3175" cap="flat">
              <a:solidFill>
                <a:srgbClr val="BDC1CA"/>
              </a:solidFill>
            </a:ln>
          </a:top>
          <a:bottom>
            <a:ln w="3175" cap="flat">
              <a:solidFill>
                <a:srgbClr val="BDC1CA"/>
              </a:solidFill>
            </a:ln>
          </a:bottom>
          <a:insideH>
            <a:ln w="3175" cap="flat">
              <a:solidFill>
                <a:srgbClr val="BDC1CA"/>
              </a:solidFill>
            </a:ln>
          </a:insideH>
          <a:insideV>
            <a:ln w="3175" cap="flat">
              <a:solidFill>
                <a:srgbClr val="FFFFFF"/>
              </a:solidFill>
            </a:ln>
          </a:insideV>
        </a:tcBdr>
        <a:fill>
          <a:solidFill>
            <a:srgbClr val="000000"/>
          </a:solidFill>
        </a:fill>
      </a:tcStyle>
    </a:lastRow>
    <a:firstRow>
      <a:tcTxStyle b="on" i="off">
        <a:fontRef idx="minor">
          <a:prstClr val="black"/>
        </a:fontRef>
        <a:srgbClr val="FFFFFF"/>
      </a:tcTxStyle>
      <a:tcStyle>
        <a:tcBdr>
          <a:left>
            <a:ln w="3175" cap="flat">
              <a:solidFill>
                <a:srgbClr val="BDC1CA"/>
              </a:solidFill>
            </a:ln>
          </a:left>
          <a:right>
            <a:ln w="3175" cap="flat">
              <a:solidFill>
                <a:srgbClr val="BDC1CA"/>
              </a:solidFill>
            </a:ln>
          </a:right>
          <a:top>
            <a:ln w="3175" cap="flat">
              <a:solidFill>
                <a:srgbClr val="BDC1CA"/>
              </a:solidFill>
            </a:ln>
          </a:top>
          <a:bottom>
            <a:ln w="3175" cap="flat">
              <a:solidFill>
                <a:srgbClr val="BDC1CA"/>
              </a:solidFill>
            </a:ln>
          </a:bottom>
          <a:insideH>
            <a:ln w="3175" cap="flat">
              <a:solidFill>
                <a:srgbClr val="BDC1CA"/>
              </a:solidFill>
            </a:ln>
          </a:insideH>
          <a:insideV>
            <a:ln w="3175" cap="flat">
              <a:solidFill>
                <a:srgbClr val="BDC1CA"/>
              </a:solidFill>
            </a:ln>
          </a:insideV>
        </a:tcBdr>
        <a:fill>
          <a:solidFill>
            <a:srgbClr val="000000"/>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78" d="100"/>
          <a:sy n="78" d="100"/>
        </p:scale>
        <p:origin x="413" y="35"/>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87A747-2334-FDFE-DCD3-C458E76D12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26600AC-A43E-80E8-700D-723E213D08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E8A43D-DB4D-462D-9F63-4F5BBA10C42E}" type="datetimeFigureOut">
              <a:rPr lang="en-US" smtClean="0"/>
              <a:t>9/28/2026</a:t>
            </a:fld>
            <a:endParaRPr lang="en-US"/>
          </a:p>
        </p:txBody>
      </p:sp>
      <p:sp>
        <p:nvSpPr>
          <p:cNvPr id="4" name="Footer Placeholder 3">
            <a:extLst>
              <a:ext uri="{FF2B5EF4-FFF2-40B4-BE49-F238E27FC236}">
                <a16:creationId xmlns:a16="http://schemas.microsoft.com/office/drawing/2014/main" id="{1B7F253B-9766-48A9-19AB-0C87C7E68B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B05B46-DB5F-A9A0-3AB3-15743A81A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054B35-CA8C-4ECB-B970-0D36F6C90216}" type="slidenum">
              <a:rPr lang="en-US" smtClean="0"/>
              <a:t>‹#›</a:t>
            </a:fld>
            <a:endParaRPr lang="en-US"/>
          </a:p>
        </p:txBody>
      </p:sp>
    </p:spTree>
    <p:extLst>
      <p:ext uri="{BB962C8B-B14F-4D97-AF65-F5344CB8AC3E}">
        <p14:creationId xmlns:p14="http://schemas.microsoft.com/office/powerpoint/2010/main" val="42453726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572000" cy="458788"/>
          </a:xfrm>
          <a:prstGeom prst="rect">
            <a:avLst/>
          </a:prstGeom>
        </p:spPr>
        <p:txBody>
          <a:bodyPr vert="horz" lIns="457200" tIns="45720" rIns="91440" bIns="45720" rtlCol="0" anchor="b" anchorCtr="0"/>
          <a:lstStyle>
            <a:lvl1pPr algn="l">
              <a:defRPr sz="1200"/>
            </a:lvl1pPr>
          </a:lstStyle>
          <a:p>
            <a:endParaRPr lang="en-US"/>
          </a:p>
        </p:txBody>
      </p:sp>
      <p:sp>
        <p:nvSpPr>
          <p:cNvPr id="3" name="Date Placeholder 2"/>
          <p:cNvSpPr>
            <a:spLocks noGrp="1"/>
          </p:cNvSpPr>
          <p:nvPr>
            <p:ph type="dt" idx="1"/>
          </p:nvPr>
        </p:nvSpPr>
        <p:spPr>
          <a:xfrm>
            <a:off x="5029200" y="0"/>
            <a:ext cx="1828800" cy="458788"/>
          </a:xfrm>
          <a:prstGeom prst="rect">
            <a:avLst/>
          </a:prstGeom>
        </p:spPr>
        <p:txBody>
          <a:bodyPr vert="horz" lIns="91440" tIns="45720" rIns="457200" bIns="45720" rtlCol="0" anchor="b" anchorCtr="0"/>
          <a:lstStyle>
            <a:lvl1pPr algn="r">
              <a:defRPr sz="1200"/>
            </a:lvl1pPr>
          </a:lstStyle>
          <a:p>
            <a:fld id="{C31B4025-D7FD-45C9-8477-39DA4C14EF84}" type="datetimeFigureOut">
              <a:rPr lang="en-US" smtClean="0"/>
              <a:t>9/28/2026</a:t>
            </a:fld>
            <a:endParaRPr lang="en-US"/>
          </a:p>
        </p:txBody>
      </p:sp>
      <p:sp>
        <p:nvSpPr>
          <p:cNvPr id="4" name="Slide Image Placeholder 3"/>
          <p:cNvSpPr>
            <a:spLocks noGrp="1" noRot="1" noChangeAspect="1"/>
          </p:cNvSpPr>
          <p:nvPr>
            <p:ph type="sldImg" idx="2"/>
          </p:nvPr>
        </p:nvSpPr>
        <p:spPr>
          <a:xfrm>
            <a:off x="457200" y="640080"/>
            <a:ext cx="2743200" cy="1543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2286000"/>
            <a:ext cx="5943600" cy="6217920"/>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4572000" cy="458787"/>
          </a:xfrm>
          <a:prstGeom prst="rect">
            <a:avLst/>
          </a:prstGeom>
        </p:spPr>
        <p:txBody>
          <a:bodyPr vert="horz" lIns="457200" tIns="45720" rIns="91440" bIns="45720" rtlCol="0" anchor="t" anchorCtr="0"/>
          <a:lstStyle>
            <a:lvl1pPr algn="l">
              <a:defRPr sz="1200"/>
            </a:lvl1pPr>
          </a:lstStyle>
          <a:p>
            <a:endParaRPr lang="en-US"/>
          </a:p>
        </p:txBody>
      </p:sp>
      <p:sp>
        <p:nvSpPr>
          <p:cNvPr id="7" name="Slide Number Placeholder 6"/>
          <p:cNvSpPr>
            <a:spLocks noGrp="1"/>
          </p:cNvSpPr>
          <p:nvPr>
            <p:ph type="sldNum" sz="quarter" idx="5"/>
          </p:nvPr>
        </p:nvSpPr>
        <p:spPr>
          <a:xfrm>
            <a:off x="5029200" y="8685213"/>
            <a:ext cx="1828800" cy="458787"/>
          </a:xfrm>
          <a:prstGeom prst="rect">
            <a:avLst/>
          </a:prstGeom>
        </p:spPr>
        <p:txBody>
          <a:bodyPr vert="horz" lIns="91440" tIns="45720" rIns="457200" bIns="45720" rtlCol="0" anchor="t" anchorCtr="0"/>
          <a:lstStyle>
            <a:lvl1pPr algn="r">
              <a:defRPr sz="1200"/>
            </a:lvl1pPr>
          </a:lstStyle>
          <a:p>
            <a:fld id="{9A0F8970-74C7-41C9-AFBE-669FB05F5F71}" type="slidenum">
              <a:rPr lang="en-US" smtClean="0"/>
              <a:t>‹#›</a:t>
            </a:fld>
            <a:endParaRPr lang="en-US"/>
          </a:p>
        </p:txBody>
      </p:sp>
    </p:spTree>
    <p:extLst>
      <p:ext uri="{BB962C8B-B14F-4D97-AF65-F5344CB8AC3E}">
        <p14:creationId xmlns:p14="http://schemas.microsoft.com/office/powerpoint/2010/main" val="3800747756"/>
      </p:ext>
    </p:extLst>
  </p:cSld>
  <p:clrMap bg1="lt1" tx1="dk1" bg2="lt2" tx2="dk2" accent1="accent1" accent2="accent2" accent3="accent3" accent4="accent4" accent5="accent5" accent6="accent6" hlink="hlink" folHlink="folHlink"/>
  <p:notesStyle>
    <a:lvl1pPr marL="182880" indent="-182880" algn="l" defTabSz="914400" rtl="0" eaLnBrk="1" latinLnBrk="0" hangingPunct="1">
      <a:defRPr sz="1100" kern="1200">
        <a:solidFill>
          <a:schemeClr val="tx1"/>
        </a:solidFill>
        <a:latin typeface="+mn-lt"/>
        <a:ea typeface="+mn-ea"/>
        <a:cs typeface="+mn-cs"/>
      </a:defRPr>
    </a:lvl1pPr>
    <a:lvl2pPr marL="365760" indent="-182880" algn="l" defTabSz="914400" rtl="0" eaLnBrk="1" latinLnBrk="0" hangingPunct="1">
      <a:defRPr sz="1100" kern="1200">
        <a:solidFill>
          <a:schemeClr val="tx1"/>
        </a:solidFill>
        <a:latin typeface="+mn-lt"/>
        <a:ea typeface="+mn-ea"/>
        <a:cs typeface="+mn-cs"/>
      </a:defRPr>
    </a:lvl2pPr>
    <a:lvl3pPr marL="548640" indent="-182880" algn="l" defTabSz="914400" rtl="0" eaLnBrk="1" latinLnBrk="0" hangingPunct="1">
      <a:defRPr sz="1100" kern="1200">
        <a:solidFill>
          <a:schemeClr val="tx1"/>
        </a:solidFill>
        <a:latin typeface="+mn-lt"/>
        <a:ea typeface="+mn-ea"/>
        <a:cs typeface="+mn-cs"/>
      </a:defRPr>
    </a:lvl3pPr>
    <a:lvl4pPr marL="731520" indent="-182880" algn="l" defTabSz="914400" rtl="0" eaLnBrk="1" latinLnBrk="0" hangingPunct="1">
      <a:defRPr sz="1100" kern="1200">
        <a:solidFill>
          <a:schemeClr val="tx1"/>
        </a:solidFill>
        <a:latin typeface="+mn-lt"/>
        <a:ea typeface="+mn-ea"/>
        <a:cs typeface="+mn-cs"/>
      </a:defRPr>
    </a:lvl4pPr>
    <a:lvl5pPr marL="914400" indent="-18288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B4AB-34FF-E94D-2D8D-D4408A19B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54880-4EA1-AD32-61BF-2EC0B48F4A9F}"/>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D3D08F1C-AB44-35A1-ED97-D5DE659C02B4}"/>
              </a:ext>
            </a:extLst>
          </p:cNvPr>
          <p:cNvSpPr>
            <a:spLocks noGrp="1"/>
          </p:cNvSpPr>
          <p:nvPr>
            <p:ph type="body" idx="1"/>
          </p:nvPr>
        </p:nvSpPr>
        <p:spPr/>
        <p:txBody>
          <a:bodyPr/>
          <a:lstStyle/>
          <a:p>
            <a:r>
              <a:rPr lang="en-US"/>
              <a:t>AI is creating a new digital infrastructure map. Success will no longer depend only on who has the largest GPUs, but also on who can connect data, networks, clouds and users with low latency and within regulatory boundaries.</a:t>
            </a:r>
          </a:p>
          <a:p>
            <a:endParaRPr lang="en-US"/>
          </a:p>
        </p:txBody>
      </p:sp>
      <p:sp>
        <p:nvSpPr>
          <p:cNvPr id="4" name="Slide Number Placeholder 3">
            <a:extLst>
              <a:ext uri="{FF2B5EF4-FFF2-40B4-BE49-F238E27FC236}">
                <a16:creationId xmlns:a16="http://schemas.microsoft.com/office/drawing/2014/main" id="{39BC6E00-69D8-6592-C855-0E465A3B5D49}"/>
              </a:ext>
            </a:extLst>
          </p:cNvPr>
          <p:cNvSpPr>
            <a:spLocks noGrp="1"/>
          </p:cNvSpPr>
          <p:nvPr>
            <p:ph type="sldNum" sz="quarter" idx="5"/>
          </p:nvPr>
        </p:nvSpPr>
        <p:spPr/>
        <p:txBody>
          <a:bodyPr/>
          <a:lstStyle/>
          <a:p>
            <a:fld id="{9A0F8970-74C7-41C9-AFBE-669FB05F5F71}" type="slidenum">
              <a:rPr lang="en-US" smtClean="0"/>
              <a:t>1</a:t>
            </a:fld>
            <a:endParaRPr lang="en-US"/>
          </a:p>
        </p:txBody>
      </p:sp>
    </p:spTree>
    <p:extLst>
      <p:ext uri="{BB962C8B-B14F-4D97-AF65-F5344CB8AC3E}">
        <p14:creationId xmlns:p14="http://schemas.microsoft.com/office/powerpoint/2010/main" val="1770043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639763"/>
            <a:ext cx="2743200" cy="1543050"/>
          </a:xfrm>
        </p:spPr>
      </p:sp>
      <p:sp>
        <p:nvSpPr>
          <p:cNvPr id="3" name="Notes Placeholder 2"/>
          <p:cNvSpPr>
            <a:spLocks noGrp="1"/>
          </p:cNvSpPr>
          <p:nvPr>
            <p:ph type="body" idx="1"/>
          </p:nvPr>
        </p:nvSpPr>
        <p:spPr/>
        <p:txBody>
          <a:bodyPr/>
          <a:lstStyle/>
          <a:p>
            <a:r>
              <a:t>Prepared for RONOG 11 in Bucharest on 29 September 2026. The presentation examines Romania's role in a CEE and Black Sea connectivity corridor. Source base: supplied TeleGeography datasets and reports, plus RIPE Atlas latency observations collected 20 September 2026. RONOG event and speaker details: https://www.ronog.ro/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670A6-246C-E3C3-0EDF-F3C20126FC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4408A-C787-A07A-E915-8C27974603B5}"/>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07FAC6B2-9E0B-5A47-93D0-AA65B08488C1}"/>
              </a:ext>
            </a:extLst>
          </p:cNvPr>
          <p:cNvSpPr>
            <a:spLocks noGrp="1"/>
          </p:cNvSpPr>
          <p:nvPr>
            <p:ph type="body" idx="1"/>
          </p:nvPr>
        </p:nvSpPr>
        <p:spPr/>
        <p:txBody>
          <a:bodyPr/>
          <a:lstStyle/>
          <a:p>
            <a:r>
              <a:t>Prepared for RONOG 11 in Bucharest on 29 September 2026. The presentation examines Romania's role in a CEE and Black Sea connectivity corridor. Source base: supplied TeleGeography datasets and reports, plus RIPE Atlas latency observations collected 20 September 2026. RONOG event and speaker details: https://www.ronog.ro/</a:t>
            </a:r>
          </a:p>
        </p:txBody>
      </p:sp>
      <p:sp>
        <p:nvSpPr>
          <p:cNvPr id="4" name="Slide Number Placeholder 3">
            <a:extLst>
              <a:ext uri="{FF2B5EF4-FFF2-40B4-BE49-F238E27FC236}">
                <a16:creationId xmlns:a16="http://schemas.microsoft.com/office/drawing/2014/main" id="{0E1E0FFD-8AEC-866A-61AB-6A28B18A376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8253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8D341-1F94-4F4F-3994-E0843A0954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6908C-8885-CCC6-CA46-728C0CDC6B73}"/>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F49AD0AB-2BA3-4587-7021-F8F2ADED5C9D}"/>
              </a:ext>
            </a:extLst>
          </p:cNvPr>
          <p:cNvSpPr>
            <a:spLocks noGrp="1"/>
          </p:cNvSpPr>
          <p:nvPr>
            <p:ph type="body" idx="1"/>
          </p:nvPr>
        </p:nvSpPr>
        <p:spPr/>
        <p:txBody>
          <a:bodyPr/>
          <a:lstStyle/>
          <a:p>
            <a:r>
              <a:rPr lang="en-US" dirty="0">
                <a:effectLst/>
              </a:rPr>
              <a:t>When we talk about complementing your network with our virtual services, this map shows what we mean by global scale.</a:t>
            </a:r>
          </a:p>
          <a:p>
            <a:endParaRPr lang="en-US">
              <a:effectLst/>
            </a:endParaRPr>
          </a:p>
          <a:p>
            <a:r>
              <a:rPr lang="en-US" dirty="0">
                <a:effectLst/>
              </a:rPr>
              <a:t>Equinix provides a global footprint of more than 280</a:t>
            </a:r>
            <a:r>
              <a:rPr lang="en-US" dirty="0"/>
              <a:t>+</a:t>
            </a:r>
            <a:r>
              <a:rPr lang="en-US" dirty="0">
                <a:effectLst/>
              </a:rPr>
              <a:t> data centers, giving you instant access to key markets across six continents.</a:t>
            </a:r>
            <a:endParaRPr lang="en-US" dirty="0">
              <a:cs typeface="Arial"/>
            </a:endParaRPr>
          </a:p>
          <a:p>
            <a:pPr marL="285750" indent="-285750">
              <a:buFont typeface="Arial"/>
              <a:buChar char="•"/>
            </a:pPr>
            <a:r>
              <a:rPr lang="en-US" b="1" dirty="0">
                <a:cs typeface="Arial" panose="020B0604020202020204"/>
              </a:rPr>
              <a:t>2000+ networks</a:t>
            </a:r>
            <a:endParaRPr lang="en-US" b="1" dirty="0">
              <a:effectLst/>
              <a:cs typeface="Arial" panose="020B0604020202020204"/>
            </a:endParaRPr>
          </a:p>
          <a:p>
            <a:pPr marL="285750" indent="-285750">
              <a:buFont typeface="Arial"/>
              <a:buChar char="•"/>
            </a:pPr>
            <a:r>
              <a:rPr lang="en-US" b="1" dirty="0"/>
              <a:t>~3,000 cloud, IT and AI services</a:t>
            </a:r>
            <a:endParaRPr lang="en-US" b="1" dirty="0">
              <a:cs typeface="Arial" panose="020B0604020202020204"/>
            </a:endParaRPr>
          </a:p>
          <a:p>
            <a:pPr marL="285750" indent="-285750">
              <a:buFont typeface="Arial"/>
              <a:buChar char="•"/>
            </a:pPr>
            <a:r>
              <a:rPr lang="en-US" b="1" dirty="0">
                <a:cs typeface="Arial" panose="020B0604020202020204"/>
              </a:rPr>
              <a:t>5500+ enterprises</a:t>
            </a:r>
          </a:p>
          <a:p>
            <a:endParaRPr lang="en-US">
              <a:cs typeface="Arial" panose="020B0604020202020204"/>
            </a:endParaRPr>
          </a:p>
          <a:p>
            <a:r>
              <a:rPr lang="en-US" dirty="0">
                <a:effectLst/>
              </a:rPr>
              <a:t>This is not just about physical space. It is a highly interconnected platform, woven together by Equinix Fabric. This allows you to privately and securely connect to the clouds partners and ecosystems that matter most to your customers.</a:t>
            </a:r>
            <a:endParaRPr lang="en-US" dirty="0">
              <a:cs typeface="Arial"/>
            </a:endParaRPr>
          </a:p>
          <a:p>
            <a:endParaRPr lang="en-US">
              <a:effectLst/>
            </a:endParaRPr>
          </a:p>
          <a:p>
            <a:r>
              <a:rPr lang="en-US" dirty="0">
                <a:effectLst/>
              </a:rPr>
              <a:t>And it is all backed by our proven operational reliability, delivering 99.999% uptime globally. This is the reach and resilience you can build on.</a:t>
            </a:r>
            <a:endParaRPr lang="en-US" dirty="0">
              <a:cs typeface="Arial"/>
            </a:endParaRPr>
          </a:p>
          <a:p>
            <a:endParaRPr lang="en-US" sz="1100" b="0" i="0" kern="1200" dirty="0">
              <a:solidFill>
                <a:schemeClr val="tx1"/>
              </a:solidFill>
              <a:effectLst/>
              <a:latin typeface="+mn-lt"/>
              <a:cs typeface="Arial"/>
            </a:endParaRPr>
          </a:p>
          <a:p>
            <a:pPr marL="0" indent="0">
              <a:spcAft>
                <a:spcPts val="600"/>
              </a:spcAft>
            </a:pPr>
            <a:r>
              <a:rPr lang="en-US" b="1" dirty="0"/>
              <a:t>Purpose-built infrastructure</a:t>
            </a:r>
            <a:endParaRPr lang="en-US" dirty="0"/>
          </a:p>
          <a:p>
            <a:pPr marL="0" indent="0">
              <a:spcAft>
                <a:spcPts val="600"/>
              </a:spcAft>
            </a:pPr>
            <a:r>
              <a:rPr lang="en-US" dirty="0"/>
              <a:t>Equinix Fabric and Network Edge run on our high-performance, AI-ready data center foundation.</a:t>
            </a:r>
            <a:br>
              <a:rPr lang="en-US" dirty="0">
                <a:cs typeface="+mn-lt"/>
              </a:rPr>
            </a:br>
            <a:endParaRPr lang="en-US" dirty="0"/>
          </a:p>
          <a:p>
            <a:pPr marL="0" indent="0">
              <a:spcAft>
                <a:spcPts val="600"/>
              </a:spcAft>
            </a:pPr>
            <a:r>
              <a:rPr lang="en-US" b="1" dirty="0"/>
              <a:t>Unmatched scale</a:t>
            </a:r>
            <a:endParaRPr lang="en-US" dirty="0"/>
          </a:p>
          <a:p>
            <a:pPr marL="0" indent="0">
              <a:spcAft>
                <a:spcPts val="600"/>
              </a:spcAft>
            </a:pPr>
            <a:r>
              <a:rPr lang="en-US" dirty="0"/>
              <a:t>The world’s most interconnected data center environment with 507,000+ interconnections.</a:t>
            </a:r>
            <a:br>
              <a:rPr lang="en-US" dirty="0">
                <a:cs typeface="+mn-lt"/>
              </a:rPr>
            </a:br>
            <a:endParaRPr lang="en-US" dirty="0"/>
          </a:p>
          <a:p>
            <a:pPr marL="0" indent="0">
              <a:spcAft>
                <a:spcPts val="600"/>
              </a:spcAft>
            </a:pPr>
            <a:r>
              <a:rPr lang="en-US" b="1" dirty="0"/>
              <a:t>Proven reliability</a:t>
            </a:r>
            <a:endParaRPr lang="en-US" dirty="0"/>
          </a:p>
          <a:p>
            <a:pPr marL="0" indent="0">
              <a:spcAft>
                <a:spcPts val="600"/>
              </a:spcAft>
            </a:pPr>
            <a:r>
              <a:rPr lang="en-US" dirty="0"/>
              <a:t>Leveraging 27+ years of data center excellence.</a:t>
            </a:r>
            <a:br>
              <a:rPr lang="en-US" dirty="0">
                <a:cs typeface="+mn-lt"/>
              </a:rPr>
            </a:br>
            <a:endParaRPr lang="en-US" dirty="0"/>
          </a:p>
          <a:p>
            <a:pPr marL="0" indent="0">
              <a:spcAft>
                <a:spcPts val="600"/>
              </a:spcAft>
            </a:pPr>
            <a:r>
              <a:rPr lang="en-US" b="1" dirty="0"/>
              <a:t>Secure and scalable</a:t>
            </a:r>
            <a:endParaRPr lang="en-US" dirty="0"/>
          </a:p>
          <a:p>
            <a:pPr marL="0" indent="0">
              <a:spcAft>
                <a:spcPts val="600"/>
              </a:spcAft>
            </a:pPr>
            <a:r>
              <a:rPr lang="en-US" dirty="0"/>
              <a:t>On-demand access across a robust, </a:t>
            </a:r>
            <a:br>
              <a:rPr lang="en-US" dirty="0">
                <a:cs typeface="+mn-lt"/>
              </a:rPr>
            </a:br>
            <a:r>
              <a:rPr lang="en-US" dirty="0"/>
              <a:t>global physical footprint.</a:t>
            </a:r>
          </a:p>
          <a:p>
            <a:pPr marL="0" indent="0">
              <a:spcBef>
                <a:spcPts val="1200"/>
              </a:spcBef>
            </a:pPr>
            <a:endParaRPr lang="en-US" dirty="0"/>
          </a:p>
          <a:p>
            <a:endParaRPr lang="en-US" dirty="0">
              <a:cs typeface="Arial" panose="020B0604020202020204"/>
            </a:endParaRPr>
          </a:p>
          <a:p>
            <a:pPr fontAlgn="base"/>
            <a:endParaRPr lang="en-US">
              <a:cs typeface="Arial" panose="020B0604020202020204"/>
            </a:endParaRPr>
          </a:p>
        </p:txBody>
      </p:sp>
      <p:sp>
        <p:nvSpPr>
          <p:cNvPr id="4" name="Slide Number Placeholder 3">
            <a:extLst>
              <a:ext uri="{FF2B5EF4-FFF2-40B4-BE49-F238E27FC236}">
                <a16:creationId xmlns:a16="http://schemas.microsoft.com/office/drawing/2014/main" id="{AECC2755-A991-F031-BC8D-59C74357360E}"/>
              </a:ext>
            </a:extLst>
          </p:cNvPr>
          <p:cNvSpPr>
            <a:spLocks noGrp="1"/>
          </p:cNvSpPr>
          <p:nvPr>
            <p:ph type="sldNum" sz="quarter" idx="5"/>
          </p:nvPr>
        </p:nvSpPr>
        <p:spPr/>
        <p:txBody>
          <a:bodyPr/>
          <a:lstStyle/>
          <a:p>
            <a:fld id="{9A0F8970-74C7-41C9-AFBE-669FB05F5F71}" type="slidenum">
              <a:rPr lang="en-US" smtClean="0"/>
              <a:t>6</a:t>
            </a:fld>
            <a:endParaRPr lang="en-US"/>
          </a:p>
        </p:txBody>
      </p:sp>
    </p:spTree>
    <p:extLst>
      <p:ext uri="{BB962C8B-B14F-4D97-AF65-F5344CB8AC3E}">
        <p14:creationId xmlns:p14="http://schemas.microsoft.com/office/powerpoint/2010/main" val="529505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639763"/>
            <a:ext cx="2743200" cy="1543050"/>
          </a:xfrm>
        </p:spPr>
      </p:sp>
      <p:sp>
        <p:nvSpPr>
          <p:cNvPr id="3" name="Notes Placeholder 2"/>
          <p:cNvSpPr>
            <a:spLocks noGrp="1"/>
          </p:cNvSpPr>
          <p:nvPr>
            <p:ph type="body" idx="1"/>
          </p:nvPr>
        </p:nvSpPr>
        <p:spPr/>
        <p:txBody>
          <a:bodyPr/>
          <a:lstStyle/>
          <a:p>
            <a:r>
              <a:t>Audience framing: Bucharest represents an addressable Romanian market; Equinix has no local facility in Bucharest or Romania. The commercial hypothesis is partner-delivered transport into the Sofia interconnection ecosystem, not a claimed local footprint. Latency method: median RTT for each available anchor pair over the trailing 24 hours, then median of path medians. Bucharest–Sofia 21.1 ms, Sofia–Istanbul 13.5 ms, Istanbul–Frankfurt 38.6 ms, Bucharest–Frankfurt 28.2 ms. The three-leg sum combines separate measurements and is not a coherent routed end-to-end test. Country IPT demand figures are not corridor flow. Basemap: Europe blank map.svg by Radoslaw Botev, based on a public-domain map from Demis, via Wikimedia Commons; cropped and recolored for this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F3AB-AFE9-A92D-2130-F11A6F0C6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4621F-1F6C-4FFD-BAA3-D111D64C470C}"/>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254AC7AF-9A24-407F-26BB-787E882DFB5A}"/>
              </a:ext>
            </a:extLst>
          </p:cNvPr>
          <p:cNvSpPr>
            <a:spLocks noGrp="1"/>
          </p:cNvSpPr>
          <p:nvPr>
            <p:ph type="body" idx="1"/>
          </p:nvPr>
        </p:nvSpPr>
        <p:spPr/>
        <p:txBody>
          <a:bodyPr/>
          <a:lstStyle/>
          <a:p>
            <a:r>
              <a:rPr lang="en-US">
                <a:effectLst/>
              </a:rPr>
              <a:t>We have talked about empowering your teams to say ‘Yes' with confidence. This is not just a theoretical concept. It is a proven strategy that your peers are already using to accelerate their growth.</a:t>
            </a:r>
            <a:endParaRPr lang="en-US"/>
          </a:p>
          <a:p>
            <a:endParaRPr lang="en-US">
              <a:effectLst/>
            </a:endParaRPr>
          </a:p>
          <a:p>
            <a:r>
              <a:rPr lang="en-US">
                <a:effectLst/>
              </a:rPr>
              <a:t>More than 2,000 network operators and service providers are saying ‘Yes' by working with Equinix as their trusted digital infrastructure partner. They rely on our capabilities to augment their own networks, capture new revenue and meet complex enterprise demands.</a:t>
            </a:r>
          </a:p>
          <a:p>
            <a:endParaRPr lang="en-US"/>
          </a:p>
          <a:p>
            <a:r>
              <a:rPr lang="en-US">
                <a:effectLst/>
              </a:rPr>
              <a:t>And this trust extends across the entire digital economy. We provide the digital infrastructure foundation for more than 10,500 customers globally, including over 60 % of the Fortune 500. This ecosystem is your opportunity. It is the marketplace where your next high-value contracts are waiting.</a:t>
            </a:r>
          </a:p>
          <a:p>
            <a:pPr rtl="0" fontAlgn="base"/>
            <a:endParaRPr lang="en-US" sz="11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E914B3D-D68C-6CBC-CD24-A39B94232346}"/>
              </a:ext>
            </a:extLst>
          </p:cNvPr>
          <p:cNvSpPr>
            <a:spLocks noGrp="1"/>
          </p:cNvSpPr>
          <p:nvPr>
            <p:ph type="sldNum" sz="quarter" idx="5"/>
          </p:nvPr>
        </p:nvSpPr>
        <p:spPr/>
        <p:txBody>
          <a:bodyPr/>
          <a:lstStyle/>
          <a:p>
            <a:fld id="{9A0F8970-74C7-41C9-AFBE-669FB05F5F71}" type="slidenum">
              <a:rPr lang="en-US" smtClean="0"/>
              <a:t>8</a:t>
            </a:fld>
            <a:endParaRPr lang="en-US"/>
          </a:p>
        </p:txBody>
      </p:sp>
    </p:spTree>
    <p:extLst>
      <p:ext uri="{BB962C8B-B14F-4D97-AF65-F5344CB8AC3E}">
        <p14:creationId xmlns:p14="http://schemas.microsoft.com/office/powerpoint/2010/main" val="4183151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80694-5A2C-82C9-9EBF-844F45FD6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21C48-ED6D-9DAB-16B8-A882E5AF18A7}"/>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2BFC00F9-6609-95B7-2135-FB63DD93DBEB}"/>
              </a:ext>
            </a:extLst>
          </p:cNvPr>
          <p:cNvSpPr>
            <a:spLocks noGrp="1"/>
          </p:cNvSpPr>
          <p:nvPr>
            <p:ph type="body" idx="1"/>
          </p:nvPr>
        </p:nvSpPr>
        <p:spPr/>
        <p:txBody>
          <a:bodyPr/>
          <a:lstStyle/>
          <a:p>
            <a:r>
              <a:rPr lang="en-US" b="1"/>
              <a:t>Notes:</a:t>
            </a:r>
          </a:p>
          <a:p>
            <a:pPr marL="171450" indent="-171450">
              <a:buFont typeface="Arial" panose="020B0604020202020204" pitchFamily="34" charset="0"/>
              <a:buChar char="•"/>
            </a:pPr>
            <a:r>
              <a:rPr lang="en-US"/>
              <a:t>To see this in action, let’s look at how Zayo, a leading NSP, captured value by partnering with Equinix for their AI deployment</a:t>
            </a:r>
          </a:p>
          <a:p>
            <a:pPr marL="171450" indent="-171450">
              <a:buFont typeface="Arial" panose="020B0604020202020204" pitchFamily="34" charset="0"/>
              <a:buChar char="•"/>
            </a:pPr>
            <a:r>
              <a:rPr lang="en-US"/>
              <a:t>Zayo needed to deliver ultra-fast, high-capacity connectivity for AI workloads—across a distributed, global ecosystem. </a:t>
            </a:r>
          </a:p>
          <a:p>
            <a:pPr marL="171450" indent="-171450">
              <a:buFont typeface="Arial" panose="020B0604020202020204" pitchFamily="34" charset="0"/>
              <a:buChar char="•"/>
            </a:pPr>
            <a:r>
              <a:rPr lang="en-US"/>
              <a:t>By leveraging Equinix’s AI-optimized data centers and 400G network capabilities, Zayo was able to offer instant, reliable, and scalable bandwidth. </a:t>
            </a:r>
          </a:p>
          <a:p>
            <a:pPr marL="171450" indent="-171450">
              <a:buFont typeface="Arial" panose="020B0604020202020204" pitchFamily="34" charset="0"/>
              <a:buChar char="•"/>
            </a:pPr>
            <a:r>
              <a:rPr lang="en-US"/>
              <a:t>This partnership enabled Zayo’s customers to launch enterprise AI and data-intensive services faster, with seamless access to key markets and partners. </a:t>
            </a:r>
          </a:p>
          <a:p>
            <a:pPr marL="171450" indent="-171450">
              <a:buFont typeface="Arial" panose="020B0604020202020204" pitchFamily="34" charset="0"/>
              <a:buChar char="•"/>
            </a:pPr>
            <a:r>
              <a:rPr lang="en-US"/>
              <a:t>The Zayo–Equinix story is a blueprint for how NSPs can unlock new value and accelerate innovation in the distributed AI landscape.</a:t>
            </a:r>
          </a:p>
        </p:txBody>
      </p:sp>
      <p:sp>
        <p:nvSpPr>
          <p:cNvPr id="4" name="Slide Number Placeholder 3">
            <a:extLst>
              <a:ext uri="{FF2B5EF4-FFF2-40B4-BE49-F238E27FC236}">
                <a16:creationId xmlns:a16="http://schemas.microsoft.com/office/drawing/2014/main" id="{0D09FECA-73C9-8AF2-222F-BF0A2E14AAD2}"/>
              </a:ext>
            </a:extLst>
          </p:cNvPr>
          <p:cNvSpPr>
            <a:spLocks noGrp="1"/>
          </p:cNvSpPr>
          <p:nvPr>
            <p:ph type="sldNum" sz="quarter" idx="5"/>
          </p:nvPr>
        </p:nvSpPr>
        <p:spPr/>
        <p:txBody>
          <a:bodyPr/>
          <a:lstStyle/>
          <a:p>
            <a:fld id="{22416FA8-FDD7-734B-940F-4DE45D03B585}" type="slidenum">
              <a:rPr lang="en-NL" smtClean="0"/>
              <a:t>9</a:t>
            </a:fld>
            <a:endParaRPr lang="en-NL"/>
          </a:p>
        </p:txBody>
      </p:sp>
    </p:spTree>
    <p:extLst>
      <p:ext uri="{BB962C8B-B14F-4D97-AF65-F5344CB8AC3E}">
        <p14:creationId xmlns:p14="http://schemas.microsoft.com/office/powerpoint/2010/main" val="984030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639763"/>
            <a:ext cx="2743200" cy="1543050"/>
          </a:xfrm>
        </p:spPr>
      </p:sp>
      <p:sp>
        <p:nvSpPr>
          <p:cNvPr id="3" name="Notes Placeholder 2"/>
          <p:cNvSpPr>
            <a:spLocks noGrp="1"/>
          </p:cNvSpPr>
          <p:nvPr>
            <p:ph type="body" idx="1"/>
          </p:nvPr>
        </p:nvSpPr>
        <p:spPr/>
        <p:txBody>
          <a:bodyPr/>
          <a:lstStyle/>
          <a:p>
            <a:r>
              <a:rPr lang="en-US" b="1"/>
              <a:t>Notes</a:t>
            </a:r>
          </a:p>
          <a:p>
            <a:pPr marL="171450" indent="-171450">
              <a:buFont typeface="Arial" panose="020B0604020202020204" pitchFamily="34" charset="0"/>
              <a:buChar char="•"/>
            </a:pPr>
            <a:r>
              <a:rPr lang="en-US" sz="1200" b="1" kern="1200">
                <a:solidFill>
                  <a:schemeClr val="tx1"/>
                </a:solidFill>
                <a:effectLst/>
                <a:latin typeface="+mn-lt"/>
                <a:ea typeface="+mn-ea"/>
                <a:cs typeface="+mn-cs"/>
              </a:rPr>
              <a:t>Looking at the Enterprise side, Equinix is driving many of the world’s most advanced AI deployments for Enterprises.</a:t>
            </a:r>
            <a:r>
              <a:rPr lang="en-US" sz="1200" kern="1200">
                <a:solidFill>
                  <a:schemeClr val="tx1"/>
                </a:solidFill>
                <a:effectLst/>
                <a:latin typeface="+mn-lt"/>
                <a:ea typeface="+mn-ea"/>
                <a:cs typeface="+mn-cs"/>
              </a:rPr>
              <a:t> </a:t>
            </a:r>
            <a:r>
              <a:rPr lang="en-US"/>
              <a:t>Here is one of of our best of class examples At Equinix – Continental. </a:t>
            </a:r>
            <a:r>
              <a:rPr lang="en-US" sz="1200" kern="1200">
                <a:solidFill>
                  <a:schemeClr val="tx1"/>
                </a:solidFill>
                <a:effectLst/>
                <a:latin typeface="+mn-lt"/>
                <a:ea typeface="+mn-ea"/>
                <a:cs typeface="+mn-cs"/>
              </a:rPr>
              <a:t>Their AI environment, as with all Enterprise environments we have come across, requires access to connect data sources, clouds and compute environments—all through a unified, high-performance infrastructure. </a:t>
            </a: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all </a:t>
            </a:r>
            <a:r>
              <a:rPr lang="en-US"/>
              <a:t>Enterprise</a:t>
            </a:r>
            <a:r>
              <a:rPr lang="en-US" sz="1200" kern="1200">
                <a:solidFill>
                  <a:schemeClr val="tx1"/>
                </a:solidFill>
                <a:effectLst/>
                <a:latin typeface="+mn-lt"/>
                <a:ea typeface="+mn-ea"/>
                <a:cs typeface="+mn-cs"/>
              </a:rPr>
              <a:t> AI use cases we have seen, Network Service Providers (NSPs) play a critical role: they bring data from the outside world into the enterprise’s AI environment, </a:t>
            </a:r>
            <a:endParaRPr lang="en-US" sz="1200" kern="1200">
              <a:solidFill>
                <a:schemeClr val="tx1"/>
              </a:solidFill>
              <a:effectLst/>
              <a:latin typeface="+mn-lt"/>
            </a:endParaRPr>
          </a:p>
          <a:p>
            <a:pPr marL="171450" indent="-171450">
              <a:buFont typeface="Arial" panose="020B0604020202020204" pitchFamily="34" charset="0"/>
              <a:buChar char="•"/>
            </a:pPr>
            <a:r>
              <a:rPr lang="en-US"/>
              <a:t>What our customers are increasingly recognizing is our Differentiator at Equinix for their AI ambitions, is that beyond us offering an AI-ready DC environment, the simplicity of them accessing our ecosystem of telcos, clouds and AI partners provides them significant flexibility and scalability for the future </a:t>
            </a:r>
          </a:p>
          <a:p>
            <a:pPr marL="171450" indent="-171450">
              <a:buFont typeface="Arial" panose="020B0604020202020204" pitchFamily="34" charset="0"/>
              <a:buChar char="•"/>
            </a:pPr>
            <a:r>
              <a:rPr lang="en-US"/>
              <a:t>As an NSP you can leverage that advantage, by building your AI infrastructure at Equinix you will be close to the AI ecosystem – as well as NSP’s such as yourself</a:t>
            </a:r>
          </a:p>
        </p:txBody>
      </p:sp>
      <p:sp>
        <p:nvSpPr>
          <p:cNvPr id="4" name="Slide Number Placeholder 3"/>
          <p:cNvSpPr>
            <a:spLocks noGrp="1"/>
          </p:cNvSpPr>
          <p:nvPr>
            <p:ph type="sldNum" sz="quarter" idx="5"/>
          </p:nvPr>
        </p:nvSpPr>
        <p:spPr/>
        <p:txBody>
          <a:bodyPr/>
          <a:lstStyle/>
          <a:p>
            <a:fld id="{22416FA8-FDD7-734B-940F-4DE45D03B585}" type="slidenum">
              <a:rPr lang="en-NL" smtClean="0"/>
              <a:t>10</a:t>
            </a:fld>
            <a:endParaRPr lang="en-NL"/>
          </a:p>
        </p:txBody>
      </p:sp>
    </p:spTree>
    <p:extLst>
      <p:ext uri="{BB962C8B-B14F-4D97-AF65-F5344CB8AC3E}">
        <p14:creationId xmlns:p14="http://schemas.microsoft.com/office/powerpoint/2010/main" val="2636654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4046D-436D-8EA5-9403-D3D9A049C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0DF90-8269-ADE9-D437-AFA4846B4BF6}"/>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81B4D4E1-C296-4C56-C2F5-254BB7E2F9E6}"/>
              </a:ext>
            </a:extLst>
          </p:cNvPr>
          <p:cNvSpPr>
            <a:spLocks noGrp="1"/>
          </p:cNvSpPr>
          <p:nvPr>
            <p:ph type="body" idx="1"/>
          </p:nvPr>
        </p:nvSpPr>
        <p:spPr/>
        <p:txBody>
          <a:bodyPr/>
          <a:lstStyle/>
          <a:p>
            <a:r>
              <a:rPr lang="en-US" b="1"/>
              <a:t>Notes</a:t>
            </a:r>
          </a:p>
          <a:p>
            <a:pPr marL="171450" indent="-171450">
              <a:buFont typeface="Arial" panose="020B0604020202020204" pitchFamily="34" charset="0"/>
              <a:buChar char="•"/>
            </a:pPr>
            <a:r>
              <a:rPr lang="en-US" b="1"/>
              <a:t>AI Service provider </a:t>
            </a:r>
            <a:r>
              <a:rPr lang="en-US" b="1" err="1"/>
              <a:t>Groq</a:t>
            </a:r>
            <a:r>
              <a:rPr lang="en-US" b="1"/>
              <a:t> also recognized the unique qualification of Equinix to support their AI infrastructure and value of leveraging the AI ecosystem at Equinix to gain the most out of their AI services for their customers and gain visibility and simple access for new customers</a:t>
            </a:r>
          </a:p>
          <a:p>
            <a:pPr marL="171450" indent="-171450">
              <a:buFont typeface="Arial" panose="020B0604020202020204" pitchFamily="34" charset="0"/>
              <a:buChar char="•"/>
            </a:pPr>
            <a:r>
              <a:rPr lang="en-US" b="0" err="1"/>
              <a:t>Groq</a:t>
            </a:r>
            <a:r>
              <a:rPr lang="en-US" b="0"/>
              <a:t>, an AI service provider, hosts their AI </a:t>
            </a:r>
            <a:r>
              <a:rPr lang="en-US"/>
              <a:t>infrastructure</a:t>
            </a:r>
            <a:r>
              <a:rPr lang="en-US" b="0"/>
              <a:t> at Equinix.</a:t>
            </a:r>
          </a:p>
          <a:p>
            <a:pPr marL="171450" indent="-171450">
              <a:buFont typeface="Arial" panose="020B0604020202020204" pitchFamily="34" charset="0"/>
              <a:buChar char="•"/>
            </a:pPr>
            <a:r>
              <a:rPr lang="en-US" b="0"/>
              <a:t>Their customers connect into their services via NSPs</a:t>
            </a:r>
          </a:p>
          <a:p>
            <a:pPr marL="171450" indent="-171450">
              <a:buFont typeface="Arial" panose="020B0604020202020204" pitchFamily="34" charset="0"/>
              <a:buChar char="•"/>
            </a:pPr>
            <a:r>
              <a:rPr lang="en-US" b="0"/>
              <a:t>Through Equinix’s AI ecosystem, customers and </a:t>
            </a:r>
            <a:r>
              <a:rPr lang="en-US" b="0" err="1"/>
              <a:t>Groq</a:t>
            </a:r>
            <a:r>
              <a:rPr lang="en-US" b="0"/>
              <a:t> can connect to </a:t>
            </a:r>
            <a:r>
              <a:rPr lang="en-US" b="0" err="1"/>
              <a:t>hyperscalars</a:t>
            </a:r>
            <a:r>
              <a:rPr lang="en-US" b="0"/>
              <a:t>, data platforms and AI partners easily</a:t>
            </a:r>
          </a:p>
          <a:p>
            <a:pPr marL="171450" indent="-171450">
              <a:buFont typeface="Arial" panose="020B0604020202020204" pitchFamily="34" charset="0"/>
              <a:buChar char="•"/>
            </a:pPr>
            <a:endParaRPr lang="en-US" b="1"/>
          </a:p>
          <a:p>
            <a:endParaRPr lang="en-US" b="1"/>
          </a:p>
          <a:p>
            <a:endParaRPr lang="en-US" b="1"/>
          </a:p>
        </p:txBody>
      </p:sp>
      <p:sp>
        <p:nvSpPr>
          <p:cNvPr id="4" name="Slide Number Placeholder 3">
            <a:extLst>
              <a:ext uri="{FF2B5EF4-FFF2-40B4-BE49-F238E27FC236}">
                <a16:creationId xmlns:a16="http://schemas.microsoft.com/office/drawing/2014/main" id="{A6EE152F-7D42-9B03-EA23-7C958F5D3EAA}"/>
              </a:ext>
            </a:extLst>
          </p:cNvPr>
          <p:cNvSpPr>
            <a:spLocks noGrp="1"/>
          </p:cNvSpPr>
          <p:nvPr>
            <p:ph type="sldNum" sz="quarter" idx="5"/>
          </p:nvPr>
        </p:nvSpPr>
        <p:spPr/>
        <p:txBody>
          <a:bodyPr/>
          <a:lstStyle/>
          <a:p>
            <a:fld id="{22416FA8-FDD7-734B-940F-4DE45D03B585}" type="slidenum">
              <a:rPr lang="en-NL" smtClean="0"/>
              <a:t>11</a:t>
            </a:fld>
            <a:endParaRPr lang="en-NL"/>
          </a:p>
        </p:txBody>
      </p:sp>
    </p:spTree>
    <p:extLst>
      <p:ext uri="{BB962C8B-B14F-4D97-AF65-F5344CB8AC3E}">
        <p14:creationId xmlns:p14="http://schemas.microsoft.com/office/powerpoint/2010/main" val="1797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2748-B28A-1F07-2876-ED02CD576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EDFEC-7660-8E47-A70E-7CEA83E734B7}"/>
              </a:ext>
            </a:extLst>
          </p:cNvPr>
          <p:cNvSpPr>
            <a:spLocks noGrp="1" noRot="1" noChangeAspect="1"/>
          </p:cNvSpPr>
          <p:nvPr>
            <p:ph type="sldImg"/>
          </p:nvPr>
        </p:nvSpPr>
        <p:spPr>
          <a:xfrm>
            <a:off x="457200" y="639763"/>
            <a:ext cx="2743200" cy="1543050"/>
          </a:xfrm>
        </p:spPr>
      </p:sp>
      <p:sp>
        <p:nvSpPr>
          <p:cNvPr id="3" name="Notes Placeholder 2">
            <a:extLst>
              <a:ext uri="{FF2B5EF4-FFF2-40B4-BE49-F238E27FC236}">
                <a16:creationId xmlns:a16="http://schemas.microsoft.com/office/drawing/2014/main" id="{101F0251-A571-2AF8-D03C-EFDB9CB64E0C}"/>
              </a:ext>
            </a:extLst>
          </p:cNvPr>
          <p:cNvSpPr>
            <a:spLocks noGrp="1"/>
          </p:cNvSpPr>
          <p:nvPr>
            <p:ph type="body" idx="1"/>
          </p:nvPr>
        </p:nvSpPr>
        <p:spPr/>
        <p:txBody>
          <a:bodyPr/>
          <a:lstStyle/>
          <a:p>
            <a:r>
              <a:rPr lang="en-US" b="1">
                <a:effectLst/>
              </a:rPr>
              <a:t>Notes</a:t>
            </a:r>
            <a:endParaRPr lang="en-US" b="1"/>
          </a:p>
          <a:p>
            <a:r>
              <a:rPr lang="en-US" b="1"/>
              <a:t>Let's</a:t>
            </a:r>
            <a:r>
              <a:rPr lang="en-US" sz="1200" b="1" kern="1200">
                <a:solidFill>
                  <a:schemeClr val="tx1"/>
                </a:solidFill>
                <a:effectLst/>
                <a:latin typeface="+mn-lt"/>
                <a:ea typeface="+mn-ea"/>
                <a:cs typeface="+mn-cs"/>
              </a:rPr>
              <a:t> take next steps together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Whether you're expanding into new markets, modernizing your offerings, or scaling AI capabilities, we’re here to accelerate what’s next.</a:t>
            </a:r>
          </a:p>
          <a:p>
            <a:pPr marL="171450" indent="-171450">
              <a:buFont typeface="Arial" panose="020B0604020202020204" pitchFamily="34" charset="0"/>
              <a:buChar char="•"/>
            </a:pPr>
            <a:r>
              <a:rPr lang="en-US" sz="1200" kern="1200">
                <a:solidFill>
                  <a:schemeClr val="tx1"/>
                </a:solidFill>
                <a:effectLst/>
                <a:latin typeface="+mn-lt"/>
                <a:ea typeface="+mn-ea"/>
                <a:cs typeface="+mn-cs"/>
              </a:rPr>
              <a:t>Equinix is powering many of the world’s most advanced AI deployments, and we’re ready to help you do the same.</a:t>
            </a:r>
            <a:endParaRPr lang="en-US" sz="1200" kern="1200">
              <a:solidFill>
                <a:schemeClr val="tx1"/>
              </a:solidFill>
              <a:effectLst/>
              <a:latin typeface="+mn-lt"/>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Lets organize a follow-up workshop. What would be important topics to cover?</a:t>
            </a:r>
            <a:endParaRPr lang="en-US" sz="1200" kern="1200">
              <a:solidFill>
                <a:schemeClr val="tx1"/>
              </a:solidFill>
              <a:effectLst/>
              <a:latin typeface="+mn-lt"/>
            </a:endParaRP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lvl="0"/>
            <a:r>
              <a:rPr lang="en-US" sz="1200" b="1" kern="1200">
                <a:solidFill>
                  <a:schemeClr val="tx1"/>
                </a:solidFill>
                <a:effectLst/>
                <a:latin typeface="+mn-lt"/>
                <a:ea typeface="+mn-ea"/>
                <a:cs typeface="+mn-cs"/>
              </a:rPr>
              <a:t>Discover geographic network expansion opportunities - </a:t>
            </a:r>
            <a:r>
              <a:rPr lang="en-US" sz="1200" kern="1200">
                <a:solidFill>
                  <a:schemeClr val="tx1"/>
                </a:solidFill>
                <a:effectLst/>
                <a:latin typeface="+mn-lt"/>
                <a:ea typeface="+mn-ea"/>
                <a:cs typeface="+mn-cs"/>
              </a:rPr>
              <a:t>Let’s identify where your infrastructure needs to go next to support growth.</a:t>
            </a:r>
            <a:endParaRPr lang="en-US" sz="1200" kern="1200">
              <a:solidFill>
                <a:schemeClr val="tx1"/>
              </a:solidFill>
              <a:effectLst/>
              <a:latin typeface="+mn-lt"/>
            </a:endParaRPr>
          </a:p>
          <a:p>
            <a:pPr lvl="0"/>
            <a:r>
              <a:rPr lang="en-US" sz="1200" b="1" kern="1200">
                <a:solidFill>
                  <a:schemeClr val="tx1"/>
                </a:solidFill>
                <a:effectLst/>
                <a:latin typeface="+mn-lt"/>
                <a:ea typeface="+mn-ea"/>
                <a:cs typeface="+mn-cs"/>
              </a:rPr>
              <a:t>Explore joint growth strategies - </a:t>
            </a:r>
            <a:r>
              <a:rPr lang="en-US" sz="1200" kern="1200">
                <a:solidFill>
                  <a:schemeClr val="tx1"/>
                </a:solidFill>
                <a:effectLst/>
                <a:latin typeface="+mn-lt"/>
                <a:ea typeface="+mn-ea"/>
                <a:cs typeface="+mn-cs"/>
              </a:rPr>
              <a:t>We can partner on strategic initiatives to help you scale faster and smarter.</a:t>
            </a:r>
            <a:endParaRPr lang="en-US" sz="1200" kern="1200">
              <a:solidFill>
                <a:schemeClr val="tx1"/>
              </a:solidFill>
              <a:effectLst/>
              <a:latin typeface="+mn-lt"/>
            </a:endParaRPr>
          </a:p>
          <a:p>
            <a:pPr lvl="0"/>
            <a:r>
              <a:rPr lang="en-US" sz="1200" b="1" kern="1200">
                <a:solidFill>
                  <a:schemeClr val="tx1"/>
                </a:solidFill>
                <a:effectLst/>
                <a:latin typeface="+mn-lt"/>
                <a:ea typeface="+mn-ea"/>
                <a:cs typeface="+mn-cs"/>
              </a:rPr>
              <a:t>AI capitalization workshop - </a:t>
            </a:r>
            <a:r>
              <a:rPr lang="en-US" sz="1200" kern="1200">
                <a:solidFill>
                  <a:schemeClr val="tx1"/>
                </a:solidFill>
                <a:effectLst/>
                <a:latin typeface="+mn-lt"/>
                <a:ea typeface="+mn-ea"/>
                <a:cs typeface="+mn-cs"/>
              </a:rPr>
              <a:t>Let’s co-host a session to uncover how you can capitalize on AI—across infrastructure, partnerships, and business models.</a:t>
            </a:r>
            <a:endParaRPr lang="en-US" sz="1200" kern="1200">
              <a:solidFill>
                <a:schemeClr val="tx1"/>
              </a:solidFill>
              <a:effectLst/>
              <a:latin typeface="+mn-lt"/>
            </a:endParaRPr>
          </a:p>
          <a:p>
            <a:pPr marL="0" indent="0">
              <a:buFont typeface="Arial" panose="020B0604020202020204" pitchFamily="34" charset="0"/>
              <a:buNone/>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2AE539BA-0ACE-9AFF-4E7E-F20C81D89AF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551941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chemeClr val="tx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DF42C9D0-3A99-6915-0188-8054142ADB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18" name="Picture 17" descr="A red and black background&#10;&#10;AI-generated content may be incorrect.">
            <a:extLst>
              <a:ext uri="{FF2B5EF4-FFF2-40B4-BE49-F238E27FC236}">
                <a16:creationId xmlns:a16="http://schemas.microsoft.com/office/drawing/2014/main" id="{91251A90-E73E-8298-676E-D6B3B675FFF4}"/>
              </a:ext>
            </a:extLst>
          </p:cNvPr>
          <p:cNvPicPr>
            <a:picLocks noChangeAspect="1"/>
          </p:cNvPicPr>
          <p:nvPr userDrawn="1"/>
        </p:nvPicPr>
        <p:blipFill>
          <a:blip r:embed="rId4"/>
          <a:srcRect l="6205" t="4425" b="21389"/>
          <a:stretch>
            <a:fillRect/>
          </a:stretch>
        </p:blipFill>
        <p:spPr>
          <a:xfrm>
            <a:off x="4368800" y="0"/>
            <a:ext cx="7804728" cy="6749008"/>
          </a:xfrm>
          <a:prstGeom prst="rect">
            <a:avLst/>
          </a:prstGeom>
        </p:spPr>
      </p:pic>
      <p:sp>
        <p:nvSpPr>
          <p:cNvPr id="5" name="Footer Placeholder 4">
            <a:extLst>
              <a:ext uri="{FF2B5EF4-FFF2-40B4-BE49-F238E27FC236}">
                <a16:creationId xmlns:a16="http://schemas.microsoft.com/office/drawing/2014/main" id="{3C9AC038-A7C2-D816-E3CA-750795D0574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2" name="Title 1">
            <a:extLst>
              <a:ext uri="{FF2B5EF4-FFF2-40B4-BE49-F238E27FC236}">
                <a16:creationId xmlns:a16="http://schemas.microsoft.com/office/drawing/2014/main" id="{EAA51E90-75BB-29F9-B515-ACC903173E2F}"/>
              </a:ext>
            </a:extLst>
          </p:cNvPr>
          <p:cNvSpPr>
            <a:spLocks noGrp="1"/>
          </p:cNvSpPr>
          <p:nvPr>
            <p:ph type="ctrTitle" hasCustomPrompt="1"/>
          </p:nvPr>
        </p:nvSpPr>
        <p:spPr>
          <a:xfrm>
            <a:off x="548640" y="1466850"/>
            <a:ext cx="8601710" cy="2190750"/>
          </a:xfrm>
        </p:spPr>
        <p:txBody>
          <a:bodyPr anchor="b"/>
          <a:lstStyle>
            <a:lvl1pPr algn="l">
              <a:lnSpc>
                <a:spcPct val="100000"/>
              </a:lnSpc>
              <a:defRPr sz="5400">
                <a:solidFill>
                  <a:schemeClr val="bg1"/>
                </a:solidFill>
              </a:defRPr>
            </a:lvl1pPr>
          </a:lstStyle>
          <a:p>
            <a:r>
              <a:rPr lang="en-GB"/>
              <a:t>Title Master option 1. </a:t>
            </a:r>
            <a:br>
              <a:rPr lang="en-GB"/>
            </a:br>
            <a:r>
              <a:rPr lang="en-GB"/>
              <a:t>bold 54pt, (2 lines).</a:t>
            </a:r>
          </a:p>
        </p:txBody>
      </p:sp>
      <p:sp>
        <p:nvSpPr>
          <p:cNvPr id="3" name="Subtitle 2">
            <a:extLst>
              <a:ext uri="{FF2B5EF4-FFF2-40B4-BE49-F238E27FC236}">
                <a16:creationId xmlns:a16="http://schemas.microsoft.com/office/drawing/2014/main" id="{2F47E070-3828-E1FA-4CF9-C94EC651614B}"/>
              </a:ext>
            </a:extLst>
          </p:cNvPr>
          <p:cNvSpPr>
            <a:spLocks noGrp="1"/>
          </p:cNvSpPr>
          <p:nvPr>
            <p:ph type="subTitle" idx="1" hasCustomPrompt="1"/>
          </p:nvPr>
        </p:nvSpPr>
        <p:spPr>
          <a:xfrm>
            <a:off x="548640" y="3794760"/>
            <a:ext cx="8231823" cy="914400"/>
          </a:xfrm>
        </p:spPr>
        <p:txBody>
          <a:bodyPr/>
          <a:lstStyle>
            <a:lvl1pPr marL="0" indent="0" algn="l">
              <a:lnSpc>
                <a:spcPct val="100000"/>
              </a:lnSpc>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style, bold 28pt</a:t>
            </a:r>
          </a:p>
        </p:txBody>
      </p:sp>
      <p:sp>
        <p:nvSpPr>
          <p:cNvPr id="14" name="Text Placeholder 13">
            <a:extLst>
              <a:ext uri="{FF2B5EF4-FFF2-40B4-BE49-F238E27FC236}">
                <a16:creationId xmlns:a16="http://schemas.microsoft.com/office/drawing/2014/main" id="{E1E25B33-E006-ACEB-9C06-0779D8EAA40F}"/>
              </a:ext>
            </a:extLst>
          </p:cNvPr>
          <p:cNvSpPr>
            <a:spLocks noGrp="1"/>
          </p:cNvSpPr>
          <p:nvPr>
            <p:ph type="body" sz="quarter" idx="12" hasCustomPrompt="1"/>
          </p:nvPr>
        </p:nvSpPr>
        <p:spPr>
          <a:xfrm>
            <a:off x="548640" y="4937759"/>
            <a:ext cx="5547360" cy="548640"/>
          </a:xfrm>
        </p:spPr>
        <p:txBody>
          <a:bodyPr/>
          <a:lstStyle>
            <a:lvl1pPr marL="0" indent="0">
              <a:lnSpc>
                <a:spcPct val="100000"/>
              </a:lnSpc>
              <a:buNone/>
              <a:defRPr sz="1400" b="0">
                <a:solidFill>
                  <a:schemeClr val="bg1"/>
                </a:solidFill>
              </a:defRPr>
            </a:lvl1pPr>
          </a:lstStyle>
          <a:p>
            <a:pPr lvl="0"/>
            <a:r>
              <a:rPr lang="en-US"/>
              <a:t>Optional presenter name, reg 14pt</a:t>
            </a:r>
          </a:p>
        </p:txBody>
      </p:sp>
      <p:grpSp>
        <p:nvGrpSpPr>
          <p:cNvPr id="4" name="horz_logo_grp">
            <a:extLst>
              <a:ext uri="{FF2B5EF4-FFF2-40B4-BE49-F238E27FC236}">
                <a16:creationId xmlns:a16="http://schemas.microsoft.com/office/drawing/2014/main" id="{28E750B8-F16C-000D-37FD-03A28FC16263}"/>
              </a:ext>
              <a:ext uri="{C183D7F6-B498-43B3-948B-1728B52AA6E4}">
                <adec:decorative xmlns:adec="http://schemas.microsoft.com/office/drawing/2017/decorative" val="1"/>
              </a:ext>
            </a:extLst>
          </p:cNvPr>
          <p:cNvGrpSpPr>
            <a:grpSpLocks noChangeAspect="1"/>
          </p:cNvGrpSpPr>
          <p:nvPr userDrawn="1"/>
        </p:nvGrpSpPr>
        <p:grpSpPr>
          <a:xfrm>
            <a:off x="548640" y="576072"/>
            <a:ext cx="2286000" cy="334244"/>
            <a:chOff x="345440" y="2627692"/>
            <a:chExt cx="10971255" cy="1604143"/>
          </a:xfrm>
          <a:solidFill>
            <a:schemeClr val="bg1"/>
          </a:solidFill>
        </p:grpSpPr>
        <p:sp>
          <p:nvSpPr>
            <p:cNvPr id="6" name="Equinix_black">
              <a:extLst>
                <a:ext uri="{FF2B5EF4-FFF2-40B4-BE49-F238E27FC236}">
                  <a16:creationId xmlns:a16="http://schemas.microsoft.com/office/drawing/2014/main" id="{96061C83-F263-99E4-08AE-36947F6054D8}"/>
                </a:ext>
                <a:ext uri="{C183D7F6-B498-43B3-948B-1728B52AA6E4}">
                  <adec:decorative xmlns:adec="http://schemas.microsoft.com/office/drawing/2017/decorative" val="1"/>
                </a:ext>
              </a:extLst>
            </p:cNvPr>
            <p:cNvSpPr/>
            <p:nvPr/>
          </p:nvSpPr>
          <p:spPr>
            <a:xfrm>
              <a:off x="3923128" y="3019331"/>
              <a:ext cx="7393567" cy="868886"/>
            </a:xfrm>
            <a:custGeom>
              <a:avLst/>
              <a:gdLst>
                <a:gd name="connsiteX0" fmla="*/ 110240 w 7393567"/>
                <a:gd name="connsiteY0" fmla="*/ 709958 h 868886"/>
                <a:gd name="connsiteX1" fmla="*/ 672945 w 7393567"/>
                <a:gd name="connsiteY1" fmla="*/ 709958 h 868886"/>
                <a:gd name="connsiteX2" fmla="*/ 672945 w 7393567"/>
                <a:gd name="connsiteY2" fmla="*/ 810445 h 868886"/>
                <a:gd name="connsiteX3" fmla="*/ 0 w 7393567"/>
                <a:gd name="connsiteY3" fmla="*/ 810445 h 868886"/>
                <a:gd name="connsiteX4" fmla="*/ 0 w 7393567"/>
                <a:gd name="connsiteY4" fmla="*/ 31581 h 868886"/>
                <a:gd name="connsiteX5" fmla="*/ 653796 w 7393567"/>
                <a:gd name="connsiteY5" fmla="*/ 31581 h 868886"/>
                <a:gd name="connsiteX6" fmla="*/ 653796 w 7393567"/>
                <a:gd name="connsiteY6" fmla="*/ 133425 h 868886"/>
                <a:gd name="connsiteX7" fmla="*/ 110240 w 7393567"/>
                <a:gd name="connsiteY7" fmla="*/ 133425 h 868886"/>
                <a:gd name="connsiteX8" fmla="*/ 110240 w 7393567"/>
                <a:gd name="connsiteY8" fmla="*/ 354119 h 868886"/>
                <a:gd name="connsiteX9" fmla="*/ 474671 w 7393567"/>
                <a:gd name="connsiteY9" fmla="*/ 354119 h 868886"/>
                <a:gd name="connsiteX10" fmla="*/ 474671 w 7393567"/>
                <a:gd name="connsiteY10" fmla="*/ 456465 h 868886"/>
                <a:gd name="connsiteX11" fmla="*/ 110240 w 7393567"/>
                <a:gd name="connsiteY11" fmla="*/ 456465 h 868886"/>
                <a:gd name="connsiteX12" fmla="*/ 110240 w 7393567"/>
                <a:gd name="connsiteY12" fmla="*/ 709958 h 868886"/>
                <a:gd name="connsiteX13" fmla="*/ 2985962 w 7393567"/>
                <a:gd name="connsiteY13" fmla="*/ 500107 h 868886"/>
                <a:gd name="connsiteX14" fmla="*/ 2764263 w 7393567"/>
                <a:gd name="connsiteY14" fmla="*/ 731290 h 868886"/>
                <a:gd name="connsiteX15" fmla="*/ 2555271 w 7393567"/>
                <a:gd name="connsiteY15" fmla="*/ 500107 h 868886"/>
                <a:gd name="connsiteX16" fmla="*/ 2555271 w 7393567"/>
                <a:gd name="connsiteY16" fmla="*/ 33555 h 868886"/>
                <a:gd name="connsiteX17" fmla="*/ 2446154 w 7393567"/>
                <a:gd name="connsiteY17" fmla="*/ 33555 h 868886"/>
                <a:gd name="connsiteX18" fmla="*/ 2446154 w 7393567"/>
                <a:gd name="connsiteY18" fmla="*/ 505287 h 868886"/>
                <a:gd name="connsiteX19" fmla="*/ 2763513 w 7393567"/>
                <a:gd name="connsiteY19" fmla="*/ 833499 h 868886"/>
                <a:gd name="connsiteX20" fmla="*/ 3093948 w 7393567"/>
                <a:gd name="connsiteY20" fmla="*/ 505287 h 868886"/>
                <a:gd name="connsiteX21" fmla="*/ 3093948 w 7393567"/>
                <a:gd name="connsiteY21" fmla="*/ 33555 h 868886"/>
                <a:gd name="connsiteX22" fmla="*/ 2985959 w 7393567"/>
                <a:gd name="connsiteY22" fmla="*/ 33555 h 868886"/>
                <a:gd name="connsiteX23" fmla="*/ 2985959 w 7393567"/>
                <a:gd name="connsiteY23" fmla="*/ 500107 h 868886"/>
                <a:gd name="connsiteX24" fmla="*/ 3701070 w 7393567"/>
                <a:gd name="connsiteY24" fmla="*/ 810572 h 868886"/>
                <a:gd name="connsiteX25" fmla="*/ 3809325 w 7393567"/>
                <a:gd name="connsiteY25" fmla="*/ 810572 h 868886"/>
                <a:gd name="connsiteX26" fmla="*/ 3809325 w 7393567"/>
                <a:gd name="connsiteY26" fmla="*/ 31581 h 868886"/>
                <a:gd name="connsiteX27" fmla="*/ 3701070 w 7393567"/>
                <a:gd name="connsiteY27" fmla="*/ 31581 h 868886"/>
                <a:gd name="connsiteX28" fmla="*/ 3701070 w 7393567"/>
                <a:gd name="connsiteY28" fmla="*/ 810572 h 868886"/>
                <a:gd name="connsiteX29" fmla="*/ 5101718 w 7393567"/>
                <a:gd name="connsiteY29" fmla="*/ 641905 h 868886"/>
                <a:gd name="connsiteX30" fmla="*/ 4566591 w 7393567"/>
                <a:gd name="connsiteY30" fmla="*/ 31581 h 868886"/>
                <a:gd name="connsiteX31" fmla="*/ 4459602 w 7393567"/>
                <a:gd name="connsiteY31" fmla="*/ 31581 h 868886"/>
                <a:gd name="connsiteX32" fmla="*/ 4459602 w 7393567"/>
                <a:gd name="connsiteY32" fmla="*/ 810442 h 868886"/>
                <a:gd name="connsiteX33" fmla="*/ 4567717 w 7393567"/>
                <a:gd name="connsiteY33" fmla="*/ 810442 h 868886"/>
                <a:gd name="connsiteX34" fmla="*/ 4567717 w 7393567"/>
                <a:gd name="connsiteY34" fmla="*/ 195198 h 868886"/>
                <a:gd name="connsiteX35" fmla="*/ 5103877 w 7393567"/>
                <a:gd name="connsiteY35" fmla="*/ 810445 h 868886"/>
                <a:gd name="connsiteX36" fmla="*/ 5209489 w 7393567"/>
                <a:gd name="connsiteY36" fmla="*/ 810445 h 868886"/>
                <a:gd name="connsiteX37" fmla="*/ 5209489 w 7393567"/>
                <a:gd name="connsiteY37" fmla="*/ 31581 h 868886"/>
                <a:gd name="connsiteX38" fmla="*/ 5101718 w 7393567"/>
                <a:gd name="connsiteY38" fmla="*/ 31581 h 868886"/>
                <a:gd name="connsiteX39" fmla="*/ 5101718 w 7393567"/>
                <a:gd name="connsiteY39" fmla="*/ 641905 h 868886"/>
                <a:gd name="connsiteX40" fmla="*/ 5866009 w 7393567"/>
                <a:gd name="connsiteY40" fmla="*/ 810572 h 868886"/>
                <a:gd name="connsiteX41" fmla="*/ 5974158 w 7393567"/>
                <a:gd name="connsiteY41" fmla="*/ 810572 h 868886"/>
                <a:gd name="connsiteX42" fmla="*/ 5974158 w 7393567"/>
                <a:gd name="connsiteY42" fmla="*/ 31581 h 868886"/>
                <a:gd name="connsiteX43" fmla="*/ 5866009 w 7393567"/>
                <a:gd name="connsiteY43" fmla="*/ 31581 h 868886"/>
                <a:gd name="connsiteX44" fmla="*/ 5866009 w 7393567"/>
                <a:gd name="connsiteY44" fmla="*/ 810572 h 868886"/>
                <a:gd name="connsiteX45" fmla="*/ 7026633 w 7393567"/>
                <a:gd name="connsiteY45" fmla="*/ 387784 h 868886"/>
                <a:gd name="connsiteX46" fmla="*/ 7340670 w 7393567"/>
                <a:gd name="connsiteY46" fmla="*/ 30722 h 868886"/>
                <a:gd name="connsiteX47" fmla="*/ 7207186 w 7393567"/>
                <a:gd name="connsiteY47" fmla="*/ 30722 h 868886"/>
                <a:gd name="connsiteX48" fmla="*/ 6957946 w 7393567"/>
                <a:gd name="connsiteY48" fmla="*/ 310719 h 868886"/>
                <a:gd name="connsiteX49" fmla="*/ 6715473 w 7393567"/>
                <a:gd name="connsiteY49" fmla="*/ 30722 h 868886"/>
                <a:gd name="connsiteX50" fmla="*/ 6574129 w 7393567"/>
                <a:gd name="connsiteY50" fmla="*/ 30722 h 868886"/>
                <a:gd name="connsiteX51" fmla="*/ 6877058 w 7393567"/>
                <a:gd name="connsiteY51" fmla="*/ 388023 h 868886"/>
                <a:gd name="connsiteX52" fmla="*/ 6498169 w 7393567"/>
                <a:gd name="connsiteY52" fmla="*/ 810323 h 868886"/>
                <a:gd name="connsiteX53" fmla="*/ 6636563 w 7393567"/>
                <a:gd name="connsiteY53" fmla="*/ 810323 h 868886"/>
                <a:gd name="connsiteX54" fmla="*/ 6947188 w 7393567"/>
                <a:gd name="connsiteY54" fmla="*/ 463609 h 868886"/>
                <a:gd name="connsiteX55" fmla="*/ 7243487 w 7393567"/>
                <a:gd name="connsiteY55" fmla="*/ 810323 h 868886"/>
                <a:gd name="connsiteX56" fmla="*/ 7393568 w 7393567"/>
                <a:gd name="connsiteY56" fmla="*/ 810323 h 868886"/>
                <a:gd name="connsiteX57" fmla="*/ 7026633 w 7393567"/>
                <a:gd name="connsiteY57" fmla="*/ 387784 h 868886"/>
                <a:gd name="connsiteX58" fmla="*/ 1784908 w 7393567"/>
                <a:gd name="connsiteY58" fmla="*/ 417252 h 868886"/>
                <a:gd name="connsiteX59" fmla="*/ 1493293 w 7393567"/>
                <a:gd name="connsiteY59" fmla="*/ 99634 h 868886"/>
                <a:gd name="connsiteX60" fmla="*/ 1210592 w 7393567"/>
                <a:gd name="connsiteY60" fmla="*/ 418483 h 868886"/>
                <a:gd name="connsiteX61" fmla="*/ 1210663 w 7393567"/>
                <a:gd name="connsiteY61" fmla="*/ 421436 h 868886"/>
                <a:gd name="connsiteX62" fmla="*/ 1500600 w 7393567"/>
                <a:gd name="connsiteY62" fmla="*/ 737813 h 868886"/>
                <a:gd name="connsiteX63" fmla="*/ 1606233 w 7393567"/>
                <a:gd name="connsiteY63" fmla="*/ 715008 h 868886"/>
                <a:gd name="connsiteX64" fmla="*/ 1503441 w 7393567"/>
                <a:gd name="connsiteY64" fmla="*/ 593063 h 868886"/>
                <a:gd name="connsiteX65" fmla="*/ 1628957 w 7393567"/>
                <a:gd name="connsiteY65" fmla="*/ 593192 h 868886"/>
                <a:gd name="connsiteX66" fmla="*/ 1687622 w 7393567"/>
                <a:gd name="connsiteY66" fmla="*/ 663342 h 868886"/>
                <a:gd name="connsiteX67" fmla="*/ 1784911 w 7393567"/>
                <a:gd name="connsiteY67" fmla="*/ 420577 h 868886"/>
                <a:gd name="connsiteX68" fmla="*/ 1784911 w 7393567"/>
                <a:gd name="connsiteY68" fmla="*/ 417252 h 868886"/>
                <a:gd name="connsiteX69" fmla="*/ 1495758 w 7393567"/>
                <a:gd name="connsiteY69" fmla="*/ 13 h 868886"/>
                <a:gd name="connsiteX70" fmla="*/ 1897582 w 7393567"/>
                <a:gd name="connsiteY70" fmla="*/ 413426 h 868886"/>
                <a:gd name="connsiteX71" fmla="*/ 1897582 w 7393567"/>
                <a:gd name="connsiteY71" fmla="*/ 416509 h 868886"/>
                <a:gd name="connsiteX72" fmla="*/ 1753845 w 7393567"/>
                <a:gd name="connsiteY72" fmla="*/ 741393 h 868886"/>
                <a:gd name="connsiteX73" fmla="*/ 1861618 w 7393567"/>
                <a:gd name="connsiteY73" fmla="*/ 868760 h 868886"/>
                <a:gd name="connsiteX74" fmla="*/ 1735711 w 7393567"/>
                <a:gd name="connsiteY74" fmla="*/ 868886 h 868886"/>
                <a:gd name="connsiteX75" fmla="*/ 1674170 w 7393567"/>
                <a:gd name="connsiteY75" fmla="*/ 795776 h 868886"/>
                <a:gd name="connsiteX76" fmla="*/ 1498384 w 7393567"/>
                <a:gd name="connsiteY76" fmla="*/ 838801 h 868886"/>
                <a:gd name="connsiteX77" fmla="*/ 1097870 w 7393567"/>
                <a:gd name="connsiteY77" fmla="*/ 425265 h 868886"/>
                <a:gd name="connsiteX78" fmla="*/ 1097870 w 7393567"/>
                <a:gd name="connsiteY78" fmla="*/ 422312 h 868886"/>
                <a:gd name="connsiteX79" fmla="*/ 1495758 w 7393567"/>
                <a:gd name="connsiteY79" fmla="*/ 13 h 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393567" h="868886">
                  <a:moveTo>
                    <a:pt x="110240" y="709958"/>
                  </a:moveTo>
                  <a:lnTo>
                    <a:pt x="672945" y="709958"/>
                  </a:lnTo>
                  <a:lnTo>
                    <a:pt x="672945" y="810445"/>
                  </a:lnTo>
                  <a:lnTo>
                    <a:pt x="0" y="810445"/>
                  </a:lnTo>
                  <a:lnTo>
                    <a:pt x="0" y="31581"/>
                  </a:lnTo>
                  <a:lnTo>
                    <a:pt x="653796" y="31581"/>
                  </a:lnTo>
                  <a:lnTo>
                    <a:pt x="653796" y="133425"/>
                  </a:lnTo>
                  <a:lnTo>
                    <a:pt x="110240" y="133425"/>
                  </a:lnTo>
                  <a:lnTo>
                    <a:pt x="110240" y="354119"/>
                  </a:lnTo>
                  <a:lnTo>
                    <a:pt x="474671" y="354119"/>
                  </a:lnTo>
                  <a:lnTo>
                    <a:pt x="474671" y="456465"/>
                  </a:lnTo>
                  <a:lnTo>
                    <a:pt x="110240" y="456465"/>
                  </a:lnTo>
                  <a:lnTo>
                    <a:pt x="110240" y="709958"/>
                  </a:lnTo>
                  <a:close/>
                  <a:moveTo>
                    <a:pt x="2985962" y="500107"/>
                  </a:moveTo>
                  <a:cubicBezTo>
                    <a:pt x="2985962" y="639303"/>
                    <a:pt x="2896748" y="731290"/>
                    <a:pt x="2764263" y="731290"/>
                  </a:cubicBezTo>
                  <a:cubicBezTo>
                    <a:pt x="2635713" y="731290"/>
                    <a:pt x="2555271" y="638198"/>
                    <a:pt x="2555271" y="500107"/>
                  </a:cubicBezTo>
                  <a:lnTo>
                    <a:pt x="2555271" y="33555"/>
                  </a:lnTo>
                  <a:lnTo>
                    <a:pt x="2446154" y="33555"/>
                  </a:lnTo>
                  <a:lnTo>
                    <a:pt x="2446154" y="505287"/>
                  </a:lnTo>
                  <a:cubicBezTo>
                    <a:pt x="2446154" y="717729"/>
                    <a:pt x="2594570" y="833499"/>
                    <a:pt x="2763513" y="833499"/>
                  </a:cubicBezTo>
                  <a:cubicBezTo>
                    <a:pt x="3012862" y="833499"/>
                    <a:pt x="3093948" y="657563"/>
                    <a:pt x="3093948" y="505287"/>
                  </a:cubicBezTo>
                  <a:lnTo>
                    <a:pt x="3093948" y="33555"/>
                  </a:lnTo>
                  <a:lnTo>
                    <a:pt x="2985959" y="33555"/>
                  </a:lnTo>
                  <a:lnTo>
                    <a:pt x="2985959" y="500107"/>
                  </a:lnTo>
                  <a:close/>
                  <a:moveTo>
                    <a:pt x="3701070" y="810572"/>
                  </a:moveTo>
                  <a:lnTo>
                    <a:pt x="3809325" y="810572"/>
                  </a:lnTo>
                  <a:lnTo>
                    <a:pt x="3809325" y="31581"/>
                  </a:lnTo>
                  <a:lnTo>
                    <a:pt x="3701070" y="31581"/>
                  </a:lnTo>
                  <a:lnTo>
                    <a:pt x="3701070" y="810572"/>
                  </a:lnTo>
                  <a:close/>
                  <a:moveTo>
                    <a:pt x="5101718" y="641905"/>
                  </a:moveTo>
                  <a:lnTo>
                    <a:pt x="4566591" y="31581"/>
                  </a:lnTo>
                  <a:lnTo>
                    <a:pt x="4459602" y="31581"/>
                  </a:lnTo>
                  <a:lnTo>
                    <a:pt x="4459602" y="810442"/>
                  </a:lnTo>
                  <a:lnTo>
                    <a:pt x="4567717" y="810442"/>
                  </a:lnTo>
                  <a:lnTo>
                    <a:pt x="4567717" y="195198"/>
                  </a:lnTo>
                  <a:lnTo>
                    <a:pt x="5103877" y="810445"/>
                  </a:lnTo>
                  <a:lnTo>
                    <a:pt x="5209489" y="810445"/>
                  </a:lnTo>
                  <a:lnTo>
                    <a:pt x="5209489" y="31581"/>
                  </a:lnTo>
                  <a:lnTo>
                    <a:pt x="5101718" y="31581"/>
                  </a:lnTo>
                  <a:lnTo>
                    <a:pt x="5101718" y="641905"/>
                  </a:lnTo>
                  <a:close/>
                  <a:moveTo>
                    <a:pt x="5866009" y="810572"/>
                  </a:moveTo>
                  <a:lnTo>
                    <a:pt x="5974158" y="810572"/>
                  </a:lnTo>
                  <a:lnTo>
                    <a:pt x="5974158" y="31581"/>
                  </a:lnTo>
                  <a:lnTo>
                    <a:pt x="5866009" y="31581"/>
                  </a:lnTo>
                  <a:lnTo>
                    <a:pt x="5866009" y="810572"/>
                  </a:lnTo>
                  <a:close/>
                  <a:moveTo>
                    <a:pt x="7026633" y="387784"/>
                  </a:moveTo>
                  <a:lnTo>
                    <a:pt x="7340670" y="30722"/>
                  </a:lnTo>
                  <a:lnTo>
                    <a:pt x="7207186" y="30722"/>
                  </a:lnTo>
                  <a:lnTo>
                    <a:pt x="6957946" y="310719"/>
                  </a:lnTo>
                  <a:lnTo>
                    <a:pt x="6715473" y="30722"/>
                  </a:lnTo>
                  <a:lnTo>
                    <a:pt x="6574129" y="30722"/>
                  </a:lnTo>
                  <a:lnTo>
                    <a:pt x="6877058" y="388023"/>
                  </a:lnTo>
                  <a:lnTo>
                    <a:pt x="6498169" y="810323"/>
                  </a:lnTo>
                  <a:lnTo>
                    <a:pt x="6636563" y="810323"/>
                  </a:lnTo>
                  <a:lnTo>
                    <a:pt x="6947188" y="463609"/>
                  </a:lnTo>
                  <a:lnTo>
                    <a:pt x="7243487" y="810323"/>
                  </a:lnTo>
                  <a:lnTo>
                    <a:pt x="7393568" y="810323"/>
                  </a:lnTo>
                  <a:lnTo>
                    <a:pt x="7026633" y="387784"/>
                  </a:lnTo>
                  <a:close/>
                  <a:moveTo>
                    <a:pt x="1784908" y="417252"/>
                  </a:moveTo>
                  <a:cubicBezTo>
                    <a:pt x="1784908" y="232300"/>
                    <a:pt x="1655676" y="98284"/>
                    <a:pt x="1493293" y="99634"/>
                  </a:cubicBezTo>
                  <a:cubicBezTo>
                    <a:pt x="1330976" y="100510"/>
                    <a:pt x="1210592" y="232300"/>
                    <a:pt x="1210592" y="418483"/>
                  </a:cubicBezTo>
                  <a:lnTo>
                    <a:pt x="1210663" y="421436"/>
                  </a:lnTo>
                  <a:cubicBezTo>
                    <a:pt x="1210663" y="604288"/>
                    <a:pt x="1339180" y="738931"/>
                    <a:pt x="1500600" y="737813"/>
                  </a:cubicBezTo>
                  <a:cubicBezTo>
                    <a:pt x="1535865" y="737574"/>
                    <a:pt x="1581151" y="727461"/>
                    <a:pt x="1606233" y="715008"/>
                  </a:cubicBezTo>
                  <a:lnTo>
                    <a:pt x="1503441" y="593063"/>
                  </a:lnTo>
                  <a:lnTo>
                    <a:pt x="1628957" y="593192"/>
                  </a:lnTo>
                  <a:lnTo>
                    <a:pt x="1687622" y="663342"/>
                  </a:lnTo>
                  <a:cubicBezTo>
                    <a:pt x="1750503" y="602184"/>
                    <a:pt x="1784911" y="530557"/>
                    <a:pt x="1784911" y="420577"/>
                  </a:cubicBezTo>
                  <a:lnTo>
                    <a:pt x="1784911" y="417252"/>
                  </a:lnTo>
                  <a:close/>
                  <a:moveTo>
                    <a:pt x="1495758" y="13"/>
                  </a:moveTo>
                  <a:cubicBezTo>
                    <a:pt x="1719545" y="-1709"/>
                    <a:pt x="1897582" y="171278"/>
                    <a:pt x="1897582" y="413426"/>
                  </a:cubicBezTo>
                  <a:lnTo>
                    <a:pt x="1897582" y="416509"/>
                  </a:lnTo>
                  <a:cubicBezTo>
                    <a:pt x="1897582" y="557679"/>
                    <a:pt x="1842005" y="671979"/>
                    <a:pt x="1753845" y="741393"/>
                  </a:cubicBezTo>
                  <a:lnTo>
                    <a:pt x="1861618" y="868760"/>
                  </a:lnTo>
                  <a:lnTo>
                    <a:pt x="1735711" y="868886"/>
                  </a:lnTo>
                  <a:lnTo>
                    <a:pt x="1674170" y="795776"/>
                  </a:lnTo>
                  <a:cubicBezTo>
                    <a:pt x="1623453" y="822895"/>
                    <a:pt x="1555693" y="838317"/>
                    <a:pt x="1498384" y="838801"/>
                  </a:cubicBezTo>
                  <a:cubicBezTo>
                    <a:pt x="1275314" y="840401"/>
                    <a:pt x="1097870" y="668897"/>
                    <a:pt x="1097870" y="425265"/>
                  </a:cubicBezTo>
                  <a:lnTo>
                    <a:pt x="1097870" y="422312"/>
                  </a:lnTo>
                  <a:cubicBezTo>
                    <a:pt x="1097870" y="177190"/>
                    <a:pt x="1271075" y="1486"/>
                    <a:pt x="1495758" y="13"/>
                  </a:cubicBezTo>
                </a:path>
              </a:pathLst>
            </a:custGeom>
            <a:grpFill/>
            <a:ln w="3410" cap="flat">
              <a:noFill/>
              <a:prstDash val="solid"/>
              <a:miter/>
            </a:ln>
          </p:spPr>
          <p:txBody>
            <a:bodyPr rtlCol="0" anchor="ctr"/>
            <a:lstStyle/>
            <a:p>
              <a:endParaRPr lang="en-US" noProof="0"/>
            </a:p>
          </p:txBody>
        </p:sp>
        <p:sp>
          <p:nvSpPr>
            <p:cNvPr id="8" name="fortress_red">
              <a:extLst>
                <a:ext uri="{FF2B5EF4-FFF2-40B4-BE49-F238E27FC236}">
                  <a16:creationId xmlns:a16="http://schemas.microsoft.com/office/drawing/2014/main" id="{21CDE37D-EA4F-79BE-9024-30F919E5035F}"/>
                </a:ext>
                <a:ext uri="{C183D7F6-B498-43B3-948B-1728B52AA6E4}">
                  <adec:decorative xmlns:adec="http://schemas.microsoft.com/office/drawing/2017/decorative" val="1"/>
                </a:ext>
              </a:extLst>
            </p:cNvPr>
            <p:cNvSpPr/>
            <p:nvPr/>
          </p:nvSpPr>
          <p:spPr>
            <a:xfrm>
              <a:off x="345440" y="2627692"/>
              <a:ext cx="3055280" cy="1604143"/>
            </a:xfrm>
            <a:custGeom>
              <a:avLst/>
              <a:gdLst>
                <a:gd name="connsiteX0" fmla="*/ 2907935 w 3055280"/>
                <a:gd name="connsiteY0" fmla="*/ 1149921 h 1604143"/>
                <a:gd name="connsiteX1" fmla="*/ 3055280 w 3055280"/>
                <a:gd name="connsiteY1" fmla="*/ 1001604 h 1604143"/>
                <a:gd name="connsiteX2" fmla="*/ 3055280 w 3055280"/>
                <a:gd name="connsiteY2" fmla="*/ 1000738 h 1604143"/>
                <a:gd name="connsiteX3" fmla="*/ 2907935 w 3055280"/>
                <a:gd name="connsiteY3" fmla="*/ 853151 h 1604143"/>
                <a:gd name="connsiteX4" fmla="*/ 2760375 w 3055280"/>
                <a:gd name="connsiteY4" fmla="*/ 1001604 h 1604143"/>
                <a:gd name="connsiteX5" fmla="*/ 2760375 w 3055280"/>
                <a:gd name="connsiteY5" fmla="*/ 1002470 h 1604143"/>
                <a:gd name="connsiteX6" fmla="*/ 2907935 w 3055280"/>
                <a:gd name="connsiteY6" fmla="*/ 1149921 h 1604143"/>
                <a:gd name="connsiteX7" fmla="*/ 2907935 w 3055280"/>
                <a:gd name="connsiteY7" fmla="*/ 1133776 h 1604143"/>
                <a:gd name="connsiteX8" fmla="*/ 2777438 w 3055280"/>
                <a:gd name="connsiteY8" fmla="*/ 1002467 h 1604143"/>
                <a:gd name="connsiteX9" fmla="*/ 2777438 w 3055280"/>
                <a:gd name="connsiteY9" fmla="*/ 1001601 h 1604143"/>
                <a:gd name="connsiteX10" fmla="*/ 2907935 w 3055280"/>
                <a:gd name="connsiteY10" fmla="*/ 869423 h 1604143"/>
                <a:gd name="connsiteX11" fmla="*/ 3038364 w 3055280"/>
                <a:gd name="connsiteY11" fmla="*/ 1000735 h 1604143"/>
                <a:gd name="connsiteX12" fmla="*/ 3038364 w 3055280"/>
                <a:gd name="connsiteY12" fmla="*/ 1001601 h 1604143"/>
                <a:gd name="connsiteX13" fmla="*/ 2907935 w 3055280"/>
                <a:gd name="connsiteY13" fmla="*/ 1133776 h 1604143"/>
                <a:gd name="connsiteX14" fmla="*/ 2846896 w 3055280"/>
                <a:gd name="connsiteY14" fmla="*/ 1075338 h 1604143"/>
                <a:gd name="connsiteX15" fmla="*/ 2884217 w 3055280"/>
                <a:gd name="connsiteY15" fmla="*/ 1075338 h 1604143"/>
                <a:gd name="connsiteX16" fmla="*/ 2884217 w 3055280"/>
                <a:gd name="connsiteY16" fmla="*/ 1026997 h 1604143"/>
                <a:gd name="connsiteX17" fmla="*/ 2907939 w 3055280"/>
                <a:gd name="connsiteY17" fmla="*/ 1026997 h 1604143"/>
                <a:gd name="connsiteX18" fmla="*/ 2940970 w 3055280"/>
                <a:gd name="connsiteY18" fmla="*/ 1075338 h 1604143"/>
                <a:gd name="connsiteX19" fmla="*/ 2985846 w 3055280"/>
                <a:gd name="connsiteY19" fmla="*/ 1075338 h 1604143"/>
                <a:gd name="connsiteX20" fmla="*/ 2946954 w 3055280"/>
                <a:gd name="connsiteY20" fmla="*/ 1020225 h 1604143"/>
                <a:gd name="connsiteX21" fmla="*/ 2980789 w 3055280"/>
                <a:gd name="connsiteY21" fmla="*/ 972750 h 1604143"/>
                <a:gd name="connsiteX22" fmla="*/ 2918803 w 3055280"/>
                <a:gd name="connsiteY22" fmla="*/ 921825 h 1604143"/>
                <a:gd name="connsiteX23" fmla="*/ 2846896 w 3055280"/>
                <a:gd name="connsiteY23" fmla="*/ 921825 h 1604143"/>
                <a:gd name="connsiteX24" fmla="*/ 2846896 w 3055280"/>
                <a:gd name="connsiteY24" fmla="*/ 1075338 h 1604143"/>
                <a:gd name="connsiteX25" fmla="*/ 2884213 w 3055280"/>
                <a:gd name="connsiteY25" fmla="*/ 996544 h 1604143"/>
                <a:gd name="connsiteX26" fmla="*/ 2884213 w 3055280"/>
                <a:gd name="connsiteY26" fmla="*/ 954136 h 1604143"/>
                <a:gd name="connsiteX27" fmla="*/ 2916334 w 3055280"/>
                <a:gd name="connsiteY27" fmla="*/ 954136 h 1604143"/>
                <a:gd name="connsiteX28" fmla="*/ 2942647 w 3055280"/>
                <a:gd name="connsiteY28" fmla="*/ 975342 h 1604143"/>
                <a:gd name="connsiteX29" fmla="*/ 2916334 w 3055280"/>
                <a:gd name="connsiteY29" fmla="*/ 996548 h 1604143"/>
                <a:gd name="connsiteX30" fmla="*/ 2884213 w 3055280"/>
                <a:gd name="connsiteY30" fmla="*/ 996548 h 1604143"/>
                <a:gd name="connsiteX31" fmla="*/ 1472991 w 3055280"/>
                <a:gd name="connsiteY31" fmla="*/ 85508 h 1604143"/>
                <a:gd name="connsiteX32" fmla="*/ 1472991 w 3055280"/>
                <a:gd name="connsiteY32" fmla="*/ 1373500 h 1604143"/>
                <a:gd name="connsiteX33" fmla="*/ 1636751 w 3055280"/>
                <a:gd name="connsiteY33" fmla="*/ 1316552 h 1604143"/>
                <a:gd name="connsiteX34" fmla="*/ 1636751 w 3055280"/>
                <a:gd name="connsiteY34" fmla="*/ 142803 h 1604143"/>
                <a:gd name="connsiteX35" fmla="*/ 2127861 w 3055280"/>
                <a:gd name="connsiteY35" fmla="*/ 314266 h 1604143"/>
                <a:gd name="connsiteX36" fmla="*/ 2127861 w 3055280"/>
                <a:gd name="connsiteY36" fmla="*/ 1145090 h 1604143"/>
                <a:gd name="connsiteX37" fmla="*/ 2291372 w 3055280"/>
                <a:gd name="connsiteY37" fmla="*/ 1087890 h 1604143"/>
                <a:gd name="connsiteX38" fmla="*/ 2291372 w 3055280"/>
                <a:gd name="connsiteY38" fmla="*/ 371316 h 1604143"/>
                <a:gd name="connsiteX39" fmla="*/ 2455060 w 3055280"/>
                <a:gd name="connsiteY39" fmla="*/ 428625 h 1604143"/>
                <a:gd name="connsiteX40" fmla="*/ 2455060 w 3055280"/>
                <a:gd name="connsiteY40" fmla="*/ 1204219 h 1604143"/>
                <a:gd name="connsiteX41" fmla="*/ 1964063 w 3055280"/>
                <a:gd name="connsiteY41" fmla="*/ 1375583 h 1604143"/>
                <a:gd name="connsiteX42" fmla="*/ 1964063 w 3055280"/>
                <a:gd name="connsiteY42" fmla="*/ 430405 h 1604143"/>
                <a:gd name="connsiteX43" fmla="*/ 1800641 w 3055280"/>
                <a:gd name="connsiteY43" fmla="*/ 373345 h 1604143"/>
                <a:gd name="connsiteX44" fmla="*/ 1800641 w 3055280"/>
                <a:gd name="connsiteY44" fmla="*/ 1432780 h 1604143"/>
                <a:gd name="connsiteX45" fmla="*/ 1309388 w 3055280"/>
                <a:gd name="connsiteY45" fmla="*/ 1604144 h 1604143"/>
                <a:gd name="connsiteX46" fmla="*/ 1309388 w 3055280"/>
                <a:gd name="connsiteY46" fmla="*/ 201838 h 1604143"/>
                <a:gd name="connsiteX47" fmla="*/ 1227590 w 3055280"/>
                <a:gd name="connsiteY47" fmla="*/ 173280 h 1604143"/>
                <a:gd name="connsiteX48" fmla="*/ 1145832 w 3055280"/>
                <a:gd name="connsiteY48" fmla="*/ 201838 h 1604143"/>
                <a:gd name="connsiteX49" fmla="*/ 1145832 w 3055280"/>
                <a:gd name="connsiteY49" fmla="*/ 1604137 h 1604143"/>
                <a:gd name="connsiteX50" fmla="*/ 654815 w 3055280"/>
                <a:gd name="connsiteY50" fmla="*/ 1432773 h 1604143"/>
                <a:gd name="connsiteX51" fmla="*/ 654815 w 3055280"/>
                <a:gd name="connsiteY51" fmla="*/ 373341 h 1604143"/>
                <a:gd name="connsiteX52" fmla="*/ 491062 w 3055280"/>
                <a:gd name="connsiteY52" fmla="*/ 430401 h 1604143"/>
                <a:gd name="connsiteX53" fmla="*/ 491062 w 3055280"/>
                <a:gd name="connsiteY53" fmla="*/ 1375583 h 1604143"/>
                <a:gd name="connsiteX54" fmla="*/ 0 w 3055280"/>
                <a:gd name="connsiteY54" fmla="*/ 1204223 h 1604143"/>
                <a:gd name="connsiteX55" fmla="*/ 0 w 3055280"/>
                <a:gd name="connsiteY55" fmla="*/ 428628 h 1604143"/>
                <a:gd name="connsiteX56" fmla="*/ 163808 w 3055280"/>
                <a:gd name="connsiteY56" fmla="*/ 371319 h 1604143"/>
                <a:gd name="connsiteX57" fmla="*/ 163808 w 3055280"/>
                <a:gd name="connsiteY57" fmla="*/ 1087893 h 1604143"/>
                <a:gd name="connsiteX58" fmla="*/ 327407 w 3055280"/>
                <a:gd name="connsiteY58" fmla="*/ 1145093 h 1604143"/>
                <a:gd name="connsiteX59" fmla="*/ 327407 w 3055280"/>
                <a:gd name="connsiteY59" fmla="*/ 314270 h 1604143"/>
                <a:gd name="connsiteX60" fmla="*/ 818425 w 3055280"/>
                <a:gd name="connsiteY60" fmla="*/ 142803 h 1604143"/>
                <a:gd name="connsiteX61" fmla="*/ 818425 w 3055280"/>
                <a:gd name="connsiteY61" fmla="*/ 1316552 h 1604143"/>
                <a:gd name="connsiteX62" fmla="*/ 982079 w 3055280"/>
                <a:gd name="connsiteY62" fmla="*/ 1373500 h 1604143"/>
                <a:gd name="connsiteX63" fmla="*/ 982079 w 3055280"/>
                <a:gd name="connsiteY63" fmla="*/ 85508 h 1604143"/>
                <a:gd name="connsiteX64" fmla="*/ 1227590 w 3055280"/>
                <a:gd name="connsiteY64" fmla="*/ 0 h 1604143"/>
                <a:gd name="connsiteX65" fmla="*/ 1472991 w 3055280"/>
                <a:gd name="connsiteY65" fmla="*/ 85508 h 160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55280" h="1604143">
                  <a:moveTo>
                    <a:pt x="2907935" y="1149921"/>
                  </a:moveTo>
                  <a:cubicBezTo>
                    <a:pt x="2990078" y="1149921"/>
                    <a:pt x="3055280" y="1081991"/>
                    <a:pt x="3055280" y="1001604"/>
                  </a:cubicBezTo>
                  <a:lnTo>
                    <a:pt x="3055280" y="1000738"/>
                  </a:lnTo>
                  <a:cubicBezTo>
                    <a:pt x="3055280" y="920232"/>
                    <a:pt x="2990900" y="853151"/>
                    <a:pt x="2907935" y="853151"/>
                  </a:cubicBezTo>
                  <a:cubicBezTo>
                    <a:pt x="2825653" y="853151"/>
                    <a:pt x="2760375" y="921088"/>
                    <a:pt x="2760375" y="1001604"/>
                  </a:cubicBezTo>
                  <a:lnTo>
                    <a:pt x="2760375" y="1002470"/>
                  </a:lnTo>
                  <a:cubicBezTo>
                    <a:pt x="2760379" y="1082850"/>
                    <a:pt x="2824831" y="1149921"/>
                    <a:pt x="2907935" y="1149921"/>
                  </a:cubicBezTo>
                  <a:moveTo>
                    <a:pt x="2907935" y="1133776"/>
                  </a:moveTo>
                  <a:cubicBezTo>
                    <a:pt x="2833373" y="1133776"/>
                    <a:pt x="2777438" y="1074479"/>
                    <a:pt x="2777438" y="1002467"/>
                  </a:cubicBezTo>
                  <a:lnTo>
                    <a:pt x="2777438" y="1001601"/>
                  </a:lnTo>
                  <a:cubicBezTo>
                    <a:pt x="2777438" y="929473"/>
                    <a:pt x="2834157" y="869423"/>
                    <a:pt x="2907935" y="869423"/>
                  </a:cubicBezTo>
                  <a:cubicBezTo>
                    <a:pt x="2982396" y="869423"/>
                    <a:pt x="3038364" y="928733"/>
                    <a:pt x="3038364" y="1000735"/>
                  </a:cubicBezTo>
                  <a:lnTo>
                    <a:pt x="3038364" y="1001601"/>
                  </a:lnTo>
                  <a:cubicBezTo>
                    <a:pt x="3038364" y="1073606"/>
                    <a:pt x="2981611" y="1133776"/>
                    <a:pt x="2907935" y="1133776"/>
                  </a:cubicBezTo>
                  <a:moveTo>
                    <a:pt x="2846896" y="1075338"/>
                  </a:moveTo>
                  <a:lnTo>
                    <a:pt x="2884217" y="1075338"/>
                  </a:lnTo>
                  <a:lnTo>
                    <a:pt x="2884217" y="1026997"/>
                  </a:lnTo>
                  <a:lnTo>
                    <a:pt x="2907939" y="1026997"/>
                  </a:lnTo>
                  <a:lnTo>
                    <a:pt x="2940970" y="1075338"/>
                  </a:lnTo>
                  <a:lnTo>
                    <a:pt x="2985846" y="1075338"/>
                  </a:lnTo>
                  <a:lnTo>
                    <a:pt x="2946954" y="1020225"/>
                  </a:lnTo>
                  <a:cubicBezTo>
                    <a:pt x="2967287" y="1013436"/>
                    <a:pt x="2980789" y="997407"/>
                    <a:pt x="2980789" y="972750"/>
                  </a:cubicBezTo>
                  <a:cubicBezTo>
                    <a:pt x="2980789" y="938107"/>
                    <a:pt x="2954476" y="921825"/>
                    <a:pt x="2918803" y="921825"/>
                  </a:cubicBezTo>
                  <a:lnTo>
                    <a:pt x="2846896" y="921825"/>
                  </a:lnTo>
                  <a:lnTo>
                    <a:pt x="2846896" y="1075338"/>
                  </a:lnTo>
                  <a:close/>
                  <a:moveTo>
                    <a:pt x="2884213" y="996544"/>
                  </a:moveTo>
                  <a:lnTo>
                    <a:pt x="2884213" y="954136"/>
                  </a:lnTo>
                  <a:lnTo>
                    <a:pt x="2916334" y="954136"/>
                  </a:lnTo>
                  <a:cubicBezTo>
                    <a:pt x="2932356" y="954136"/>
                    <a:pt x="2942647" y="961784"/>
                    <a:pt x="2942647" y="975342"/>
                  </a:cubicBezTo>
                  <a:cubicBezTo>
                    <a:pt x="2942647" y="988044"/>
                    <a:pt x="2933359" y="996548"/>
                    <a:pt x="2916334" y="996548"/>
                  </a:cubicBezTo>
                  <a:lnTo>
                    <a:pt x="2884213" y="996548"/>
                  </a:lnTo>
                  <a:close/>
                  <a:moveTo>
                    <a:pt x="1472991" y="85508"/>
                  </a:moveTo>
                  <a:lnTo>
                    <a:pt x="1472991" y="1373500"/>
                  </a:lnTo>
                  <a:lnTo>
                    <a:pt x="1636751" y="1316552"/>
                  </a:lnTo>
                  <a:lnTo>
                    <a:pt x="1636751" y="142803"/>
                  </a:lnTo>
                  <a:lnTo>
                    <a:pt x="2127861" y="314266"/>
                  </a:lnTo>
                  <a:lnTo>
                    <a:pt x="2127861" y="1145090"/>
                  </a:lnTo>
                  <a:lnTo>
                    <a:pt x="2291372" y="1087890"/>
                  </a:lnTo>
                  <a:lnTo>
                    <a:pt x="2291372" y="371316"/>
                  </a:lnTo>
                  <a:lnTo>
                    <a:pt x="2455060" y="428625"/>
                  </a:lnTo>
                  <a:lnTo>
                    <a:pt x="2455060" y="1204219"/>
                  </a:lnTo>
                  <a:lnTo>
                    <a:pt x="1964063" y="1375583"/>
                  </a:lnTo>
                  <a:lnTo>
                    <a:pt x="1964063" y="430405"/>
                  </a:lnTo>
                  <a:lnTo>
                    <a:pt x="1800641" y="373345"/>
                  </a:lnTo>
                  <a:lnTo>
                    <a:pt x="1800641" y="1432780"/>
                  </a:lnTo>
                  <a:lnTo>
                    <a:pt x="1309388" y="1604144"/>
                  </a:lnTo>
                  <a:lnTo>
                    <a:pt x="1309388" y="201838"/>
                  </a:lnTo>
                  <a:lnTo>
                    <a:pt x="1227590" y="173280"/>
                  </a:lnTo>
                  <a:lnTo>
                    <a:pt x="1145832" y="201838"/>
                  </a:lnTo>
                  <a:lnTo>
                    <a:pt x="1145832" y="1604137"/>
                  </a:lnTo>
                  <a:lnTo>
                    <a:pt x="654815" y="1432773"/>
                  </a:lnTo>
                  <a:lnTo>
                    <a:pt x="654815" y="373341"/>
                  </a:lnTo>
                  <a:lnTo>
                    <a:pt x="491062" y="430401"/>
                  </a:lnTo>
                  <a:lnTo>
                    <a:pt x="491062" y="1375583"/>
                  </a:lnTo>
                  <a:lnTo>
                    <a:pt x="0" y="1204223"/>
                  </a:lnTo>
                  <a:lnTo>
                    <a:pt x="0" y="428628"/>
                  </a:lnTo>
                  <a:lnTo>
                    <a:pt x="163808" y="371319"/>
                  </a:lnTo>
                  <a:lnTo>
                    <a:pt x="163808" y="1087893"/>
                  </a:lnTo>
                  <a:lnTo>
                    <a:pt x="327407" y="1145093"/>
                  </a:lnTo>
                  <a:lnTo>
                    <a:pt x="327407" y="314270"/>
                  </a:lnTo>
                  <a:lnTo>
                    <a:pt x="818425" y="142803"/>
                  </a:lnTo>
                  <a:lnTo>
                    <a:pt x="818425" y="1316552"/>
                  </a:lnTo>
                  <a:lnTo>
                    <a:pt x="982079" y="1373500"/>
                  </a:lnTo>
                  <a:lnTo>
                    <a:pt x="982079" y="85508"/>
                  </a:lnTo>
                  <a:lnTo>
                    <a:pt x="1227590" y="0"/>
                  </a:lnTo>
                  <a:lnTo>
                    <a:pt x="1472991" y="85508"/>
                  </a:lnTo>
                  <a:close/>
                </a:path>
              </a:pathLst>
            </a:custGeom>
            <a:grpFill/>
            <a:ln w="3410"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1849376825"/>
      </p:ext>
    </p:extLst>
  </p:cSld>
  <p:clrMapOvr>
    <a:masterClrMapping/>
  </p:clrMapOvr>
  <p:extLst>
    <p:ext uri="{DCECCB84-F9BA-43D5-87BE-67443E8EF086}">
      <p15:sldGuideLst xmlns:p15="http://schemas.microsoft.com/office/powerpoint/2012/main">
        <p15:guide id="1" orient="horz" pos="1691">
          <p15:clr>
            <a:srgbClr val="C35EA4"/>
          </p15:clr>
        </p15:guide>
        <p15:guide id="2" orient="horz" pos="2207">
          <p15:clr>
            <a:srgbClr val="C35EA4"/>
          </p15:clr>
        </p15:guide>
        <p15:guide id="3" orient="horz" pos="2610">
          <p15:clr>
            <a:srgbClr val="C35EA4"/>
          </p15:clr>
        </p15:guide>
        <p15:guide id="4" orient="horz" pos="322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chemeClr val="tx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BFF7B67-C3EA-EE76-3F6F-E82F6782B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16" name="Picture Placeholder 15">
            <a:extLst>
              <a:ext uri="{FF2B5EF4-FFF2-40B4-BE49-F238E27FC236}">
                <a16:creationId xmlns:a16="http://schemas.microsoft.com/office/drawing/2014/main" id="{3484BCAA-1A6F-D85D-D25B-28D1C38F86AB}"/>
              </a:ext>
            </a:extLst>
          </p:cNvPr>
          <p:cNvSpPr>
            <a:spLocks noGrp="1"/>
          </p:cNvSpPr>
          <p:nvPr>
            <p:ph type="pic" sz="quarter" idx="13" hasCustomPrompt="1"/>
          </p:nvPr>
        </p:nvSpPr>
        <p:spPr>
          <a:xfrm>
            <a:off x="8196072" y="0"/>
            <a:ext cx="3995928" cy="6858000"/>
          </a:xfrm>
          <a:noFill/>
        </p:spPr>
        <p:txBody>
          <a:bodyPr lIns="182880" tIns="182880" rIns="274320"/>
          <a:lstStyle>
            <a:lvl1pPr>
              <a:defRPr>
                <a:solidFill>
                  <a:schemeClr val="bg1"/>
                </a:solidFill>
              </a:defRPr>
            </a:lvl1pPr>
          </a:lstStyle>
          <a:p>
            <a:r>
              <a:rPr lang="en-GB"/>
              <a:t>Drag picture to placeholder or click icon to add, then send to back.</a:t>
            </a:r>
            <a:endParaRPr lang="en-US"/>
          </a:p>
        </p:txBody>
      </p:sp>
      <p:sp>
        <p:nvSpPr>
          <p:cNvPr id="5" name="Footer Placeholder 4">
            <a:extLst>
              <a:ext uri="{FF2B5EF4-FFF2-40B4-BE49-F238E27FC236}">
                <a16:creationId xmlns:a16="http://schemas.microsoft.com/office/drawing/2014/main" id="{3C9AC038-A7C2-D816-E3CA-750795D0574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2" name="Title 1">
            <a:extLst>
              <a:ext uri="{FF2B5EF4-FFF2-40B4-BE49-F238E27FC236}">
                <a16:creationId xmlns:a16="http://schemas.microsoft.com/office/drawing/2014/main" id="{EAA51E90-75BB-29F9-B515-ACC903173E2F}"/>
              </a:ext>
            </a:extLst>
          </p:cNvPr>
          <p:cNvSpPr>
            <a:spLocks noGrp="1"/>
          </p:cNvSpPr>
          <p:nvPr>
            <p:ph type="ctrTitle" hasCustomPrompt="1"/>
          </p:nvPr>
        </p:nvSpPr>
        <p:spPr>
          <a:xfrm>
            <a:off x="548640" y="1466850"/>
            <a:ext cx="6858000" cy="2190750"/>
          </a:xfrm>
        </p:spPr>
        <p:txBody>
          <a:bodyPr anchor="b"/>
          <a:lstStyle>
            <a:lvl1pPr algn="l">
              <a:lnSpc>
                <a:spcPct val="100000"/>
              </a:lnSpc>
              <a:defRPr sz="5400">
                <a:solidFill>
                  <a:schemeClr val="bg1"/>
                </a:solidFill>
              </a:defRPr>
            </a:lvl1pPr>
          </a:lstStyle>
          <a:p>
            <a:r>
              <a:rPr lang="en-GB"/>
              <a:t>Title Master option 2 (2 lines) with image.</a:t>
            </a:r>
            <a:endParaRPr lang="en-US"/>
          </a:p>
        </p:txBody>
      </p:sp>
      <p:sp>
        <p:nvSpPr>
          <p:cNvPr id="3" name="Subtitle 2">
            <a:extLst>
              <a:ext uri="{FF2B5EF4-FFF2-40B4-BE49-F238E27FC236}">
                <a16:creationId xmlns:a16="http://schemas.microsoft.com/office/drawing/2014/main" id="{2F47E070-3828-E1FA-4CF9-C94EC651614B}"/>
              </a:ext>
            </a:extLst>
          </p:cNvPr>
          <p:cNvSpPr>
            <a:spLocks noGrp="1"/>
          </p:cNvSpPr>
          <p:nvPr>
            <p:ph type="subTitle" idx="1" hasCustomPrompt="1"/>
          </p:nvPr>
        </p:nvSpPr>
        <p:spPr>
          <a:xfrm>
            <a:off x="548640" y="3794760"/>
            <a:ext cx="6858000" cy="914400"/>
          </a:xfrm>
        </p:spPr>
        <p:txBody>
          <a:bodyPr/>
          <a:lstStyle>
            <a:lvl1pPr marL="0" indent="0" algn="l">
              <a:lnSpc>
                <a:spcPct val="100000"/>
              </a:lnSpc>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style, bold 28pt</a:t>
            </a:r>
          </a:p>
        </p:txBody>
      </p:sp>
      <p:sp>
        <p:nvSpPr>
          <p:cNvPr id="14" name="Text Placeholder 13">
            <a:extLst>
              <a:ext uri="{FF2B5EF4-FFF2-40B4-BE49-F238E27FC236}">
                <a16:creationId xmlns:a16="http://schemas.microsoft.com/office/drawing/2014/main" id="{E1E25B33-E006-ACEB-9C06-0779D8EAA40F}"/>
              </a:ext>
            </a:extLst>
          </p:cNvPr>
          <p:cNvSpPr>
            <a:spLocks noGrp="1"/>
          </p:cNvSpPr>
          <p:nvPr>
            <p:ph type="body" sz="quarter" idx="12" hasCustomPrompt="1"/>
          </p:nvPr>
        </p:nvSpPr>
        <p:spPr>
          <a:xfrm>
            <a:off x="548640" y="4937759"/>
            <a:ext cx="5547360" cy="548640"/>
          </a:xfrm>
        </p:spPr>
        <p:txBody>
          <a:bodyPr/>
          <a:lstStyle>
            <a:lvl1pPr marL="0" indent="0">
              <a:lnSpc>
                <a:spcPct val="100000"/>
              </a:lnSpc>
              <a:buNone/>
              <a:defRPr sz="1400" b="0">
                <a:solidFill>
                  <a:schemeClr val="bg1"/>
                </a:solidFill>
              </a:defRPr>
            </a:lvl1pPr>
          </a:lstStyle>
          <a:p>
            <a:pPr lvl="0"/>
            <a:r>
              <a:rPr lang="en-US"/>
              <a:t>Optional presenter name, reg 14pt</a:t>
            </a:r>
          </a:p>
        </p:txBody>
      </p:sp>
      <p:grpSp>
        <p:nvGrpSpPr>
          <p:cNvPr id="10" name="horz_logo_grp">
            <a:extLst>
              <a:ext uri="{FF2B5EF4-FFF2-40B4-BE49-F238E27FC236}">
                <a16:creationId xmlns:a16="http://schemas.microsoft.com/office/drawing/2014/main" id="{EFCC70FA-A181-A758-5ECF-5376F7568DD2}"/>
              </a:ext>
              <a:ext uri="{C183D7F6-B498-43B3-948B-1728B52AA6E4}">
                <adec:decorative xmlns:adec="http://schemas.microsoft.com/office/drawing/2017/decorative" val="1"/>
              </a:ext>
            </a:extLst>
          </p:cNvPr>
          <p:cNvGrpSpPr>
            <a:grpSpLocks noChangeAspect="1"/>
          </p:cNvGrpSpPr>
          <p:nvPr userDrawn="1"/>
        </p:nvGrpSpPr>
        <p:grpSpPr>
          <a:xfrm>
            <a:off x="548640" y="576072"/>
            <a:ext cx="2286000" cy="334244"/>
            <a:chOff x="345440" y="2627692"/>
            <a:chExt cx="10971255" cy="1604143"/>
          </a:xfrm>
          <a:solidFill>
            <a:schemeClr val="bg1"/>
          </a:solidFill>
        </p:grpSpPr>
        <p:sp>
          <p:nvSpPr>
            <p:cNvPr id="11" name="Equinix_black">
              <a:extLst>
                <a:ext uri="{FF2B5EF4-FFF2-40B4-BE49-F238E27FC236}">
                  <a16:creationId xmlns:a16="http://schemas.microsoft.com/office/drawing/2014/main" id="{B50B4893-70F4-F5D7-941E-AF6750C9E15A}"/>
                </a:ext>
                <a:ext uri="{C183D7F6-B498-43B3-948B-1728B52AA6E4}">
                  <adec:decorative xmlns:adec="http://schemas.microsoft.com/office/drawing/2017/decorative" val="1"/>
                </a:ext>
              </a:extLst>
            </p:cNvPr>
            <p:cNvSpPr/>
            <p:nvPr/>
          </p:nvSpPr>
          <p:spPr>
            <a:xfrm>
              <a:off x="3923128" y="3019331"/>
              <a:ext cx="7393567" cy="868886"/>
            </a:xfrm>
            <a:custGeom>
              <a:avLst/>
              <a:gdLst>
                <a:gd name="connsiteX0" fmla="*/ 110240 w 7393567"/>
                <a:gd name="connsiteY0" fmla="*/ 709958 h 868886"/>
                <a:gd name="connsiteX1" fmla="*/ 672945 w 7393567"/>
                <a:gd name="connsiteY1" fmla="*/ 709958 h 868886"/>
                <a:gd name="connsiteX2" fmla="*/ 672945 w 7393567"/>
                <a:gd name="connsiteY2" fmla="*/ 810445 h 868886"/>
                <a:gd name="connsiteX3" fmla="*/ 0 w 7393567"/>
                <a:gd name="connsiteY3" fmla="*/ 810445 h 868886"/>
                <a:gd name="connsiteX4" fmla="*/ 0 w 7393567"/>
                <a:gd name="connsiteY4" fmla="*/ 31581 h 868886"/>
                <a:gd name="connsiteX5" fmla="*/ 653796 w 7393567"/>
                <a:gd name="connsiteY5" fmla="*/ 31581 h 868886"/>
                <a:gd name="connsiteX6" fmla="*/ 653796 w 7393567"/>
                <a:gd name="connsiteY6" fmla="*/ 133425 h 868886"/>
                <a:gd name="connsiteX7" fmla="*/ 110240 w 7393567"/>
                <a:gd name="connsiteY7" fmla="*/ 133425 h 868886"/>
                <a:gd name="connsiteX8" fmla="*/ 110240 w 7393567"/>
                <a:gd name="connsiteY8" fmla="*/ 354119 h 868886"/>
                <a:gd name="connsiteX9" fmla="*/ 474671 w 7393567"/>
                <a:gd name="connsiteY9" fmla="*/ 354119 h 868886"/>
                <a:gd name="connsiteX10" fmla="*/ 474671 w 7393567"/>
                <a:gd name="connsiteY10" fmla="*/ 456465 h 868886"/>
                <a:gd name="connsiteX11" fmla="*/ 110240 w 7393567"/>
                <a:gd name="connsiteY11" fmla="*/ 456465 h 868886"/>
                <a:gd name="connsiteX12" fmla="*/ 110240 w 7393567"/>
                <a:gd name="connsiteY12" fmla="*/ 709958 h 868886"/>
                <a:gd name="connsiteX13" fmla="*/ 2985962 w 7393567"/>
                <a:gd name="connsiteY13" fmla="*/ 500107 h 868886"/>
                <a:gd name="connsiteX14" fmla="*/ 2764263 w 7393567"/>
                <a:gd name="connsiteY14" fmla="*/ 731290 h 868886"/>
                <a:gd name="connsiteX15" fmla="*/ 2555271 w 7393567"/>
                <a:gd name="connsiteY15" fmla="*/ 500107 h 868886"/>
                <a:gd name="connsiteX16" fmla="*/ 2555271 w 7393567"/>
                <a:gd name="connsiteY16" fmla="*/ 33555 h 868886"/>
                <a:gd name="connsiteX17" fmla="*/ 2446154 w 7393567"/>
                <a:gd name="connsiteY17" fmla="*/ 33555 h 868886"/>
                <a:gd name="connsiteX18" fmla="*/ 2446154 w 7393567"/>
                <a:gd name="connsiteY18" fmla="*/ 505287 h 868886"/>
                <a:gd name="connsiteX19" fmla="*/ 2763513 w 7393567"/>
                <a:gd name="connsiteY19" fmla="*/ 833499 h 868886"/>
                <a:gd name="connsiteX20" fmla="*/ 3093948 w 7393567"/>
                <a:gd name="connsiteY20" fmla="*/ 505287 h 868886"/>
                <a:gd name="connsiteX21" fmla="*/ 3093948 w 7393567"/>
                <a:gd name="connsiteY21" fmla="*/ 33555 h 868886"/>
                <a:gd name="connsiteX22" fmla="*/ 2985959 w 7393567"/>
                <a:gd name="connsiteY22" fmla="*/ 33555 h 868886"/>
                <a:gd name="connsiteX23" fmla="*/ 2985959 w 7393567"/>
                <a:gd name="connsiteY23" fmla="*/ 500107 h 868886"/>
                <a:gd name="connsiteX24" fmla="*/ 3701070 w 7393567"/>
                <a:gd name="connsiteY24" fmla="*/ 810572 h 868886"/>
                <a:gd name="connsiteX25" fmla="*/ 3809325 w 7393567"/>
                <a:gd name="connsiteY25" fmla="*/ 810572 h 868886"/>
                <a:gd name="connsiteX26" fmla="*/ 3809325 w 7393567"/>
                <a:gd name="connsiteY26" fmla="*/ 31581 h 868886"/>
                <a:gd name="connsiteX27" fmla="*/ 3701070 w 7393567"/>
                <a:gd name="connsiteY27" fmla="*/ 31581 h 868886"/>
                <a:gd name="connsiteX28" fmla="*/ 3701070 w 7393567"/>
                <a:gd name="connsiteY28" fmla="*/ 810572 h 868886"/>
                <a:gd name="connsiteX29" fmla="*/ 5101718 w 7393567"/>
                <a:gd name="connsiteY29" fmla="*/ 641905 h 868886"/>
                <a:gd name="connsiteX30" fmla="*/ 4566591 w 7393567"/>
                <a:gd name="connsiteY30" fmla="*/ 31581 h 868886"/>
                <a:gd name="connsiteX31" fmla="*/ 4459602 w 7393567"/>
                <a:gd name="connsiteY31" fmla="*/ 31581 h 868886"/>
                <a:gd name="connsiteX32" fmla="*/ 4459602 w 7393567"/>
                <a:gd name="connsiteY32" fmla="*/ 810442 h 868886"/>
                <a:gd name="connsiteX33" fmla="*/ 4567717 w 7393567"/>
                <a:gd name="connsiteY33" fmla="*/ 810442 h 868886"/>
                <a:gd name="connsiteX34" fmla="*/ 4567717 w 7393567"/>
                <a:gd name="connsiteY34" fmla="*/ 195198 h 868886"/>
                <a:gd name="connsiteX35" fmla="*/ 5103877 w 7393567"/>
                <a:gd name="connsiteY35" fmla="*/ 810445 h 868886"/>
                <a:gd name="connsiteX36" fmla="*/ 5209489 w 7393567"/>
                <a:gd name="connsiteY36" fmla="*/ 810445 h 868886"/>
                <a:gd name="connsiteX37" fmla="*/ 5209489 w 7393567"/>
                <a:gd name="connsiteY37" fmla="*/ 31581 h 868886"/>
                <a:gd name="connsiteX38" fmla="*/ 5101718 w 7393567"/>
                <a:gd name="connsiteY38" fmla="*/ 31581 h 868886"/>
                <a:gd name="connsiteX39" fmla="*/ 5101718 w 7393567"/>
                <a:gd name="connsiteY39" fmla="*/ 641905 h 868886"/>
                <a:gd name="connsiteX40" fmla="*/ 5866009 w 7393567"/>
                <a:gd name="connsiteY40" fmla="*/ 810572 h 868886"/>
                <a:gd name="connsiteX41" fmla="*/ 5974158 w 7393567"/>
                <a:gd name="connsiteY41" fmla="*/ 810572 h 868886"/>
                <a:gd name="connsiteX42" fmla="*/ 5974158 w 7393567"/>
                <a:gd name="connsiteY42" fmla="*/ 31581 h 868886"/>
                <a:gd name="connsiteX43" fmla="*/ 5866009 w 7393567"/>
                <a:gd name="connsiteY43" fmla="*/ 31581 h 868886"/>
                <a:gd name="connsiteX44" fmla="*/ 5866009 w 7393567"/>
                <a:gd name="connsiteY44" fmla="*/ 810572 h 868886"/>
                <a:gd name="connsiteX45" fmla="*/ 7026633 w 7393567"/>
                <a:gd name="connsiteY45" fmla="*/ 387784 h 868886"/>
                <a:gd name="connsiteX46" fmla="*/ 7340670 w 7393567"/>
                <a:gd name="connsiteY46" fmla="*/ 30722 h 868886"/>
                <a:gd name="connsiteX47" fmla="*/ 7207186 w 7393567"/>
                <a:gd name="connsiteY47" fmla="*/ 30722 h 868886"/>
                <a:gd name="connsiteX48" fmla="*/ 6957946 w 7393567"/>
                <a:gd name="connsiteY48" fmla="*/ 310719 h 868886"/>
                <a:gd name="connsiteX49" fmla="*/ 6715473 w 7393567"/>
                <a:gd name="connsiteY49" fmla="*/ 30722 h 868886"/>
                <a:gd name="connsiteX50" fmla="*/ 6574129 w 7393567"/>
                <a:gd name="connsiteY50" fmla="*/ 30722 h 868886"/>
                <a:gd name="connsiteX51" fmla="*/ 6877058 w 7393567"/>
                <a:gd name="connsiteY51" fmla="*/ 388023 h 868886"/>
                <a:gd name="connsiteX52" fmla="*/ 6498169 w 7393567"/>
                <a:gd name="connsiteY52" fmla="*/ 810323 h 868886"/>
                <a:gd name="connsiteX53" fmla="*/ 6636563 w 7393567"/>
                <a:gd name="connsiteY53" fmla="*/ 810323 h 868886"/>
                <a:gd name="connsiteX54" fmla="*/ 6947188 w 7393567"/>
                <a:gd name="connsiteY54" fmla="*/ 463609 h 868886"/>
                <a:gd name="connsiteX55" fmla="*/ 7243487 w 7393567"/>
                <a:gd name="connsiteY55" fmla="*/ 810323 h 868886"/>
                <a:gd name="connsiteX56" fmla="*/ 7393568 w 7393567"/>
                <a:gd name="connsiteY56" fmla="*/ 810323 h 868886"/>
                <a:gd name="connsiteX57" fmla="*/ 7026633 w 7393567"/>
                <a:gd name="connsiteY57" fmla="*/ 387784 h 868886"/>
                <a:gd name="connsiteX58" fmla="*/ 1784908 w 7393567"/>
                <a:gd name="connsiteY58" fmla="*/ 417252 h 868886"/>
                <a:gd name="connsiteX59" fmla="*/ 1493293 w 7393567"/>
                <a:gd name="connsiteY59" fmla="*/ 99634 h 868886"/>
                <a:gd name="connsiteX60" fmla="*/ 1210592 w 7393567"/>
                <a:gd name="connsiteY60" fmla="*/ 418483 h 868886"/>
                <a:gd name="connsiteX61" fmla="*/ 1210663 w 7393567"/>
                <a:gd name="connsiteY61" fmla="*/ 421436 h 868886"/>
                <a:gd name="connsiteX62" fmla="*/ 1500600 w 7393567"/>
                <a:gd name="connsiteY62" fmla="*/ 737813 h 868886"/>
                <a:gd name="connsiteX63" fmla="*/ 1606233 w 7393567"/>
                <a:gd name="connsiteY63" fmla="*/ 715008 h 868886"/>
                <a:gd name="connsiteX64" fmla="*/ 1503441 w 7393567"/>
                <a:gd name="connsiteY64" fmla="*/ 593063 h 868886"/>
                <a:gd name="connsiteX65" fmla="*/ 1628957 w 7393567"/>
                <a:gd name="connsiteY65" fmla="*/ 593192 h 868886"/>
                <a:gd name="connsiteX66" fmla="*/ 1687622 w 7393567"/>
                <a:gd name="connsiteY66" fmla="*/ 663342 h 868886"/>
                <a:gd name="connsiteX67" fmla="*/ 1784911 w 7393567"/>
                <a:gd name="connsiteY67" fmla="*/ 420577 h 868886"/>
                <a:gd name="connsiteX68" fmla="*/ 1784911 w 7393567"/>
                <a:gd name="connsiteY68" fmla="*/ 417252 h 868886"/>
                <a:gd name="connsiteX69" fmla="*/ 1495758 w 7393567"/>
                <a:gd name="connsiteY69" fmla="*/ 13 h 868886"/>
                <a:gd name="connsiteX70" fmla="*/ 1897582 w 7393567"/>
                <a:gd name="connsiteY70" fmla="*/ 413426 h 868886"/>
                <a:gd name="connsiteX71" fmla="*/ 1897582 w 7393567"/>
                <a:gd name="connsiteY71" fmla="*/ 416509 h 868886"/>
                <a:gd name="connsiteX72" fmla="*/ 1753845 w 7393567"/>
                <a:gd name="connsiteY72" fmla="*/ 741393 h 868886"/>
                <a:gd name="connsiteX73" fmla="*/ 1861618 w 7393567"/>
                <a:gd name="connsiteY73" fmla="*/ 868760 h 868886"/>
                <a:gd name="connsiteX74" fmla="*/ 1735711 w 7393567"/>
                <a:gd name="connsiteY74" fmla="*/ 868886 h 868886"/>
                <a:gd name="connsiteX75" fmla="*/ 1674170 w 7393567"/>
                <a:gd name="connsiteY75" fmla="*/ 795776 h 868886"/>
                <a:gd name="connsiteX76" fmla="*/ 1498384 w 7393567"/>
                <a:gd name="connsiteY76" fmla="*/ 838801 h 868886"/>
                <a:gd name="connsiteX77" fmla="*/ 1097870 w 7393567"/>
                <a:gd name="connsiteY77" fmla="*/ 425265 h 868886"/>
                <a:gd name="connsiteX78" fmla="*/ 1097870 w 7393567"/>
                <a:gd name="connsiteY78" fmla="*/ 422312 h 868886"/>
                <a:gd name="connsiteX79" fmla="*/ 1495758 w 7393567"/>
                <a:gd name="connsiteY79" fmla="*/ 13 h 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393567" h="868886">
                  <a:moveTo>
                    <a:pt x="110240" y="709958"/>
                  </a:moveTo>
                  <a:lnTo>
                    <a:pt x="672945" y="709958"/>
                  </a:lnTo>
                  <a:lnTo>
                    <a:pt x="672945" y="810445"/>
                  </a:lnTo>
                  <a:lnTo>
                    <a:pt x="0" y="810445"/>
                  </a:lnTo>
                  <a:lnTo>
                    <a:pt x="0" y="31581"/>
                  </a:lnTo>
                  <a:lnTo>
                    <a:pt x="653796" y="31581"/>
                  </a:lnTo>
                  <a:lnTo>
                    <a:pt x="653796" y="133425"/>
                  </a:lnTo>
                  <a:lnTo>
                    <a:pt x="110240" y="133425"/>
                  </a:lnTo>
                  <a:lnTo>
                    <a:pt x="110240" y="354119"/>
                  </a:lnTo>
                  <a:lnTo>
                    <a:pt x="474671" y="354119"/>
                  </a:lnTo>
                  <a:lnTo>
                    <a:pt x="474671" y="456465"/>
                  </a:lnTo>
                  <a:lnTo>
                    <a:pt x="110240" y="456465"/>
                  </a:lnTo>
                  <a:lnTo>
                    <a:pt x="110240" y="709958"/>
                  </a:lnTo>
                  <a:close/>
                  <a:moveTo>
                    <a:pt x="2985962" y="500107"/>
                  </a:moveTo>
                  <a:cubicBezTo>
                    <a:pt x="2985962" y="639303"/>
                    <a:pt x="2896748" y="731290"/>
                    <a:pt x="2764263" y="731290"/>
                  </a:cubicBezTo>
                  <a:cubicBezTo>
                    <a:pt x="2635713" y="731290"/>
                    <a:pt x="2555271" y="638198"/>
                    <a:pt x="2555271" y="500107"/>
                  </a:cubicBezTo>
                  <a:lnTo>
                    <a:pt x="2555271" y="33555"/>
                  </a:lnTo>
                  <a:lnTo>
                    <a:pt x="2446154" y="33555"/>
                  </a:lnTo>
                  <a:lnTo>
                    <a:pt x="2446154" y="505287"/>
                  </a:lnTo>
                  <a:cubicBezTo>
                    <a:pt x="2446154" y="717729"/>
                    <a:pt x="2594570" y="833499"/>
                    <a:pt x="2763513" y="833499"/>
                  </a:cubicBezTo>
                  <a:cubicBezTo>
                    <a:pt x="3012862" y="833499"/>
                    <a:pt x="3093948" y="657563"/>
                    <a:pt x="3093948" y="505287"/>
                  </a:cubicBezTo>
                  <a:lnTo>
                    <a:pt x="3093948" y="33555"/>
                  </a:lnTo>
                  <a:lnTo>
                    <a:pt x="2985959" y="33555"/>
                  </a:lnTo>
                  <a:lnTo>
                    <a:pt x="2985959" y="500107"/>
                  </a:lnTo>
                  <a:close/>
                  <a:moveTo>
                    <a:pt x="3701070" y="810572"/>
                  </a:moveTo>
                  <a:lnTo>
                    <a:pt x="3809325" y="810572"/>
                  </a:lnTo>
                  <a:lnTo>
                    <a:pt x="3809325" y="31581"/>
                  </a:lnTo>
                  <a:lnTo>
                    <a:pt x="3701070" y="31581"/>
                  </a:lnTo>
                  <a:lnTo>
                    <a:pt x="3701070" y="810572"/>
                  </a:lnTo>
                  <a:close/>
                  <a:moveTo>
                    <a:pt x="5101718" y="641905"/>
                  </a:moveTo>
                  <a:lnTo>
                    <a:pt x="4566591" y="31581"/>
                  </a:lnTo>
                  <a:lnTo>
                    <a:pt x="4459602" y="31581"/>
                  </a:lnTo>
                  <a:lnTo>
                    <a:pt x="4459602" y="810442"/>
                  </a:lnTo>
                  <a:lnTo>
                    <a:pt x="4567717" y="810442"/>
                  </a:lnTo>
                  <a:lnTo>
                    <a:pt x="4567717" y="195198"/>
                  </a:lnTo>
                  <a:lnTo>
                    <a:pt x="5103877" y="810445"/>
                  </a:lnTo>
                  <a:lnTo>
                    <a:pt x="5209489" y="810445"/>
                  </a:lnTo>
                  <a:lnTo>
                    <a:pt x="5209489" y="31581"/>
                  </a:lnTo>
                  <a:lnTo>
                    <a:pt x="5101718" y="31581"/>
                  </a:lnTo>
                  <a:lnTo>
                    <a:pt x="5101718" y="641905"/>
                  </a:lnTo>
                  <a:close/>
                  <a:moveTo>
                    <a:pt x="5866009" y="810572"/>
                  </a:moveTo>
                  <a:lnTo>
                    <a:pt x="5974158" y="810572"/>
                  </a:lnTo>
                  <a:lnTo>
                    <a:pt x="5974158" y="31581"/>
                  </a:lnTo>
                  <a:lnTo>
                    <a:pt x="5866009" y="31581"/>
                  </a:lnTo>
                  <a:lnTo>
                    <a:pt x="5866009" y="810572"/>
                  </a:lnTo>
                  <a:close/>
                  <a:moveTo>
                    <a:pt x="7026633" y="387784"/>
                  </a:moveTo>
                  <a:lnTo>
                    <a:pt x="7340670" y="30722"/>
                  </a:lnTo>
                  <a:lnTo>
                    <a:pt x="7207186" y="30722"/>
                  </a:lnTo>
                  <a:lnTo>
                    <a:pt x="6957946" y="310719"/>
                  </a:lnTo>
                  <a:lnTo>
                    <a:pt x="6715473" y="30722"/>
                  </a:lnTo>
                  <a:lnTo>
                    <a:pt x="6574129" y="30722"/>
                  </a:lnTo>
                  <a:lnTo>
                    <a:pt x="6877058" y="388023"/>
                  </a:lnTo>
                  <a:lnTo>
                    <a:pt x="6498169" y="810323"/>
                  </a:lnTo>
                  <a:lnTo>
                    <a:pt x="6636563" y="810323"/>
                  </a:lnTo>
                  <a:lnTo>
                    <a:pt x="6947188" y="463609"/>
                  </a:lnTo>
                  <a:lnTo>
                    <a:pt x="7243487" y="810323"/>
                  </a:lnTo>
                  <a:lnTo>
                    <a:pt x="7393568" y="810323"/>
                  </a:lnTo>
                  <a:lnTo>
                    <a:pt x="7026633" y="387784"/>
                  </a:lnTo>
                  <a:close/>
                  <a:moveTo>
                    <a:pt x="1784908" y="417252"/>
                  </a:moveTo>
                  <a:cubicBezTo>
                    <a:pt x="1784908" y="232300"/>
                    <a:pt x="1655676" y="98284"/>
                    <a:pt x="1493293" y="99634"/>
                  </a:cubicBezTo>
                  <a:cubicBezTo>
                    <a:pt x="1330976" y="100510"/>
                    <a:pt x="1210592" y="232300"/>
                    <a:pt x="1210592" y="418483"/>
                  </a:cubicBezTo>
                  <a:lnTo>
                    <a:pt x="1210663" y="421436"/>
                  </a:lnTo>
                  <a:cubicBezTo>
                    <a:pt x="1210663" y="604288"/>
                    <a:pt x="1339180" y="738931"/>
                    <a:pt x="1500600" y="737813"/>
                  </a:cubicBezTo>
                  <a:cubicBezTo>
                    <a:pt x="1535865" y="737574"/>
                    <a:pt x="1581151" y="727461"/>
                    <a:pt x="1606233" y="715008"/>
                  </a:cubicBezTo>
                  <a:lnTo>
                    <a:pt x="1503441" y="593063"/>
                  </a:lnTo>
                  <a:lnTo>
                    <a:pt x="1628957" y="593192"/>
                  </a:lnTo>
                  <a:lnTo>
                    <a:pt x="1687622" y="663342"/>
                  </a:lnTo>
                  <a:cubicBezTo>
                    <a:pt x="1750503" y="602184"/>
                    <a:pt x="1784911" y="530557"/>
                    <a:pt x="1784911" y="420577"/>
                  </a:cubicBezTo>
                  <a:lnTo>
                    <a:pt x="1784911" y="417252"/>
                  </a:lnTo>
                  <a:close/>
                  <a:moveTo>
                    <a:pt x="1495758" y="13"/>
                  </a:moveTo>
                  <a:cubicBezTo>
                    <a:pt x="1719545" y="-1709"/>
                    <a:pt x="1897582" y="171278"/>
                    <a:pt x="1897582" y="413426"/>
                  </a:cubicBezTo>
                  <a:lnTo>
                    <a:pt x="1897582" y="416509"/>
                  </a:lnTo>
                  <a:cubicBezTo>
                    <a:pt x="1897582" y="557679"/>
                    <a:pt x="1842005" y="671979"/>
                    <a:pt x="1753845" y="741393"/>
                  </a:cubicBezTo>
                  <a:lnTo>
                    <a:pt x="1861618" y="868760"/>
                  </a:lnTo>
                  <a:lnTo>
                    <a:pt x="1735711" y="868886"/>
                  </a:lnTo>
                  <a:lnTo>
                    <a:pt x="1674170" y="795776"/>
                  </a:lnTo>
                  <a:cubicBezTo>
                    <a:pt x="1623453" y="822895"/>
                    <a:pt x="1555693" y="838317"/>
                    <a:pt x="1498384" y="838801"/>
                  </a:cubicBezTo>
                  <a:cubicBezTo>
                    <a:pt x="1275314" y="840401"/>
                    <a:pt x="1097870" y="668897"/>
                    <a:pt x="1097870" y="425265"/>
                  </a:cubicBezTo>
                  <a:lnTo>
                    <a:pt x="1097870" y="422312"/>
                  </a:lnTo>
                  <a:cubicBezTo>
                    <a:pt x="1097870" y="177190"/>
                    <a:pt x="1271075" y="1486"/>
                    <a:pt x="1495758" y="13"/>
                  </a:cubicBezTo>
                </a:path>
              </a:pathLst>
            </a:custGeom>
            <a:grpFill/>
            <a:ln w="3410" cap="flat">
              <a:noFill/>
              <a:prstDash val="solid"/>
              <a:miter/>
            </a:ln>
          </p:spPr>
          <p:txBody>
            <a:bodyPr rtlCol="0" anchor="ctr"/>
            <a:lstStyle/>
            <a:p>
              <a:endParaRPr lang="en-US" noProof="0"/>
            </a:p>
          </p:txBody>
        </p:sp>
        <p:sp>
          <p:nvSpPr>
            <p:cNvPr id="12" name="fortress_red">
              <a:extLst>
                <a:ext uri="{FF2B5EF4-FFF2-40B4-BE49-F238E27FC236}">
                  <a16:creationId xmlns:a16="http://schemas.microsoft.com/office/drawing/2014/main" id="{AE01B642-0098-6D07-C621-33634A0B5513}"/>
                </a:ext>
                <a:ext uri="{C183D7F6-B498-43B3-948B-1728B52AA6E4}">
                  <adec:decorative xmlns:adec="http://schemas.microsoft.com/office/drawing/2017/decorative" val="1"/>
                </a:ext>
              </a:extLst>
            </p:cNvPr>
            <p:cNvSpPr/>
            <p:nvPr/>
          </p:nvSpPr>
          <p:spPr>
            <a:xfrm>
              <a:off x="345440" y="2627692"/>
              <a:ext cx="3055280" cy="1604143"/>
            </a:xfrm>
            <a:custGeom>
              <a:avLst/>
              <a:gdLst>
                <a:gd name="connsiteX0" fmla="*/ 2907935 w 3055280"/>
                <a:gd name="connsiteY0" fmla="*/ 1149921 h 1604143"/>
                <a:gd name="connsiteX1" fmla="*/ 3055280 w 3055280"/>
                <a:gd name="connsiteY1" fmla="*/ 1001604 h 1604143"/>
                <a:gd name="connsiteX2" fmla="*/ 3055280 w 3055280"/>
                <a:gd name="connsiteY2" fmla="*/ 1000738 h 1604143"/>
                <a:gd name="connsiteX3" fmla="*/ 2907935 w 3055280"/>
                <a:gd name="connsiteY3" fmla="*/ 853151 h 1604143"/>
                <a:gd name="connsiteX4" fmla="*/ 2760375 w 3055280"/>
                <a:gd name="connsiteY4" fmla="*/ 1001604 h 1604143"/>
                <a:gd name="connsiteX5" fmla="*/ 2760375 w 3055280"/>
                <a:gd name="connsiteY5" fmla="*/ 1002470 h 1604143"/>
                <a:gd name="connsiteX6" fmla="*/ 2907935 w 3055280"/>
                <a:gd name="connsiteY6" fmla="*/ 1149921 h 1604143"/>
                <a:gd name="connsiteX7" fmla="*/ 2907935 w 3055280"/>
                <a:gd name="connsiteY7" fmla="*/ 1133776 h 1604143"/>
                <a:gd name="connsiteX8" fmla="*/ 2777438 w 3055280"/>
                <a:gd name="connsiteY8" fmla="*/ 1002467 h 1604143"/>
                <a:gd name="connsiteX9" fmla="*/ 2777438 w 3055280"/>
                <a:gd name="connsiteY9" fmla="*/ 1001601 h 1604143"/>
                <a:gd name="connsiteX10" fmla="*/ 2907935 w 3055280"/>
                <a:gd name="connsiteY10" fmla="*/ 869423 h 1604143"/>
                <a:gd name="connsiteX11" fmla="*/ 3038364 w 3055280"/>
                <a:gd name="connsiteY11" fmla="*/ 1000735 h 1604143"/>
                <a:gd name="connsiteX12" fmla="*/ 3038364 w 3055280"/>
                <a:gd name="connsiteY12" fmla="*/ 1001601 h 1604143"/>
                <a:gd name="connsiteX13" fmla="*/ 2907935 w 3055280"/>
                <a:gd name="connsiteY13" fmla="*/ 1133776 h 1604143"/>
                <a:gd name="connsiteX14" fmla="*/ 2846896 w 3055280"/>
                <a:gd name="connsiteY14" fmla="*/ 1075338 h 1604143"/>
                <a:gd name="connsiteX15" fmla="*/ 2884217 w 3055280"/>
                <a:gd name="connsiteY15" fmla="*/ 1075338 h 1604143"/>
                <a:gd name="connsiteX16" fmla="*/ 2884217 w 3055280"/>
                <a:gd name="connsiteY16" fmla="*/ 1026997 h 1604143"/>
                <a:gd name="connsiteX17" fmla="*/ 2907939 w 3055280"/>
                <a:gd name="connsiteY17" fmla="*/ 1026997 h 1604143"/>
                <a:gd name="connsiteX18" fmla="*/ 2940970 w 3055280"/>
                <a:gd name="connsiteY18" fmla="*/ 1075338 h 1604143"/>
                <a:gd name="connsiteX19" fmla="*/ 2985846 w 3055280"/>
                <a:gd name="connsiteY19" fmla="*/ 1075338 h 1604143"/>
                <a:gd name="connsiteX20" fmla="*/ 2946954 w 3055280"/>
                <a:gd name="connsiteY20" fmla="*/ 1020225 h 1604143"/>
                <a:gd name="connsiteX21" fmla="*/ 2980789 w 3055280"/>
                <a:gd name="connsiteY21" fmla="*/ 972750 h 1604143"/>
                <a:gd name="connsiteX22" fmla="*/ 2918803 w 3055280"/>
                <a:gd name="connsiteY22" fmla="*/ 921825 h 1604143"/>
                <a:gd name="connsiteX23" fmla="*/ 2846896 w 3055280"/>
                <a:gd name="connsiteY23" fmla="*/ 921825 h 1604143"/>
                <a:gd name="connsiteX24" fmla="*/ 2846896 w 3055280"/>
                <a:gd name="connsiteY24" fmla="*/ 1075338 h 1604143"/>
                <a:gd name="connsiteX25" fmla="*/ 2884213 w 3055280"/>
                <a:gd name="connsiteY25" fmla="*/ 996544 h 1604143"/>
                <a:gd name="connsiteX26" fmla="*/ 2884213 w 3055280"/>
                <a:gd name="connsiteY26" fmla="*/ 954136 h 1604143"/>
                <a:gd name="connsiteX27" fmla="*/ 2916334 w 3055280"/>
                <a:gd name="connsiteY27" fmla="*/ 954136 h 1604143"/>
                <a:gd name="connsiteX28" fmla="*/ 2942647 w 3055280"/>
                <a:gd name="connsiteY28" fmla="*/ 975342 h 1604143"/>
                <a:gd name="connsiteX29" fmla="*/ 2916334 w 3055280"/>
                <a:gd name="connsiteY29" fmla="*/ 996548 h 1604143"/>
                <a:gd name="connsiteX30" fmla="*/ 2884213 w 3055280"/>
                <a:gd name="connsiteY30" fmla="*/ 996548 h 1604143"/>
                <a:gd name="connsiteX31" fmla="*/ 1472991 w 3055280"/>
                <a:gd name="connsiteY31" fmla="*/ 85508 h 1604143"/>
                <a:gd name="connsiteX32" fmla="*/ 1472991 w 3055280"/>
                <a:gd name="connsiteY32" fmla="*/ 1373500 h 1604143"/>
                <a:gd name="connsiteX33" fmla="*/ 1636751 w 3055280"/>
                <a:gd name="connsiteY33" fmla="*/ 1316552 h 1604143"/>
                <a:gd name="connsiteX34" fmla="*/ 1636751 w 3055280"/>
                <a:gd name="connsiteY34" fmla="*/ 142803 h 1604143"/>
                <a:gd name="connsiteX35" fmla="*/ 2127861 w 3055280"/>
                <a:gd name="connsiteY35" fmla="*/ 314266 h 1604143"/>
                <a:gd name="connsiteX36" fmla="*/ 2127861 w 3055280"/>
                <a:gd name="connsiteY36" fmla="*/ 1145090 h 1604143"/>
                <a:gd name="connsiteX37" fmla="*/ 2291372 w 3055280"/>
                <a:gd name="connsiteY37" fmla="*/ 1087890 h 1604143"/>
                <a:gd name="connsiteX38" fmla="*/ 2291372 w 3055280"/>
                <a:gd name="connsiteY38" fmla="*/ 371316 h 1604143"/>
                <a:gd name="connsiteX39" fmla="*/ 2455060 w 3055280"/>
                <a:gd name="connsiteY39" fmla="*/ 428625 h 1604143"/>
                <a:gd name="connsiteX40" fmla="*/ 2455060 w 3055280"/>
                <a:gd name="connsiteY40" fmla="*/ 1204219 h 1604143"/>
                <a:gd name="connsiteX41" fmla="*/ 1964063 w 3055280"/>
                <a:gd name="connsiteY41" fmla="*/ 1375583 h 1604143"/>
                <a:gd name="connsiteX42" fmla="*/ 1964063 w 3055280"/>
                <a:gd name="connsiteY42" fmla="*/ 430405 h 1604143"/>
                <a:gd name="connsiteX43" fmla="*/ 1800641 w 3055280"/>
                <a:gd name="connsiteY43" fmla="*/ 373345 h 1604143"/>
                <a:gd name="connsiteX44" fmla="*/ 1800641 w 3055280"/>
                <a:gd name="connsiteY44" fmla="*/ 1432780 h 1604143"/>
                <a:gd name="connsiteX45" fmla="*/ 1309388 w 3055280"/>
                <a:gd name="connsiteY45" fmla="*/ 1604144 h 1604143"/>
                <a:gd name="connsiteX46" fmla="*/ 1309388 w 3055280"/>
                <a:gd name="connsiteY46" fmla="*/ 201838 h 1604143"/>
                <a:gd name="connsiteX47" fmla="*/ 1227590 w 3055280"/>
                <a:gd name="connsiteY47" fmla="*/ 173280 h 1604143"/>
                <a:gd name="connsiteX48" fmla="*/ 1145832 w 3055280"/>
                <a:gd name="connsiteY48" fmla="*/ 201838 h 1604143"/>
                <a:gd name="connsiteX49" fmla="*/ 1145832 w 3055280"/>
                <a:gd name="connsiteY49" fmla="*/ 1604137 h 1604143"/>
                <a:gd name="connsiteX50" fmla="*/ 654815 w 3055280"/>
                <a:gd name="connsiteY50" fmla="*/ 1432773 h 1604143"/>
                <a:gd name="connsiteX51" fmla="*/ 654815 w 3055280"/>
                <a:gd name="connsiteY51" fmla="*/ 373341 h 1604143"/>
                <a:gd name="connsiteX52" fmla="*/ 491062 w 3055280"/>
                <a:gd name="connsiteY52" fmla="*/ 430401 h 1604143"/>
                <a:gd name="connsiteX53" fmla="*/ 491062 w 3055280"/>
                <a:gd name="connsiteY53" fmla="*/ 1375583 h 1604143"/>
                <a:gd name="connsiteX54" fmla="*/ 0 w 3055280"/>
                <a:gd name="connsiteY54" fmla="*/ 1204223 h 1604143"/>
                <a:gd name="connsiteX55" fmla="*/ 0 w 3055280"/>
                <a:gd name="connsiteY55" fmla="*/ 428628 h 1604143"/>
                <a:gd name="connsiteX56" fmla="*/ 163808 w 3055280"/>
                <a:gd name="connsiteY56" fmla="*/ 371319 h 1604143"/>
                <a:gd name="connsiteX57" fmla="*/ 163808 w 3055280"/>
                <a:gd name="connsiteY57" fmla="*/ 1087893 h 1604143"/>
                <a:gd name="connsiteX58" fmla="*/ 327407 w 3055280"/>
                <a:gd name="connsiteY58" fmla="*/ 1145093 h 1604143"/>
                <a:gd name="connsiteX59" fmla="*/ 327407 w 3055280"/>
                <a:gd name="connsiteY59" fmla="*/ 314270 h 1604143"/>
                <a:gd name="connsiteX60" fmla="*/ 818425 w 3055280"/>
                <a:gd name="connsiteY60" fmla="*/ 142803 h 1604143"/>
                <a:gd name="connsiteX61" fmla="*/ 818425 w 3055280"/>
                <a:gd name="connsiteY61" fmla="*/ 1316552 h 1604143"/>
                <a:gd name="connsiteX62" fmla="*/ 982079 w 3055280"/>
                <a:gd name="connsiteY62" fmla="*/ 1373500 h 1604143"/>
                <a:gd name="connsiteX63" fmla="*/ 982079 w 3055280"/>
                <a:gd name="connsiteY63" fmla="*/ 85508 h 1604143"/>
                <a:gd name="connsiteX64" fmla="*/ 1227590 w 3055280"/>
                <a:gd name="connsiteY64" fmla="*/ 0 h 1604143"/>
                <a:gd name="connsiteX65" fmla="*/ 1472991 w 3055280"/>
                <a:gd name="connsiteY65" fmla="*/ 85508 h 160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55280" h="1604143">
                  <a:moveTo>
                    <a:pt x="2907935" y="1149921"/>
                  </a:moveTo>
                  <a:cubicBezTo>
                    <a:pt x="2990078" y="1149921"/>
                    <a:pt x="3055280" y="1081991"/>
                    <a:pt x="3055280" y="1001604"/>
                  </a:cubicBezTo>
                  <a:lnTo>
                    <a:pt x="3055280" y="1000738"/>
                  </a:lnTo>
                  <a:cubicBezTo>
                    <a:pt x="3055280" y="920232"/>
                    <a:pt x="2990900" y="853151"/>
                    <a:pt x="2907935" y="853151"/>
                  </a:cubicBezTo>
                  <a:cubicBezTo>
                    <a:pt x="2825653" y="853151"/>
                    <a:pt x="2760375" y="921088"/>
                    <a:pt x="2760375" y="1001604"/>
                  </a:cubicBezTo>
                  <a:lnTo>
                    <a:pt x="2760375" y="1002470"/>
                  </a:lnTo>
                  <a:cubicBezTo>
                    <a:pt x="2760379" y="1082850"/>
                    <a:pt x="2824831" y="1149921"/>
                    <a:pt x="2907935" y="1149921"/>
                  </a:cubicBezTo>
                  <a:moveTo>
                    <a:pt x="2907935" y="1133776"/>
                  </a:moveTo>
                  <a:cubicBezTo>
                    <a:pt x="2833373" y="1133776"/>
                    <a:pt x="2777438" y="1074479"/>
                    <a:pt x="2777438" y="1002467"/>
                  </a:cubicBezTo>
                  <a:lnTo>
                    <a:pt x="2777438" y="1001601"/>
                  </a:lnTo>
                  <a:cubicBezTo>
                    <a:pt x="2777438" y="929473"/>
                    <a:pt x="2834157" y="869423"/>
                    <a:pt x="2907935" y="869423"/>
                  </a:cubicBezTo>
                  <a:cubicBezTo>
                    <a:pt x="2982396" y="869423"/>
                    <a:pt x="3038364" y="928733"/>
                    <a:pt x="3038364" y="1000735"/>
                  </a:cubicBezTo>
                  <a:lnTo>
                    <a:pt x="3038364" y="1001601"/>
                  </a:lnTo>
                  <a:cubicBezTo>
                    <a:pt x="3038364" y="1073606"/>
                    <a:pt x="2981611" y="1133776"/>
                    <a:pt x="2907935" y="1133776"/>
                  </a:cubicBezTo>
                  <a:moveTo>
                    <a:pt x="2846896" y="1075338"/>
                  </a:moveTo>
                  <a:lnTo>
                    <a:pt x="2884217" y="1075338"/>
                  </a:lnTo>
                  <a:lnTo>
                    <a:pt x="2884217" y="1026997"/>
                  </a:lnTo>
                  <a:lnTo>
                    <a:pt x="2907939" y="1026997"/>
                  </a:lnTo>
                  <a:lnTo>
                    <a:pt x="2940970" y="1075338"/>
                  </a:lnTo>
                  <a:lnTo>
                    <a:pt x="2985846" y="1075338"/>
                  </a:lnTo>
                  <a:lnTo>
                    <a:pt x="2946954" y="1020225"/>
                  </a:lnTo>
                  <a:cubicBezTo>
                    <a:pt x="2967287" y="1013436"/>
                    <a:pt x="2980789" y="997407"/>
                    <a:pt x="2980789" y="972750"/>
                  </a:cubicBezTo>
                  <a:cubicBezTo>
                    <a:pt x="2980789" y="938107"/>
                    <a:pt x="2954476" y="921825"/>
                    <a:pt x="2918803" y="921825"/>
                  </a:cubicBezTo>
                  <a:lnTo>
                    <a:pt x="2846896" y="921825"/>
                  </a:lnTo>
                  <a:lnTo>
                    <a:pt x="2846896" y="1075338"/>
                  </a:lnTo>
                  <a:close/>
                  <a:moveTo>
                    <a:pt x="2884213" y="996544"/>
                  </a:moveTo>
                  <a:lnTo>
                    <a:pt x="2884213" y="954136"/>
                  </a:lnTo>
                  <a:lnTo>
                    <a:pt x="2916334" y="954136"/>
                  </a:lnTo>
                  <a:cubicBezTo>
                    <a:pt x="2932356" y="954136"/>
                    <a:pt x="2942647" y="961784"/>
                    <a:pt x="2942647" y="975342"/>
                  </a:cubicBezTo>
                  <a:cubicBezTo>
                    <a:pt x="2942647" y="988044"/>
                    <a:pt x="2933359" y="996548"/>
                    <a:pt x="2916334" y="996548"/>
                  </a:cubicBezTo>
                  <a:lnTo>
                    <a:pt x="2884213" y="996548"/>
                  </a:lnTo>
                  <a:close/>
                  <a:moveTo>
                    <a:pt x="1472991" y="85508"/>
                  </a:moveTo>
                  <a:lnTo>
                    <a:pt x="1472991" y="1373500"/>
                  </a:lnTo>
                  <a:lnTo>
                    <a:pt x="1636751" y="1316552"/>
                  </a:lnTo>
                  <a:lnTo>
                    <a:pt x="1636751" y="142803"/>
                  </a:lnTo>
                  <a:lnTo>
                    <a:pt x="2127861" y="314266"/>
                  </a:lnTo>
                  <a:lnTo>
                    <a:pt x="2127861" y="1145090"/>
                  </a:lnTo>
                  <a:lnTo>
                    <a:pt x="2291372" y="1087890"/>
                  </a:lnTo>
                  <a:lnTo>
                    <a:pt x="2291372" y="371316"/>
                  </a:lnTo>
                  <a:lnTo>
                    <a:pt x="2455060" y="428625"/>
                  </a:lnTo>
                  <a:lnTo>
                    <a:pt x="2455060" y="1204219"/>
                  </a:lnTo>
                  <a:lnTo>
                    <a:pt x="1964063" y="1375583"/>
                  </a:lnTo>
                  <a:lnTo>
                    <a:pt x="1964063" y="430405"/>
                  </a:lnTo>
                  <a:lnTo>
                    <a:pt x="1800641" y="373345"/>
                  </a:lnTo>
                  <a:lnTo>
                    <a:pt x="1800641" y="1432780"/>
                  </a:lnTo>
                  <a:lnTo>
                    <a:pt x="1309388" y="1604144"/>
                  </a:lnTo>
                  <a:lnTo>
                    <a:pt x="1309388" y="201838"/>
                  </a:lnTo>
                  <a:lnTo>
                    <a:pt x="1227590" y="173280"/>
                  </a:lnTo>
                  <a:lnTo>
                    <a:pt x="1145832" y="201838"/>
                  </a:lnTo>
                  <a:lnTo>
                    <a:pt x="1145832" y="1604137"/>
                  </a:lnTo>
                  <a:lnTo>
                    <a:pt x="654815" y="1432773"/>
                  </a:lnTo>
                  <a:lnTo>
                    <a:pt x="654815" y="373341"/>
                  </a:lnTo>
                  <a:lnTo>
                    <a:pt x="491062" y="430401"/>
                  </a:lnTo>
                  <a:lnTo>
                    <a:pt x="491062" y="1375583"/>
                  </a:lnTo>
                  <a:lnTo>
                    <a:pt x="0" y="1204223"/>
                  </a:lnTo>
                  <a:lnTo>
                    <a:pt x="0" y="428628"/>
                  </a:lnTo>
                  <a:lnTo>
                    <a:pt x="163808" y="371319"/>
                  </a:lnTo>
                  <a:lnTo>
                    <a:pt x="163808" y="1087893"/>
                  </a:lnTo>
                  <a:lnTo>
                    <a:pt x="327407" y="1145093"/>
                  </a:lnTo>
                  <a:lnTo>
                    <a:pt x="327407" y="314270"/>
                  </a:lnTo>
                  <a:lnTo>
                    <a:pt x="818425" y="142803"/>
                  </a:lnTo>
                  <a:lnTo>
                    <a:pt x="818425" y="1316552"/>
                  </a:lnTo>
                  <a:lnTo>
                    <a:pt x="982079" y="1373500"/>
                  </a:lnTo>
                  <a:lnTo>
                    <a:pt x="982079" y="85508"/>
                  </a:lnTo>
                  <a:lnTo>
                    <a:pt x="1227590" y="0"/>
                  </a:lnTo>
                  <a:lnTo>
                    <a:pt x="1472991" y="85508"/>
                  </a:lnTo>
                  <a:close/>
                </a:path>
              </a:pathLst>
            </a:custGeom>
            <a:grpFill/>
            <a:ln w="3410"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2550334627"/>
      </p:ext>
    </p:extLst>
  </p:cSld>
  <p:clrMapOvr>
    <a:masterClrMapping/>
  </p:clrMapOvr>
  <p:extLst>
    <p:ext uri="{DCECCB84-F9BA-43D5-87BE-67443E8EF086}">
      <p15:sldGuideLst xmlns:p15="http://schemas.microsoft.com/office/powerpoint/2012/main">
        <p15:guide id="1" orient="horz" pos="1691" userDrawn="1">
          <p15:clr>
            <a:srgbClr val="C35EA4"/>
          </p15:clr>
        </p15:guide>
        <p15:guide id="2" orient="horz" pos="2207" userDrawn="1">
          <p15:clr>
            <a:srgbClr val="C35EA4"/>
          </p15:clr>
        </p15:guide>
        <p15:guide id="3" orient="horz" pos="2610" userDrawn="1">
          <p15:clr>
            <a:srgbClr val="C35EA4"/>
          </p15:clr>
        </p15:guide>
        <p15:guide id="4" orient="horz" pos="322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chemeClr val="tx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FB2DB66-0911-A4CB-1BAB-0D88DDA165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8" name="Picture Placeholder 15">
            <a:extLst>
              <a:ext uri="{FF2B5EF4-FFF2-40B4-BE49-F238E27FC236}">
                <a16:creationId xmlns:a16="http://schemas.microsoft.com/office/drawing/2014/main" id="{0D3115AF-0EF6-3168-3A32-6BB2384FA127}"/>
              </a:ext>
            </a:extLst>
          </p:cNvPr>
          <p:cNvSpPr>
            <a:spLocks noGrp="1"/>
          </p:cNvSpPr>
          <p:nvPr>
            <p:ph type="pic" sz="quarter" idx="13" hasCustomPrompt="1"/>
          </p:nvPr>
        </p:nvSpPr>
        <p:spPr>
          <a:xfrm>
            <a:off x="6096000" y="0"/>
            <a:ext cx="6096000" cy="6858000"/>
          </a:xfrm>
          <a:noFill/>
        </p:spPr>
        <p:txBody>
          <a:bodyPr lIns="182880" tIns="182880" rIns="2743200"/>
          <a:lstStyle>
            <a:lvl1pPr>
              <a:defRPr>
                <a:solidFill>
                  <a:schemeClr val="bg1"/>
                </a:solidFill>
              </a:defRPr>
            </a:lvl1pPr>
          </a:lstStyle>
          <a:p>
            <a:r>
              <a:rPr lang="en-GB"/>
              <a:t>Drag picture/background graphic to placeholder or click icon to add, then send to back.</a:t>
            </a:r>
            <a:endParaRPr lang="en-US"/>
          </a:p>
        </p:txBody>
      </p:sp>
      <p:sp>
        <p:nvSpPr>
          <p:cNvPr id="5" name="Footer Placeholder 4">
            <a:extLst>
              <a:ext uri="{FF2B5EF4-FFF2-40B4-BE49-F238E27FC236}">
                <a16:creationId xmlns:a16="http://schemas.microsoft.com/office/drawing/2014/main" id="{3C9AC038-A7C2-D816-E3CA-750795D0574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2" name="Title 1">
            <a:extLst>
              <a:ext uri="{FF2B5EF4-FFF2-40B4-BE49-F238E27FC236}">
                <a16:creationId xmlns:a16="http://schemas.microsoft.com/office/drawing/2014/main" id="{EAA51E90-75BB-29F9-B515-ACC903173E2F}"/>
              </a:ext>
            </a:extLst>
          </p:cNvPr>
          <p:cNvSpPr>
            <a:spLocks noGrp="1"/>
          </p:cNvSpPr>
          <p:nvPr>
            <p:ph type="ctrTitle" hasCustomPrompt="1"/>
          </p:nvPr>
        </p:nvSpPr>
        <p:spPr>
          <a:xfrm>
            <a:off x="548640" y="1466850"/>
            <a:ext cx="8601710" cy="2190750"/>
          </a:xfrm>
        </p:spPr>
        <p:txBody>
          <a:bodyPr anchor="b"/>
          <a:lstStyle>
            <a:lvl1pPr algn="l">
              <a:lnSpc>
                <a:spcPct val="100000"/>
              </a:lnSpc>
              <a:defRPr sz="5400">
                <a:solidFill>
                  <a:schemeClr val="bg1"/>
                </a:solidFill>
              </a:defRPr>
            </a:lvl1pPr>
          </a:lstStyle>
          <a:p>
            <a:r>
              <a:rPr lang="en-GB"/>
              <a:t>Title Master option 3. </a:t>
            </a:r>
            <a:br>
              <a:rPr lang="en-GB"/>
            </a:br>
            <a:r>
              <a:rPr lang="en-GB"/>
              <a:t>(2 lines) with graphic.</a:t>
            </a:r>
          </a:p>
        </p:txBody>
      </p:sp>
      <p:sp>
        <p:nvSpPr>
          <p:cNvPr id="3" name="Subtitle 2">
            <a:extLst>
              <a:ext uri="{FF2B5EF4-FFF2-40B4-BE49-F238E27FC236}">
                <a16:creationId xmlns:a16="http://schemas.microsoft.com/office/drawing/2014/main" id="{2F47E070-3828-E1FA-4CF9-C94EC651614B}"/>
              </a:ext>
            </a:extLst>
          </p:cNvPr>
          <p:cNvSpPr>
            <a:spLocks noGrp="1"/>
          </p:cNvSpPr>
          <p:nvPr>
            <p:ph type="subTitle" idx="1" hasCustomPrompt="1"/>
          </p:nvPr>
        </p:nvSpPr>
        <p:spPr>
          <a:xfrm>
            <a:off x="548640" y="3794760"/>
            <a:ext cx="8231823" cy="914400"/>
          </a:xfrm>
        </p:spPr>
        <p:txBody>
          <a:bodyPr/>
          <a:lstStyle>
            <a:lvl1pPr marL="0" indent="0" algn="l">
              <a:lnSpc>
                <a:spcPct val="100000"/>
              </a:lnSpc>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style, bold 28pt</a:t>
            </a:r>
          </a:p>
        </p:txBody>
      </p:sp>
      <p:sp>
        <p:nvSpPr>
          <p:cNvPr id="14" name="Text Placeholder 13">
            <a:extLst>
              <a:ext uri="{FF2B5EF4-FFF2-40B4-BE49-F238E27FC236}">
                <a16:creationId xmlns:a16="http://schemas.microsoft.com/office/drawing/2014/main" id="{E1E25B33-E006-ACEB-9C06-0779D8EAA40F}"/>
              </a:ext>
            </a:extLst>
          </p:cNvPr>
          <p:cNvSpPr>
            <a:spLocks noGrp="1"/>
          </p:cNvSpPr>
          <p:nvPr>
            <p:ph type="body" sz="quarter" idx="12" hasCustomPrompt="1"/>
          </p:nvPr>
        </p:nvSpPr>
        <p:spPr>
          <a:xfrm>
            <a:off x="548640" y="4937759"/>
            <a:ext cx="5547360" cy="548640"/>
          </a:xfrm>
        </p:spPr>
        <p:txBody>
          <a:bodyPr/>
          <a:lstStyle>
            <a:lvl1pPr marL="0" indent="0">
              <a:lnSpc>
                <a:spcPct val="100000"/>
              </a:lnSpc>
              <a:buNone/>
              <a:defRPr sz="1400" b="0">
                <a:solidFill>
                  <a:schemeClr val="bg1"/>
                </a:solidFill>
              </a:defRPr>
            </a:lvl1pPr>
          </a:lstStyle>
          <a:p>
            <a:pPr lvl="0"/>
            <a:r>
              <a:rPr lang="en-US"/>
              <a:t>Optional presenter name, reg 14pt</a:t>
            </a:r>
          </a:p>
        </p:txBody>
      </p:sp>
      <p:grpSp>
        <p:nvGrpSpPr>
          <p:cNvPr id="10" name="horz_logo_grp">
            <a:extLst>
              <a:ext uri="{FF2B5EF4-FFF2-40B4-BE49-F238E27FC236}">
                <a16:creationId xmlns:a16="http://schemas.microsoft.com/office/drawing/2014/main" id="{EFCC70FA-A181-A758-5ECF-5376F7568DD2}"/>
              </a:ext>
              <a:ext uri="{C183D7F6-B498-43B3-948B-1728B52AA6E4}">
                <adec:decorative xmlns:adec="http://schemas.microsoft.com/office/drawing/2017/decorative" val="1"/>
              </a:ext>
            </a:extLst>
          </p:cNvPr>
          <p:cNvGrpSpPr>
            <a:grpSpLocks noChangeAspect="1"/>
          </p:cNvGrpSpPr>
          <p:nvPr userDrawn="1"/>
        </p:nvGrpSpPr>
        <p:grpSpPr>
          <a:xfrm>
            <a:off x="548640" y="576072"/>
            <a:ext cx="2286000" cy="334244"/>
            <a:chOff x="345440" y="2627692"/>
            <a:chExt cx="10971255" cy="1604143"/>
          </a:xfrm>
          <a:solidFill>
            <a:schemeClr val="bg1"/>
          </a:solidFill>
        </p:grpSpPr>
        <p:sp>
          <p:nvSpPr>
            <p:cNvPr id="11" name="Equinix_black">
              <a:extLst>
                <a:ext uri="{FF2B5EF4-FFF2-40B4-BE49-F238E27FC236}">
                  <a16:creationId xmlns:a16="http://schemas.microsoft.com/office/drawing/2014/main" id="{B50B4893-70F4-F5D7-941E-AF6750C9E15A}"/>
                </a:ext>
                <a:ext uri="{C183D7F6-B498-43B3-948B-1728B52AA6E4}">
                  <adec:decorative xmlns:adec="http://schemas.microsoft.com/office/drawing/2017/decorative" val="1"/>
                </a:ext>
              </a:extLst>
            </p:cNvPr>
            <p:cNvSpPr/>
            <p:nvPr/>
          </p:nvSpPr>
          <p:spPr>
            <a:xfrm>
              <a:off x="3923128" y="3019331"/>
              <a:ext cx="7393567" cy="868886"/>
            </a:xfrm>
            <a:custGeom>
              <a:avLst/>
              <a:gdLst>
                <a:gd name="connsiteX0" fmla="*/ 110240 w 7393567"/>
                <a:gd name="connsiteY0" fmla="*/ 709958 h 868886"/>
                <a:gd name="connsiteX1" fmla="*/ 672945 w 7393567"/>
                <a:gd name="connsiteY1" fmla="*/ 709958 h 868886"/>
                <a:gd name="connsiteX2" fmla="*/ 672945 w 7393567"/>
                <a:gd name="connsiteY2" fmla="*/ 810445 h 868886"/>
                <a:gd name="connsiteX3" fmla="*/ 0 w 7393567"/>
                <a:gd name="connsiteY3" fmla="*/ 810445 h 868886"/>
                <a:gd name="connsiteX4" fmla="*/ 0 w 7393567"/>
                <a:gd name="connsiteY4" fmla="*/ 31581 h 868886"/>
                <a:gd name="connsiteX5" fmla="*/ 653796 w 7393567"/>
                <a:gd name="connsiteY5" fmla="*/ 31581 h 868886"/>
                <a:gd name="connsiteX6" fmla="*/ 653796 w 7393567"/>
                <a:gd name="connsiteY6" fmla="*/ 133425 h 868886"/>
                <a:gd name="connsiteX7" fmla="*/ 110240 w 7393567"/>
                <a:gd name="connsiteY7" fmla="*/ 133425 h 868886"/>
                <a:gd name="connsiteX8" fmla="*/ 110240 w 7393567"/>
                <a:gd name="connsiteY8" fmla="*/ 354119 h 868886"/>
                <a:gd name="connsiteX9" fmla="*/ 474671 w 7393567"/>
                <a:gd name="connsiteY9" fmla="*/ 354119 h 868886"/>
                <a:gd name="connsiteX10" fmla="*/ 474671 w 7393567"/>
                <a:gd name="connsiteY10" fmla="*/ 456465 h 868886"/>
                <a:gd name="connsiteX11" fmla="*/ 110240 w 7393567"/>
                <a:gd name="connsiteY11" fmla="*/ 456465 h 868886"/>
                <a:gd name="connsiteX12" fmla="*/ 110240 w 7393567"/>
                <a:gd name="connsiteY12" fmla="*/ 709958 h 868886"/>
                <a:gd name="connsiteX13" fmla="*/ 2985962 w 7393567"/>
                <a:gd name="connsiteY13" fmla="*/ 500107 h 868886"/>
                <a:gd name="connsiteX14" fmla="*/ 2764263 w 7393567"/>
                <a:gd name="connsiteY14" fmla="*/ 731290 h 868886"/>
                <a:gd name="connsiteX15" fmla="*/ 2555271 w 7393567"/>
                <a:gd name="connsiteY15" fmla="*/ 500107 h 868886"/>
                <a:gd name="connsiteX16" fmla="*/ 2555271 w 7393567"/>
                <a:gd name="connsiteY16" fmla="*/ 33555 h 868886"/>
                <a:gd name="connsiteX17" fmla="*/ 2446154 w 7393567"/>
                <a:gd name="connsiteY17" fmla="*/ 33555 h 868886"/>
                <a:gd name="connsiteX18" fmla="*/ 2446154 w 7393567"/>
                <a:gd name="connsiteY18" fmla="*/ 505287 h 868886"/>
                <a:gd name="connsiteX19" fmla="*/ 2763513 w 7393567"/>
                <a:gd name="connsiteY19" fmla="*/ 833499 h 868886"/>
                <a:gd name="connsiteX20" fmla="*/ 3093948 w 7393567"/>
                <a:gd name="connsiteY20" fmla="*/ 505287 h 868886"/>
                <a:gd name="connsiteX21" fmla="*/ 3093948 w 7393567"/>
                <a:gd name="connsiteY21" fmla="*/ 33555 h 868886"/>
                <a:gd name="connsiteX22" fmla="*/ 2985959 w 7393567"/>
                <a:gd name="connsiteY22" fmla="*/ 33555 h 868886"/>
                <a:gd name="connsiteX23" fmla="*/ 2985959 w 7393567"/>
                <a:gd name="connsiteY23" fmla="*/ 500107 h 868886"/>
                <a:gd name="connsiteX24" fmla="*/ 3701070 w 7393567"/>
                <a:gd name="connsiteY24" fmla="*/ 810572 h 868886"/>
                <a:gd name="connsiteX25" fmla="*/ 3809325 w 7393567"/>
                <a:gd name="connsiteY25" fmla="*/ 810572 h 868886"/>
                <a:gd name="connsiteX26" fmla="*/ 3809325 w 7393567"/>
                <a:gd name="connsiteY26" fmla="*/ 31581 h 868886"/>
                <a:gd name="connsiteX27" fmla="*/ 3701070 w 7393567"/>
                <a:gd name="connsiteY27" fmla="*/ 31581 h 868886"/>
                <a:gd name="connsiteX28" fmla="*/ 3701070 w 7393567"/>
                <a:gd name="connsiteY28" fmla="*/ 810572 h 868886"/>
                <a:gd name="connsiteX29" fmla="*/ 5101718 w 7393567"/>
                <a:gd name="connsiteY29" fmla="*/ 641905 h 868886"/>
                <a:gd name="connsiteX30" fmla="*/ 4566591 w 7393567"/>
                <a:gd name="connsiteY30" fmla="*/ 31581 h 868886"/>
                <a:gd name="connsiteX31" fmla="*/ 4459602 w 7393567"/>
                <a:gd name="connsiteY31" fmla="*/ 31581 h 868886"/>
                <a:gd name="connsiteX32" fmla="*/ 4459602 w 7393567"/>
                <a:gd name="connsiteY32" fmla="*/ 810442 h 868886"/>
                <a:gd name="connsiteX33" fmla="*/ 4567717 w 7393567"/>
                <a:gd name="connsiteY33" fmla="*/ 810442 h 868886"/>
                <a:gd name="connsiteX34" fmla="*/ 4567717 w 7393567"/>
                <a:gd name="connsiteY34" fmla="*/ 195198 h 868886"/>
                <a:gd name="connsiteX35" fmla="*/ 5103877 w 7393567"/>
                <a:gd name="connsiteY35" fmla="*/ 810445 h 868886"/>
                <a:gd name="connsiteX36" fmla="*/ 5209489 w 7393567"/>
                <a:gd name="connsiteY36" fmla="*/ 810445 h 868886"/>
                <a:gd name="connsiteX37" fmla="*/ 5209489 w 7393567"/>
                <a:gd name="connsiteY37" fmla="*/ 31581 h 868886"/>
                <a:gd name="connsiteX38" fmla="*/ 5101718 w 7393567"/>
                <a:gd name="connsiteY38" fmla="*/ 31581 h 868886"/>
                <a:gd name="connsiteX39" fmla="*/ 5101718 w 7393567"/>
                <a:gd name="connsiteY39" fmla="*/ 641905 h 868886"/>
                <a:gd name="connsiteX40" fmla="*/ 5866009 w 7393567"/>
                <a:gd name="connsiteY40" fmla="*/ 810572 h 868886"/>
                <a:gd name="connsiteX41" fmla="*/ 5974158 w 7393567"/>
                <a:gd name="connsiteY41" fmla="*/ 810572 h 868886"/>
                <a:gd name="connsiteX42" fmla="*/ 5974158 w 7393567"/>
                <a:gd name="connsiteY42" fmla="*/ 31581 h 868886"/>
                <a:gd name="connsiteX43" fmla="*/ 5866009 w 7393567"/>
                <a:gd name="connsiteY43" fmla="*/ 31581 h 868886"/>
                <a:gd name="connsiteX44" fmla="*/ 5866009 w 7393567"/>
                <a:gd name="connsiteY44" fmla="*/ 810572 h 868886"/>
                <a:gd name="connsiteX45" fmla="*/ 7026633 w 7393567"/>
                <a:gd name="connsiteY45" fmla="*/ 387784 h 868886"/>
                <a:gd name="connsiteX46" fmla="*/ 7340670 w 7393567"/>
                <a:gd name="connsiteY46" fmla="*/ 30722 h 868886"/>
                <a:gd name="connsiteX47" fmla="*/ 7207186 w 7393567"/>
                <a:gd name="connsiteY47" fmla="*/ 30722 h 868886"/>
                <a:gd name="connsiteX48" fmla="*/ 6957946 w 7393567"/>
                <a:gd name="connsiteY48" fmla="*/ 310719 h 868886"/>
                <a:gd name="connsiteX49" fmla="*/ 6715473 w 7393567"/>
                <a:gd name="connsiteY49" fmla="*/ 30722 h 868886"/>
                <a:gd name="connsiteX50" fmla="*/ 6574129 w 7393567"/>
                <a:gd name="connsiteY50" fmla="*/ 30722 h 868886"/>
                <a:gd name="connsiteX51" fmla="*/ 6877058 w 7393567"/>
                <a:gd name="connsiteY51" fmla="*/ 388023 h 868886"/>
                <a:gd name="connsiteX52" fmla="*/ 6498169 w 7393567"/>
                <a:gd name="connsiteY52" fmla="*/ 810323 h 868886"/>
                <a:gd name="connsiteX53" fmla="*/ 6636563 w 7393567"/>
                <a:gd name="connsiteY53" fmla="*/ 810323 h 868886"/>
                <a:gd name="connsiteX54" fmla="*/ 6947188 w 7393567"/>
                <a:gd name="connsiteY54" fmla="*/ 463609 h 868886"/>
                <a:gd name="connsiteX55" fmla="*/ 7243487 w 7393567"/>
                <a:gd name="connsiteY55" fmla="*/ 810323 h 868886"/>
                <a:gd name="connsiteX56" fmla="*/ 7393568 w 7393567"/>
                <a:gd name="connsiteY56" fmla="*/ 810323 h 868886"/>
                <a:gd name="connsiteX57" fmla="*/ 7026633 w 7393567"/>
                <a:gd name="connsiteY57" fmla="*/ 387784 h 868886"/>
                <a:gd name="connsiteX58" fmla="*/ 1784908 w 7393567"/>
                <a:gd name="connsiteY58" fmla="*/ 417252 h 868886"/>
                <a:gd name="connsiteX59" fmla="*/ 1493293 w 7393567"/>
                <a:gd name="connsiteY59" fmla="*/ 99634 h 868886"/>
                <a:gd name="connsiteX60" fmla="*/ 1210592 w 7393567"/>
                <a:gd name="connsiteY60" fmla="*/ 418483 h 868886"/>
                <a:gd name="connsiteX61" fmla="*/ 1210663 w 7393567"/>
                <a:gd name="connsiteY61" fmla="*/ 421436 h 868886"/>
                <a:gd name="connsiteX62" fmla="*/ 1500600 w 7393567"/>
                <a:gd name="connsiteY62" fmla="*/ 737813 h 868886"/>
                <a:gd name="connsiteX63" fmla="*/ 1606233 w 7393567"/>
                <a:gd name="connsiteY63" fmla="*/ 715008 h 868886"/>
                <a:gd name="connsiteX64" fmla="*/ 1503441 w 7393567"/>
                <a:gd name="connsiteY64" fmla="*/ 593063 h 868886"/>
                <a:gd name="connsiteX65" fmla="*/ 1628957 w 7393567"/>
                <a:gd name="connsiteY65" fmla="*/ 593192 h 868886"/>
                <a:gd name="connsiteX66" fmla="*/ 1687622 w 7393567"/>
                <a:gd name="connsiteY66" fmla="*/ 663342 h 868886"/>
                <a:gd name="connsiteX67" fmla="*/ 1784911 w 7393567"/>
                <a:gd name="connsiteY67" fmla="*/ 420577 h 868886"/>
                <a:gd name="connsiteX68" fmla="*/ 1784911 w 7393567"/>
                <a:gd name="connsiteY68" fmla="*/ 417252 h 868886"/>
                <a:gd name="connsiteX69" fmla="*/ 1495758 w 7393567"/>
                <a:gd name="connsiteY69" fmla="*/ 13 h 868886"/>
                <a:gd name="connsiteX70" fmla="*/ 1897582 w 7393567"/>
                <a:gd name="connsiteY70" fmla="*/ 413426 h 868886"/>
                <a:gd name="connsiteX71" fmla="*/ 1897582 w 7393567"/>
                <a:gd name="connsiteY71" fmla="*/ 416509 h 868886"/>
                <a:gd name="connsiteX72" fmla="*/ 1753845 w 7393567"/>
                <a:gd name="connsiteY72" fmla="*/ 741393 h 868886"/>
                <a:gd name="connsiteX73" fmla="*/ 1861618 w 7393567"/>
                <a:gd name="connsiteY73" fmla="*/ 868760 h 868886"/>
                <a:gd name="connsiteX74" fmla="*/ 1735711 w 7393567"/>
                <a:gd name="connsiteY74" fmla="*/ 868886 h 868886"/>
                <a:gd name="connsiteX75" fmla="*/ 1674170 w 7393567"/>
                <a:gd name="connsiteY75" fmla="*/ 795776 h 868886"/>
                <a:gd name="connsiteX76" fmla="*/ 1498384 w 7393567"/>
                <a:gd name="connsiteY76" fmla="*/ 838801 h 868886"/>
                <a:gd name="connsiteX77" fmla="*/ 1097870 w 7393567"/>
                <a:gd name="connsiteY77" fmla="*/ 425265 h 868886"/>
                <a:gd name="connsiteX78" fmla="*/ 1097870 w 7393567"/>
                <a:gd name="connsiteY78" fmla="*/ 422312 h 868886"/>
                <a:gd name="connsiteX79" fmla="*/ 1495758 w 7393567"/>
                <a:gd name="connsiteY79" fmla="*/ 13 h 86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393567" h="868886">
                  <a:moveTo>
                    <a:pt x="110240" y="709958"/>
                  </a:moveTo>
                  <a:lnTo>
                    <a:pt x="672945" y="709958"/>
                  </a:lnTo>
                  <a:lnTo>
                    <a:pt x="672945" y="810445"/>
                  </a:lnTo>
                  <a:lnTo>
                    <a:pt x="0" y="810445"/>
                  </a:lnTo>
                  <a:lnTo>
                    <a:pt x="0" y="31581"/>
                  </a:lnTo>
                  <a:lnTo>
                    <a:pt x="653796" y="31581"/>
                  </a:lnTo>
                  <a:lnTo>
                    <a:pt x="653796" y="133425"/>
                  </a:lnTo>
                  <a:lnTo>
                    <a:pt x="110240" y="133425"/>
                  </a:lnTo>
                  <a:lnTo>
                    <a:pt x="110240" y="354119"/>
                  </a:lnTo>
                  <a:lnTo>
                    <a:pt x="474671" y="354119"/>
                  </a:lnTo>
                  <a:lnTo>
                    <a:pt x="474671" y="456465"/>
                  </a:lnTo>
                  <a:lnTo>
                    <a:pt x="110240" y="456465"/>
                  </a:lnTo>
                  <a:lnTo>
                    <a:pt x="110240" y="709958"/>
                  </a:lnTo>
                  <a:close/>
                  <a:moveTo>
                    <a:pt x="2985962" y="500107"/>
                  </a:moveTo>
                  <a:cubicBezTo>
                    <a:pt x="2985962" y="639303"/>
                    <a:pt x="2896748" y="731290"/>
                    <a:pt x="2764263" y="731290"/>
                  </a:cubicBezTo>
                  <a:cubicBezTo>
                    <a:pt x="2635713" y="731290"/>
                    <a:pt x="2555271" y="638198"/>
                    <a:pt x="2555271" y="500107"/>
                  </a:cubicBezTo>
                  <a:lnTo>
                    <a:pt x="2555271" y="33555"/>
                  </a:lnTo>
                  <a:lnTo>
                    <a:pt x="2446154" y="33555"/>
                  </a:lnTo>
                  <a:lnTo>
                    <a:pt x="2446154" y="505287"/>
                  </a:lnTo>
                  <a:cubicBezTo>
                    <a:pt x="2446154" y="717729"/>
                    <a:pt x="2594570" y="833499"/>
                    <a:pt x="2763513" y="833499"/>
                  </a:cubicBezTo>
                  <a:cubicBezTo>
                    <a:pt x="3012862" y="833499"/>
                    <a:pt x="3093948" y="657563"/>
                    <a:pt x="3093948" y="505287"/>
                  </a:cubicBezTo>
                  <a:lnTo>
                    <a:pt x="3093948" y="33555"/>
                  </a:lnTo>
                  <a:lnTo>
                    <a:pt x="2985959" y="33555"/>
                  </a:lnTo>
                  <a:lnTo>
                    <a:pt x="2985959" y="500107"/>
                  </a:lnTo>
                  <a:close/>
                  <a:moveTo>
                    <a:pt x="3701070" y="810572"/>
                  </a:moveTo>
                  <a:lnTo>
                    <a:pt x="3809325" y="810572"/>
                  </a:lnTo>
                  <a:lnTo>
                    <a:pt x="3809325" y="31581"/>
                  </a:lnTo>
                  <a:lnTo>
                    <a:pt x="3701070" y="31581"/>
                  </a:lnTo>
                  <a:lnTo>
                    <a:pt x="3701070" y="810572"/>
                  </a:lnTo>
                  <a:close/>
                  <a:moveTo>
                    <a:pt x="5101718" y="641905"/>
                  </a:moveTo>
                  <a:lnTo>
                    <a:pt x="4566591" y="31581"/>
                  </a:lnTo>
                  <a:lnTo>
                    <a:pt x="4459602" y="31581"/>
                  </a:lnTo>
                  <a:lnTo>
                    <a:pt x="4459602" y="810442"/>
                  </a:lnTo>
                  <a:lnTo>
                    <a:pt x="4567717" y="810442"/>
                  </a:lnTo>
                  <a:lnTo>
                    <a:pt x="4567717" y="195198"/>
                  </a:lnTo>
                  <a:lnTo>
                    <a:pt x="5103877" y="810445"/>
                  </a:lnTo>
                  <a:lnTo>
                    <a:pt x="5209489" y="810445"/>
                  </a:lnTo>
                  <a:lnTo>
                    <a:pt x="5209489" y="31581"/>
                  </a:lnTo>
                  <a:lnTo>
                    <a:pt x="5101718" y="31581"/>
                  </a:lnTo>
                  <a:lnTo>
                    <a:pt x="5101718" y="641905"/>
                  </a:lnTo>
                  <a:close/>
                  <a:moveTo>
                    <a:pt x="5866009" y="810572"/>
                  </a:moveTo>
                  <a:lnTo>
                    <a:pt x="5974158" y="810572"/>
                  </a:lnTo>
                  <a:lnTo>
                    <a:pt x="5974158" y="31581"/>
                  </a:lnTo>
                  <a:lnTo>
                    <a:pt x="5866009" y="31581"/>
                  </a:lnTo>
                  <a:lnTo>
                    <a:pt x="5866009" y="810572"/>
                  </a:lnTo>
                  <a:close/>
                  <a:moveTo>
                    <a:pt x="7026633" y="387784"/>
                  </a:moveTo>
                  <a:lnTo>
                    <a:pt x="7340670" y="30722"/>
                  </a:lnTo>
                  <a:lnTo>
                    <a:pt x="7207186" y="30722"/>
                  </a:lnTo>
                  <a:lnTo>
                    <a:pt x="6957946" y="310719"/>
                  </a:lnTo>
                  <a:lnTo>
                    <a:pt x="6715473" y="30722"/>
                  </a:lnTo>
                  <a:lnTo>
                    <a:pt x="6574129" y="30722"/>
                  </a:lnTo>
                  <a:lnTo>
                    <a:pt x="6877058" y="388023"/>
                  </a:lnTo>
                  <a:lnTo>
                    <a:pt x="6498169" y="810323"/>
                  </a:lnTo>
                  <a:lnTo>
                    <a:pt x="6636563" y="810323"/>
                  </a:lnTo>
                  <a:lnTo>
                    <a:pt x="6947188" y="463609"/>
                  </a:lnTo>
                  <a:lnTo>
                    <a:pt x="7243487" y="810323"/>
                  </a:lnTo>
                  <a:lnTo>
                    <a:pt x="7393568" y="810323"/>
                  </a:lnTo>
                  <a:lnTo>
                    <a:pt x="7026633" y="387784"/>
                  </a:lnTo>
                  <a:close/>
                  <a:moveTo>
                    <a:pt x="1784908" y="417252"/>
                  </a:moveTo>
                  <a:cubicBezTo>
                    <a:pt x="1784908" y="232300"/>
                    <a:pt x="1655676" y="98284"/>
                    <a:pt x="1493293" y="99634"/>
                  </a:cubicBezTo>
                  <a:cubicBezTo>
                    <a:pt x="1330976" y="100510"/>
                    <a:pt x="1210592" y="232300"/>
                    <a:pt x="1210592" y="418483"/>
                  </a:cubicBezTo>
                  <a:lnTo>
                    <a:pt x="1210663" y="421436"/>
                  </a:lnTo>
                  <a:cubicBezTo>
                    <a:pt x="1210663" y="604288"/>
                    <a:pt x="1339180" y="738931"/>
                    <a:pt x="1500600" y="737813"/>
                  </a:cubicBezTo>
                  <a:cubicBezTo>
                    <a:pt x="1535865" y="737574"/>
                    <a:pt x="1581151" y="727461"/>
                    <a:pt x="1606233" y="715008"/>
                  </a:cubicBezTo>
                  <a:lnTo>
                    <a:pt x="1503441" y="593063"/>
                  </a:lnTo>
                  <a:lnTo>
                    <a:pt x="1628957" y="593192"/>
                  </a:lnTo>
                  <a:lnTo>
                    <a:pt x="1687622" y="663342"/>
                  </a:lnTo>
                  <a:cubicBezTo>
                    <a:pt x="1750503" y="602184"/>
                    <a:pt x="1784911" y="530557"/>
                    <a:pt x="1784911" y="420577"/>
                  </a:cubicBezTo>
                  <a:lnTo>
                    <a:pt x="1784911" y="417252"/>
                  </a:lnTo>
                  <a:close/>
                  <a:moveTo>
                    <a:pt x="1495758" y="13"/>
                  </a:moveTo>
                  <a:cubicBezTo>
                    <a:pt x="1719545" y="-1709"/>
                    <a:pt x="1897582" y="171278"/>
                    <a:pt x="1897582" y="413426"/>
                  </a:cubicBezTo>
                  <a:lnTo>
                    <a:pt x="1897582" y="416509"/>
                  </a:lnTo>
                  <a:cubicBezTo>
                    <a:pt x="1897582" y="557679"/>
                    <a:pt x="1842005" y="671979"/>
                    <a:pt x="1753845" y="741393"/>
                  </a:cubicBezTo>
                  <a:lnTo>
                    <a:pt x="1861618" y="868760"/>
                  </a:lnTo>
                  <a:lnTo>
                    <a:pt x="1735711" y="868886"/>
                  </a:lnTo>
                  <a:lnTo>
                    <a:pt x="1674170" y="795776"/>
                  </a:lnTo>
                  <a:cubicBezTo>
                    <a:pt x="1623453" y="822895"/>
                    <a:pt x="1555693" y="838317"/>
                    <a:pt x="1498384" y="838801"/>
                  </a:cubicBezTo>
                  <a:cubicBezTo>
                    <a:pt x="1275314" y="840401"/>
                    <a:pt x="1097870" y="668897"/>
                    <a:pt x="1097870" y="425265"/>
                  </a:cubicBezTo>
                  <a:lnTo>
                    <a:pt x="1097870" y="422312"/>
                  </a:lnTo>
                  <a:cubicBezTo>
                    <a:pt x="1097870" y="177190"/>
                    <a:pt x="1271075" y="1486"/>
                    <a:pt x="1495758" y="13"/>
                  </a:cubicBezTo>
                </a:path>
              </a:pathLst>
            </a:custGeom>
            <a:grpFill/>
            <a:ln w="3410" cap="flat">
              <a:noFill/>
              <a:prstDash val="solid"/>
              <a:miter/>
            </a:ln>
          </p:spPr>
          <p:txBody>
            <a:bodyPr rtlCol="0" anchor="ctr"/>
            <a:lstStyle/>
            <a:p>
              <a:endParaRPr lang="en-US" noProof="0"/>
            </a:p>
          </p:txBody>
        </p:sp>
        <p:sp>
          <p:nvSpPr>
            <p:cNvPr id="12" name="fortress_red">
              <a:extLst>
                <a:ext uri="{FF2B5EF4-FFF2-40B4-BE49-F238E27FC236}">
                  <a16:creationId xmlns:a16="http://schemas.microsoft.com/office/drawing/2014/main" id="{AE01B642-0098-6D07-C621-33634A0B5513}"/>
                </a:ext>
                <a:ext uri="{C183D7F6-B498-43B3-948B-1728B52AA6E4}">
                  <adec:decorative xmlns:adec="http://schemas.microsoft.com/office/drawing/2017/decorative" val="1"/>
                </a:ext>
              </a:extLst>
            </p:cNvPr>
            <p:cNvSpPr/>
            <p:nvPr/>
          </p:nvSpPr>
          <p:spPr>
            <a:xfrm>
              <a:off x="345440" y="2627692"/>
              <a:ext cx="3055280" cy="1604143"/>
            </a:xfrm>
            <a:custGeom>
              <a:avLst/>
              <a:gdLst>
                <a:gd name="connsiteX0" fmla="*/ 2907935 w 3055280"/>
                <a:gd name="connsiteY0" fmla="*/ 1149921 h 1604143"/>
                <a:gd name="connsiteX1" fmla="*/ 3055280 w 3055280"/>
                <a:gd name="connsiteY1" fmla="*/ 1001604 h 1604143"/>
                <a:gd name="connsiteX2" fmla="*/ 3055280 w 3055280"/>
                <a:gd name="connsiteY2" fmla="*/ 1000738 h 1604143"/>
                <a:gd name="connsiteX3" fmla="*/ 2907935 w 3055280"/>
                <a:gd name="connsiteY3" fmla="*/ 853151 h 1604143"/>
                <a:gd name="connsiteX4" fmla="*/ 2760375 w 3055280"/>
                <a:gd name="connsiteY4" fmla="*/ 1001604 h 1604143"/>
                <a:gd name="connsiteX5" fmla="*/ 2760375 w 3055280"/>
                <a:gd name="connsiteY5" fmla="*/ 1002470 h 1604143"/>
                <a:gd name="connsiteX6" fmla="*/ 2907935 w 3055280"/>
                <a:gd name="connsiteY6" fmla="*/ 1149921 h 1604143"/>
                <a:gd name="connsiteX7" fmla="*/ 2907935 w 3055280"/>
                <a:gd name="connsiteY7" fmla="*/ 1133776 h 1604143"/>
                <a:gd name="connsiteX8" fmla="*/ 2777438 w 3055280"/>
                <a:gd name="connsiteY8" fmla="*/ 1002467 h 1604143"/>
                <a:gd name="connsiteX9" fmla="*/ 2777438 w 3055280"/>
                <a:gd name="connsiteY9" fmla="*/ 1001601 h 1604143"/>
                <a:gd name="connsiteX10" fmla="*/ 2907935 w 3055280"/>
                <a:gd name="connsiteY10" fmla="*/ 869423 h 1604143"/>
                <a:gd name="connsiteX11" fmla="*/ 3038364 w 3055280"/>
                <a:gd name="connsiteY11" fmla="*/ 1000735 h 1604143"/>
                <a:gd name="connsiteX12" fmla="*/ 3038364 w 3055280"/>
                <a:gd name="connsiteY12" fmla="*/ 1001601 h 1604143"/>
                <a:gd name="connsiteX13" fmla="*/ 2907935 w 3055280"/>
                <a:gd name="connsiteY13" fmla="*/ 1133776 h 1604143"/>
                <a:gd name="connsiteX14" fmla="*/ 2846896 w 3055280"/>
                <a:gd name="connsiteY14" fmla="*/ 1075338 h 1604143"/>
                <a:gd name="connsiteX15" fmla="*/ 2884217 w 3055280"/>
                <a:gd name="connsiteY15" fmla="*/ 1075338 h 1604143"/>
                <a:gd name="connsiteX16" fmla="*/ 2884217 w 3055280"/>
                <a:gd name="connsiteY16" fmla="*/ 1026997 h 1604143"/>
                <a:gd name="connsiteX17" fmla="*/ 2907939 w 3055280"/>
                <a:gd name="connsiteY17" fmla="*/ 1026997 h 1604143"/>
                <a:gd name="connsiteX18" fmla="*/ 2940970 w 3055280"/>
                <a:gd name="connsiteY18" fmla="*/ 1075338 h 1604143"/>
                <a:gd name="connsiteX19" fmla="*/ 2985846 w 3055280"/>
                <a:gd name="connsiteY19" fmla="*/ 1075338 h 1604143"/>
                <a:gd name="connsiteX20" fmla="*/ 2946954 w 3055280"/>
                <a:gd name="connsiteY20" fmla="*/ 1020225 h 1604143"/>
                <a:gd name="connsiteX21" fmla="*/ 2980789 w 3055280"/>
                <a:gd name="connsiteY21" fmla="*/ 972750 h 1604143"/>
                <a:gd name="connsiteX22" fmla="*/ 2918803 w 3055280"/>
                <a:gd name="connsiteY22" fmla="*/ 921825 h 1604143"/>
                <a:gd name="connsiteX23" fmla="*/ 2846896 w 3055280"/>
                <a:gd name="connsiteY23" fmla="*/ 921825 h 1604143"/>
                <a:gd name="connsiteX24" fmla="*/ 2846896 w 3055280"/>
                <a:gd name="connsiteY24" fmla="*/ 1075338 h 1604143"/>
                <a:gd name="connsiteX25" fmla="*/ 2884213 w 3055280"/>
                <a:gd name="connsiteY25" fmla="*/ 996544 h 1604143"/>
                <a:gd name="connsiteX26" fmla="*/ 2884213 w 3055280"/>
                <a:gd name="connsiteY26" fmla="*/ 954136 h 1604143"/>
                <a:gd name="connsiteX27" fmla="*/ 2916334 w 3055280"/>
                <a:gd name="connsiteY27" fmla="*/ 954136 h 1604143"/>
                <a:gd name="connsiteX28" fmla="*/ 2942647 w 3055280"/>
                <a:gd name="connsiteY28" fmla="*/ 975342 h 1604143"/>
                <a:gd name="connsiteX29" fmla="*/ 2916334 w 3055280"/>
                <a:gd name="connsiteY29" fmla="*/ 996548 h 1604143"/>
                <a:gd name="connsiteX30" fmla="*/ 2884213 w 3055280"/>
                <a:gd name="connsiteY30" fmla="*/ 996548 h 1604143"/>
                <a:gd name="connsiteX31" fmla="*/ 1472991 w 3055280"/>
                <a:gd name="connsiteY31" fmla="*/ 85508 h 1604143"/>
                <a:gd name="connsiteX32" fmla="*/ 1472991 w 3055280"/>
                <a:gd name="connsiteY32" fmla="*/ 1373500 h 1604143"/>
                <a:gd name="connsiteX33" fmla="*/ 1636751 w 3055280"/>
                <a:gd name="connsiteY33" fmla="*/ 1316552 h 1604143"/>
                <a:gd name="connsiteX34" fmla="*/ 1636751 w 3055280"/>
                <a:gd name="connsiteY34" fmla="*/ 142803 h 1604143"/>
                <a:gd name="connsiteX35" fmla="*/ 2127861 w 3055280"/>
                <a:gd name="connsiteY35" fmla="*/ 314266 h 1604143"/>
                <a:gd name="connsiteX36" fmla="*/ 2127861 w 3055280"/>
                <a:gd name="connsiteY36" fmla="*/ 1145090 h 1604143"/>
                <a:gd name="connsiteX37" fmla="*/ 2291372 w 3055280"/>
                <a:gd name="connsiteY37" fmla="*/ 1087890 h 1604143"/>
                <a:gd name="connsiteX38" fmla="*/ 2291372 w 3055280"/>
                <a:gd name="connsiteY38" fmla="*/ 371316 h 1604143"/>
                <a:gd name="connsiteX39" fmla="*/ 2455060 w 3055280"/>
                <a:gd name="connsiteY39" fmla="*/ 428625 h 1604143"/>
                <a:gd name="connsiteX40" fmla="*/ 2455060 w 3055280"/>
                <a:gd name="connsiteY40" fmla="*/ 1204219 h 1604143"/>
                <a:gd name="connsiteX41" fmla="*/ 1964063 w 3055280"/>
                <a:gd name="connsiteY41" fmla="*/ 1375583 h 1604143"/>
                <a:gd name="connsiteX42" fmla="*/ 1964063 w 3055280"/>
                <a:gd name="connsiteY42" fmla="*/ 430405 h 1604143"/>
                <a:gd name="connsiteX43" fmla="*/ 1800641 w 3055280"/>
                <a:gd name="connsiteY43" fmla="*/ 373345 h 1604143"/>
                <a:gd name="connsiteX44" fmla="*/ 1800641 w 3055280"/>
                <a:gd name="connsiteY44" fmla="*/ 1432780 h 1604143"/>
                <a:gd name="connsiteX45" fmla="*/ 1309388 w 3055280"/>
                <a:gd name="connsiteY45" fmla="*/ 1604144 h 1604143"/>
                <a:gd name="connsiteX46" fmla="*/ 1309388 w 3055280"/>
                <a:gd name="connsiteY46" fmla="*/ 201838 h 1604143"/>
                <a:gd name="connsiteX47" fmla="*/ 1227590 w 3055280"/>
                <a:gd name="connsiteY47" fmla="*/ 173280 h 1604143"/>
                <a:gd name="connsiteX48" fmla="*/ 1145832 w 3055280"/>
                <a:gd name="connsiteY48" fmla="*/ 201838 h 1604143"/>
                <a:gd name="connsiteX49" fmla="*/ 1145832 w 3055280"/>
                <a:gd name="connsiteY49" fmla="*/ 1604137 h 1604143"/>
                <a:gd name="connsiteX50" fmla="*/ 654815 w 3055280"/>
                <a:gd name="connsiteY50" fmla="*/ 1432773 h 1604143"/>
                <a:gd name="connsiteX51" fmla="*/ 654815 w 3055280"/>
                <a:gd name="connsiteY51" fmla="*/ 373341 h 1604143"/>
                <a:gd name="connsiteX52" fmla="*/ 491062 w 3055280"/>
                <a:gd name="connsiteY52" fmla="*/ 430401 h 1604143"/>
                <a:gd name="connsiteX53" fmla="*/ 491062 w 3055280"/>
                <a:gd name="connsiteY53" fmla="*/ 1375583 h 1604143"/>
                <a:gd name="connsiteX54" fmla="*/ 0 w 3055280"/>
                <a:gd name="connsiteY54" fmla="*/ 1204223 h 1604143"/>
                <a:gd name="connsiteX55" fmla="*/ 0 w 3055280"/>
                <a:gd name="connsiteY55" fmla="*/ 428628 h 1604143"/>
                <a:gd name="connsiteX56" fmla="*/ 163808 w 3055280"/>
                <a:gd name="connsiteY56" fmla="*/ 371319 h 1604143"/>
                <a:gd name="connsiteX57" fmla="*/ 163808 w 3055280"/>
                <a:gd name="connsiteY57" fmla="*/ 1087893 h 1604143"/>
                <a:gd name="connsiteX58" fmla="*/ 327407 w 3055280"/>
                <a:gd name="connsiteY58" fmla="*/ 1145093 h 1604143"/>
                <a:gd name="connsiteX59" fmla="*/ 327407 w 3055280"/>
                <a:gd name="connsiteY59" fmla="*/ 314270 h 1604143"/>
                <a:gd name="connsiteX60" fmla="*/ 818425 w 3055280"/>
                <a:gd name="connsiteY60" fmla="*/ 142803 h 1604143"/>
                <a:gd name="connsiteX61" fmla="*/ 818425 w 3055280"/>
                <a:gd name="connsiteY61" fmla="*/ 1316552 h 1604143"/>
                <a:gd name="connsiteX62" fmla="*/ 982079 w 3055280"/>
                <a:gd name="connsiteY62" fmla="*/ 1373500 h 1604143"/>
                <a:gd name="connsiteX63" fmla="*/ 982079 w 3055280"/>
                <a:gd name="connsiteY63" fmla="*/ 85508 h 1604143"/>
                <a:gd name="connsiteX64" fmla="*/ 1227590 w 3055280"/>
                <a:gd name="connsiteY64" fmla="*/ 0 h 1604143"/>
                <a:gd name="connsiteX65" fmla="*/ 1472991 w 3055280"/>
                <a:gd name="connsiteY65" fmla="*/ 85508 h 160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55280" h="1604143">
                  <a:moveTo>
                    <a:pt x="2907935" y="1149921"/>
                  </a:moveTo>
                  <a:cubicBezTo>
                    <a:pt x="2990078" y="1149921"/>
                    <a:pt x="3055280" y="1081991"/>
                    <a:pt x="3055280" y="1001604"/>
                  </a:cubicBezTo>
                  <a:lnTo>
                    <a:pt x="3055280" y="1000738"/>
                  </a:lnTo>
                  <a:cubicBezTo>
                    <a:pt x="3055280" y="920232"/>
                    <a:pt x="2990900" y="853151"/>
                    <a:pt x="2907935" y="853151"/>
                  </a:cubicBezTo>
                  <a:cubicBezTo>
                    <a:pt x="2825653" y="853151"/>
                    <a:pt x="2760375" y="921088"/>
                    <a:pt x="2760375" y="1001604"/>
                  </a:cubicBezTo>
                  <a:lnTo>
                    <a:pt x="2760375" y="1002470"/>
                  </a:lnTo>
                  <a:cubicBezTo>
                    <a:pt x="2760379" y="1082850"/>
                    <a:pt x="2824831" y="1149921"/>
                    <a:pt x="2907935" y="1149921"/>
                  </a:cubicBezTo>
                  <a:moveTo>
                    <a:pt x="2907935" y="1133776"/>
                  </a:moveTo>
                  <a:cubicBezTo>
                    <a:pt x="2833373" y="1133776"/>
                    <a:pt x="2777438" y="1074479"/>
                    <a:pt x="2777438" y="1002467"/>
                  </a:cubicBezTo>
                  <a:lnTo>
                    <a:pt x="2777438" y="1001601"/>
                  </a:lnTo>
                  <a:cubicBezTo>
                    <a:pt x="2777438" y="929473"/>
                    <a:pt x="2834157" y="869423"/>
                    <a:pt x="2907935" y="869423"/>
                  </a:cubicBezTo>
                  <a:cubicBezTo>
                    <a:pt x="2982396" y="869423"/>
                    <a:pt x="3038364" y="928733"/>
                    <a:pt x="3038364" y="1000735"/>
                  </a:cubicBezTo>
                  <a:lnTo>
                    <a:pt x="3038364" y="1001601"/>
                  </a:lnTo>
                  <a:cubicBezTo>
                    <a:pt x="3038364" y="1073606"/>
                    <a:pt x="2981611" y="1133776"/>
                    <a:pt x="2907935" y="1133776"/>
                  </a:cubicBezTo>
                  <a:moveTo>
                    <a:pt x="2846896" y="1075338"/>
                  </a:moveTo>
                  <a:lnTo>
                    <a:pt x="2884217" y="1075338"/>
                  </a:lnTo>
                  <a:lnTo>
                    <a:pt x="2884217" y="1026997"/>
                  </a:lnTo>
                  <a:lnTo>
                    <a:pt x="2907939" y="1026997"/>
                  </a:lnTo>
                  <a:lnTo>
                    <a:pt x="2940970" y="1075338"/>
                  </a:lnTo>
                  <a:lnTo>
                    <a:pt x="2985846" y="1075338"/>
                  </a:lnTo>
                  <a:lnTo>
                    <a:pt x="2946954" y="1020225"/>
                  </a:lnTo>
                  <a:cubicBezTo>
                    <a:pt x="2967287" y="1013436"/>
                    <a:pt x="2980789" y="997407"/>
                    <a:pt x="2980789" y="972750"/>
                  </a:cubicBezTo>
                  <a:cubicBezTo>
                    <a:pt x="2980789" y="938107"/>
                    <a:pt x="2954476" y="921825"/>
                    <a:pt x="2918803" y="921825"/>
                  </a:cubicBezTo>
                  <a:lnTo>
                    <a:pt x="2846896" y="921825"/>
                  </a:lnTo>
                  <a:lnTo>
                    <a:pt x="2846896" y="1075338"/>
                  </a:lnTo>
                  <a:close/>
                  <a:moveTo>
                    <a:pt x="2884213" y="996544"/>
                  </a:moveTo>
                  <a:lnTo>
                    <a:pt x="2884213" y="954136"/>
                  </a:lnTo>
                  <a:lnTo>
                    <a:pt x="2916334" y="954136"/>
                  </a:lnTo>
                  <a:cubicBezTo>
                    <a:pt x="2932356" y="954136"/>
                    <a:pt x="2942647" y="961784"/>
                    <a:pt x="2942647" y="975342"/>
                  </a:cubicBezTo>
                  <a:cubicBezTo>
                    <a:pt x="2942647" y="988044"/>
                    <a:pt x="2933359" y="996548"/>
                    <a:pt x="2916334" y="996548"/>
                  </a:cubicBezTo>
                  <a:lnTo>
                    <a:pt x="2884213" y="996548"/>
                  </a:lnTo>
                  <a:close/>
                  <a:moveTo>
                    <a:pt x="1472991" y="85508"/>
                  </a:moveTo>
                  <a:lnTo>
                    <a:pt x="1472991" y="1373500"/>
                  </a:lnTo>
                  <a:lnTo>
                    <a:pt x="1636751" y="1316552"/>
                  </a:lnTo>
                  <a:lnTo>
                    <a:pt x="1636751" y="142803"/>
                  </a:lnTo>
                  <a:lnTo>
                    <a:pt x="2127861" y="314266"/>
                  </a:lnTo>
                  <a:lnTo>
                    <a:pt x="2127861" y="1145090"/>
                  </a:lnTo>
                  <a:lnTo>
                    <a:pt x="2291372" y="1087890"/>
                  </a:lnTo>
                  <a:lnTo>
                    <a:pt x="2291372" y="371316"/>
                  </a:lnTo>
                  <a:lnTo>
                    <a:pt x="2455060" y="428625"/>
                  </a:lnTo>
                  <a:lnTo>
                    <a:pt x="2455060" y="1204219"/>
                  </a:lnTo>
                  <a:lnTo>
                    <a:pt x="1964063" y="1375583"/>
                  </a:lnTo>
                  <a:lnTo>
                    <a:pt x="1964063" y="430405"/>
                  </a:lnTo>
                  <a:lnTo>
                    <a:pt x="1800641" y="373345"/>
                  </a:lnTo>
                  <a:lnTo>
                    <a:pt x="1800641" y="1432780"/>
                  </a:lnTo>
                  <a:lnTo>
                    <a:pt x="1309388" y="1604144"/>
                  </a:lnTo>
                  <a:lnTo>
                    <a:pt x="1309388" y="201838"/>
                  </a:lnTo>
                  <a:lnTo>
                    <a:pt x="1227590" y="173280"/>
                  </a:lnTo>
                  <a:lnTo>
                    <a:pt x="1145832" y="201838"/>
                  </a:lnTo>
                  <a:lnTo>
                    <a:pt x="1145832" y="1604137"/>
                  </a:lnTo>
                  <a:lnTo>
                    <a:pt x="654815" y="1432773"/>
                  </a:lnTo>
                  <a:lnTo>
                    <a:pt x="654815" y="373341"/>
                  </a:lnTo>
                  <a:lnTo>
                    <a:pt x="491062" y="430401"/>
                  </a:lnTo>
                  <a:lnTo>
                    <a:pt x="491062" y="1375583"/>
                  </a:lnTo>
                  <a:lnTo>
                    <a:pt x="0" y="1204223"/>
                  </a:lnTo>
                  <a:lnTo>
                    <a:pt x="0" y="428628"/>
                  </a:lnTo>
                  <a:lnTo>
                    <a:pt x="163808" y="371319"/>
                  </a:lnTo>
                  <a:lnTo>
                    <a:pt x="163808" y="1087893"/>
                  </a:lnTo>
                  <a:lnTo>
                    <a:pt x="327407" y="1145093"/>
                  </a:lnTo>
                  <a:lnTo>
                    <a:pt x="327407" y="314270"/>
                  </a:lnTo>
                  <a:lnTo>
                    <a:pt x="818425" y="142803"/>
                  </a:lnTo>
                  <a:lnTo>
                    <a:pt x="818425" y="1316552"/>
                  </a:lnTo>
                  <a:lnTo>
                    <a:pt x="982079" y="1373500"/>
                  </a:lnTo>
                  <a:lnTo>
                    <a:pt x="982079" y="85508"/>
                  </a:lnTo>
                  <a:lnTo>
                    <a:pt x="1227590" y="0"/>
                  </a:lnTo>
                  <a:lnTo>
                    <a:pt x="1472991" y="85508"/>
                  </a:lnTo>
                  <a:close/>
                </a:path>
              </a:pathLst>
            </a:custGeom>
            <a:grpFill/>
            <a:ln w="3410"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2168194205"/>
      </p:ext>
    </p:extLst>
  </p:cSld>
  <p:clrMapOvr>
    <a:masterClrMapping/>
  </p:clrMapOvr>
  <p:extLst>
    <p:ext uri="{DCECCB84-F9BA-43D5-87BE-67443E8EF086}">
      <p15:sldGuideLst xmlns:p15="http://schemas.microsoft.com/office/powerpoint/2012/main">
        <p15:guide id="1" orient="horz" pos="1691" userDrawn="1">
          <p15:clr>
            <a:srgbClr val="C35EA4"/>
          </p15:clr>
        </p15:guide>
        <p15:guide id="2" orient="horz" pos="2207" userDrawn="1">
          <p15:clr>
            <a:srgbClr val="C35EA4"/>
          </p15:clr>
        </p15:guide>
        <p15:guide id="3" orient="horz" pos="2610" userDrawn="1">
          <p15:clr>
            <a:srgbClr val="C35EA4"/>
          </p15:clr>
        </p15:guide>
        <p15:guide id="4" orient="horz" pos="32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ivider">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4B8BA6F-7ED0-28C9-6419-202968625A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0"/>
            <a:ext cx="12192000" cy="6858000"/>
          </a:xfrm>
          <a:prstGeom prst="rect">
            <a:avLst/>
          </a:prstGeom>
        </p:spPr>
      </p:pic>
      <p:sp>
        <p:nvSpPr>
          <p:cNvPr id="18" name="Graphic 16">
            <a:extLst>
              <a:ext uri="{FF2B5EF4-FFF2-40B4-BE49-F238E27FC236}">
                <a16:creationId xmlns:a16="http://schemas.microsoft.com/office/drawing/2014/main" id="{62786F7C-F754-55FE-417B-6B91A8C8CDD0}"/>
              </a:ext>
            </a:extLst>
          </p:cNvPr>
          <p:cNvSpPr>
            <a:spLocks noChangeAspect="1"/>
          </p:cNvSpPr>
          <p:nvPr userDrawn="1"/>
        </p:nvSpPr>
        <p:spPr>
          <a:xfrm>
            <a:off x="4501896" y="13311"/>
            <a:ext cx="7690104" cy="6348998"/>
          </a:xfrm>
          <a:custGeom>
            <a:avLst/>
            <a:gdLst>
              <a:gd name="csX0" fmla="*/ 5442547 w 5797076"/>
              <a:gd name="csY0" fmla="*/ 285407 h 4786103"/>
              <a:gd name="csX1" fmla="*/ 5000978 w 5797076"/>
              <a:gd name="csY1" fmla="*/ 446161 h 4786103"/>
              <a:gd name="csX2" fmla="*/ 4559361 w 5797076"/>
              <a:gd name="csY2" fmla="*/ 285407 h 4786103"/>
              <a:gd name="csX3" fmla="*/ 5000978 w 5797076"/>
              <a:gd name="csY3" fmla="*/ 124682 h 4786103"/>
              <a:gd name="csX4" fmla="*/ 5442547 w 5797076"/>
              <a:gd name="csY4" fmla="*/ 285407 h 4786103"/>
              <a:gd name="csX5" fmla="*/ 5000978 w 5797076"/>
              <a:gd name="csY5" fmla="*/ 553307 h 4786103"/>
              <a:gd name="csX6" fmla="*/ 5442547 w 5797076"/>
              <a:gd name="csY6" fmla="*/ 392554 h 4786103"/>
              <a:gd name="csX7" fmla="*/ 5000978 w 5797076"/>
              <a:gd name="csY7" fmla="*/ 231829 h 4786103"/>
              <a:gd name="csX8" fmla="*/ 4559361 w 5797076"/>
              <a:gd name="csY8" fmla="*/ 392554 h 4786103"/>
              <a:gd name="csX9" fmla="*/ 5000978 w 5797076"/>
              <a:gd name="csY9" fmla="*/ 553307 h 4786103"/>
              <a:gd name="csX10" fmla="*/ 5000978 w 5797076"/>
              <a:gd name="csY10" fmla="*/ 660454 h 4786103"/>
              <a:gd name="csX11" fmla="*/ 5442547 w 5797076"/>
              <a:gd name="csY11" fmla="*/ 499729 h 4786103"/>
              <a:gd name="csX12" fmla="*/ 5000978 w 5797076"/>
              <a:gd name="csY12" fmla="*/ 338976 h 4786103"/>
              <a:gd name="csX13" fmla="*/ 4559361 w 5797076"/>
              <a:gd name="csY13" fmla="*/ 499729 h 4786103"/>
              <a:gd name="csX14" fmla="*/ 5000978 w 5797076"/>
              <a:gd name="csY14" fmla="*/ 660454 h 4786103"/>
              <a:gd name="csX15" fmla="*/ 5000978 w 5797076"/>
              <a:gd name="csY15" fmla="*/ 446161 h 4786103"/>
              <a:gd name="csX16" fmla="*/ 4559361 w 5797076"/>
              <a:gd name="csY16" fmla="*/ 606876 h 4786103"/>
              <a:gd name="csX17" fmla="*/ 5000978 w 5797076"/>
              <a:gd name="csY17" fmla="*/ 767620 h 4786103"/>
              <a:gd name="csX18" fmla="*/ 5442547 w 5797076"/>
              <a:gd name="csY18" fmla="*/ 606876 h 4786103"/>
              <a:gd name="csX19" fmla="*/ 5000978 w 5797076"/>
              <a:gd name="csY19" fmla="*/ 446161 h 4786103"/>
              <a:gd name="csX20" fmla="*/ 5442547 w 5797076"/>
              <a:gd name="csY20" fmla="*/ 606885 h 4786103"/>
              <a:gd name="csX21" fmla="*/ 5442547 w 5797076"/>
              <a:gd name="csY21" fmla="*/ 285407 h 4786103"/>
              <a:gd name="csX22" fmla="*/ 5000978 w 5797076"/>
              <a:gd name="csY22" fmla="*/ 124682 h 4786103"/>
              <a:gd name="csX23" fmla="*/ 4559361 w 5797076"/>
              <a:gd name="csY23" fmla="*/ 285407 h 4786103"/>
              <a:gd name="csX24" fmla="*/ 4559361 w 5797076"/>
              <a:gd name="csY24" fmla="*/ 606885 h 4786103"/>
              <a:gd name="csX25" fmla="*/ 5000978 w 5797076"/>
              <a:gd name="csY25" fmla="*/ 767620 h 4786103"/>
              <a:gd name="csX26" fmla="*/ 5442547 w 5797076"/>
              <a:gd name="csY26" fmla="*/ 606885 h 4786103"/>
              <a:gd name="csX27" fmla="*/ 4559361 w 5797076"/>
              <a:gd name="csY27" fmla="*/ 3714464 h 4786103"/>
              <a:gd name="csX28" fmla="*/ 4117753 w 5797076"/>
              <a:gd name="csY28" fmla="*/ 3875227 h 4786103"/>
              <a:gd name="csX29" fmla="*/ 4559361 w 5797076"/>
              <a:gd name="csY29" fmla="*/ 4035990 h 4786103"/>
              <a:gd name="csX30" fmla="*/ 5000978 w 5797076"/>
              <a:gd name="csY30" fmla="*/ 3875227 h 4786103"/>
              <a:gd name="csX31" fmla="*/ 4559361 w 5797076"/>
              <a:gd name="csY31" fmla="*/ 3714464 h 4786103"/>
              <a:gd name="csX32" fmla="*/ 4559361 w 5797076"/>
              <a:gd name="csY32" fmla="*/ 4143137 h 4786103"/>
              <a:gd name="csX33" fmla="*/ 5000968 w 5797076"/>
              <a:gd name="csY33" fmla="*/ 3982374 h 4786103"/>
              <a:gd name="csX34" fmla="*/ 4559361 w 5797076"/>
              <a:gd name="csY34" fmla="*/ 3821630 h 4786103"/>
              <a:gd name="csX35" fmla="*/ 4117743 w 5797076"/>
              <a:gd name="csY35" fmla="*/ 3982374 h 4786103"/>
              <a:gd name="csX36" fmla="*/ 4559361 w 5797076"/>
              <a:gd name="csY36" fmla="*/ 4143137 h 4786103"/>
              <a:gd name="csX37" fmla="*/ 629145 w 5797076"/>
              <a:gd name="csY37" fmla="*/ 0 h 4786103"/>
              <a:gd name="csX38" fmla="*/ 584902 w 5797076"/>
              <a:gd name="csY38" fmla="*/ 17488 h 4786103"/>
              <a:gd name="csX39" fmla="*/ 1026509 w 5797076"/>
              <a:gd name="csY39" fmla="*/ 178251 h 4786103"/>
              <a:gd name="csX40" fmla="*/ 1468079 w 5797076"/>
              <a:gd name="csY40" fmla="*/ 17488 h 4786103"/>
              <a:gd name="csX41" fmla="*/ 1419082 w 5797076"/>
              <a:gd name="csY41" fmla="*/ 0 h 4786103"/>
              <a:gd name="csX42" fmla="*/ 584902 w 5797076"/>
              <a:gd name="csY42" fmla="*/ 124673 h 4786103"/>
              <a:gd name="csX43" fmla="*/ 1026519 w 5797076"/>
              <a:gd name="csY43" fmla="*/ 285407 h 4786103"/>
              <a:gd name="csX44" fmla="*/ 1468079 w 5797076"/>
              <a:gd name="csY44" fmla="*/ 124673 h 4786103"/>
              <a:gd name="csX45" fmla="*/ 4559361 w 5797076"/>
              <a:gd name="csY45" fmla="*/ 4357440 h 4786103"/>
              <a:gd name="csX46" fmla="*/ 5000968 w 5797076"/>
              <a:gd name="csY46" fmla="*/ 4196687 h 4786103"/>
              <a:gd name="csX47" fmla="*/ 4559361 w 5797076"/>
              <a:gd name="csY47" fmla="*/ 4035990 h 4786103"/>
              <a:gd name="csX48" fmla="*/ 4117743 w 5797076"/>
              <a:gd name="csY48" fmla="*/ 4196687 h 4786103"/>
              <a:gd name="csX49" fmla="*/ 4559361 w 5797076"/>
              <a:gd name="csY49" fmla="*/ 4357440 h 4786103"/>
              <a:gd name="csX50" fmla="*/ 4559361 w 5797076"/>
              <a:gd name="csY50" fmla="*/ 4571753 h 4786103"/>
              <a:gd name="csX51" fmla="*/ 5000968 w 5797076"/>
              <a:gd name="csY51" fmla="*/ 4411056 h 4786103"/>
              <a:gd name="csX52" fmla="*/ 4559361 w 5797076"/>
              <a:gd name="csY52" fmla="*/ 4250303 h 4786103"/>
              <a:gd name="csX53" fmla="*/ 4117743 w 5797076"/>
              <a:gd name="csY53" fmla="*/ 4411056 h 4786103"/>
              <a:gd name="csX54" fmla="*/ 4559361 w 5797076"/>
              <a:gd name="csY54" fmla="*/ 4571753 h 4786103"/>
              <a:gd name="csX55" fmla="*/ 4559361 w 5797076"/>
              <a:gd name="csY55" fmla="*/ 4786103 h 4786103"/>
              <a:gd name="csX56" fmla="*/ 5000968 w 5797076"/>
              <a:gd name="csY56" fmla="*/ 4625350 h 4786103"/>
              <a:gd name="csX57" fmla="*/ 4559361 w 5797076"/>
              <a:gd name="csY57" fmla="*/ 4464606 h 4786103"/>
              <a:gd name="csX58" fmla="*/ 4117743 w 5797076"/>
              <a:gd name="csY58" fmla="*/ 4625350 h 4786103"/>
              <a:gd name="csX59" fmla="*/ 4559361 w 5797076"/>
              <a:gd name="csY59" fmla="*/ 4786103 h 4786103"/>
              <a:gd name="csX60" fmla="*/ 4559361 w 5797076"/>
              <a:gd name="csY60" fmla="*/ 4035990 h 4786103"/>
              <a:gd name="csX61" fmla="*/ 4117753 w 5797076"/>
              <a:gd name="csY61" fmla="*/ 4196687 h 4786103"/>
              <a:gd name="csX62" fmla="*/ 4559361 w 5797076"/>
              <a:gd name="csY62" fmla="*/ 4357440 h 4786103"/>
              <a:gd name="csX63" fmla="*/ 5000978 w 5797076"/>
              <a:gd name="csY63" fmla="*/ 4196687 h 4786103"/>
              <a:gd name="csX64" fmla="*/ 4559361 w 5797076"/>
              <a:gd name="csY64" fmla="*/ 4035990 h 4786103"/>
              <a:gd name="csX65" fmla="*/ 4559361 w 5797076"/>
              <a:gd name="csY65" fmla="*/ 3500161 h 4786103"/>
              <a:gd name="csX66" fmla="*/ 4117753 w 5797076"/>
              <a:gd name="csY66" fmla="*/ 3660924 h 4786103"/>
              <a:gd name="csX67" fmla="*/ 4559361 w 5797076"/>
              <a:gd name="csY67" fmla="*/ 3821621 h 4786103"/>
              <a:gd name="csX68" fmla="*/ 5000978 w 5797076"/>
              <a:gd name="csY68" fmla="*/ 3660924 h 4786103"/>
              <a:gd name="csX69" fmla="*/ 4559361 w 5797076"/>
              <a:gd name="csY69" fmla="*/ 3500161 h 4786103"/>
              <a:gd name="csX70" fmla="*/ 4559361 w 5797076"/>
              <a:gd name="csY70" fmla="*/ 3928824 h 4786103"/>
              <a:gd name="csX71" fmla="*/ 5000968 w 5797076"/>
              <a:gd name="csY71" fmla="*/ 3768071 h 4786103"/>
              <a:gd name="csX72" fmla="*/ 4559361 w 5797076"/>
              <a:gd name="csY72" fmla="*/ 3607327 h 4786103"/>
              <a:gd name="csX73" fmla="*/ 4117743 w 5797076"/>
              <a:gd name="csY73" fmla="*/ 3768071 h 4786103"/>
              <a:gd name="csX74" fmla="*/ 4559361 w 5797076"/>
              <a:gd name="csY74" fmla="*/ 3928824 h 4786103"/>
              <a:gd name="csX75" fmla="*/ 2792940 w 5797076"/>
              <a:gd name="csY75" fmla="*/ 1892799 h 4786103"/>
              <a:gd name="csX76" fmla="*/ 2351342 w 5797076"/>
              <a:gd name="csY76" fmla="*/ 2053514 h 4786103"/>
              <a:gd name="csX77" fmla="*/ 2792940 w 5797076"/>
              <a:gd name="csY77" fmla="*/ 2214248 h 4786103"/>
              <a:gd name="csX78" fmla="*/ 3234499 w 5797076"/>
              <a:gd name="csY78" fmla="*/ 2053514 h 4786103"/>
              <a:gd name="csX79" fmla="*/ 2792940 w 5797076"/>
              <a:gd name="csY79" fmla="*/ 1892799 h 4786103"/>
              <a:gd name="csX80" fmla="*/ 2792921 w 5797076"/>
              <a:gd name="csY80" fmla="*/ 2321433 h 4786103"/>
              <a:gd name="csX81" fmla="*/ 3234490 w 5797076"/>
              <a:gd name="csY81" fmla="*/ 2160670 h 4786103"/>
              <a:gd name="csX82" fmla="*/ 2792921 w 5797076"/>
              <a:gd name="csY82" fmla="*/ 1999955 h 4786103"/>
              <a:gd name="csX83" fmla="*/ 2351323 w 5797076"/>
              <a:gd name="csY83" fmla="*/ 2160670 h 4786103"/>
              <a:gd name="csX84" fmla="*/ 2792921 w 5797076"/>
              <a:gd name="csY84" fmla="*/ 2321433 h 4786103"/>
              <a:gd name="csX85" fmla="*/ 2792921 w 5797076"/>
              <a:gd name="csY85" fmla="*/ 2428580 h 4786103"/>
              <a:gd name="csX86" fmla="*/ 3234490 w 5797076"/>
              <a:gd name="csY86" fmla="*/ 2267855 h 4786103"/>
              <a:gd name="csX87" fmla="*/ 2792921 w 5797076"/>
              <a:gd name="csY87" fmla="*/ 2107102 h 4786103"/>
              <a:gd name="csX88" fmla="*/ 2351323 w 5797076"/>
              <a:gd name="csY88" fmla="*/ 2267855 h 4786103"/>
              <a:gd name="csX89" fmla="*/ 2792921 w 5797076"/>
              <a:gd name="csY89" fmla="*/ 2428580 h 4786103"/>
              <a:gd name="csX90" fmla="*/ 2792940 w 5797076"/>
              <a:gd name="csY90" fmla="*/ 2214248 h 4786103"/>
              <a:gd name="csX91" fmla="*/ 2351342 w 5797076"/>
              <a:gd name="csY91" fmla="*/ 2374992 h 4786103"/>
              <a:gd name="csX92" fmla="*/ 2792940 w 5797076"/>
              <a:gd name="csY92" fmla="*/ 2535727 h 4786103"/>
              <a:gd name="csX93" fmla="*/ 3234499 w 5797076"/>
              <a:gd name="csY93" fmla="*/ 2374992 h 4786103"/>
              <a:gd name="csX94" fmla="*/ 2792940 w 5797076"/>
              <a:gd name="csY94" fmla="*/ 2214248 h 4786103"/>
              <a:gd name="csX95" fmla="*/ 2792940 w 5797076"/>
              <a:gd name="csY95" fmla="*/ 1678457 h 4786103"/>
              <a:gd name="csX96" fmla="*/ 2351342 w 5797076"/>
              <a:gd name="csY96" fmla="*/ 1839173 h 4786103"/>
              <a:gd name="csX97" fmla="*/ 2792940 w 5797076"/>
              <a:gd name="csY97" fmla="*/ 1999926 h 4786103"/>
              <a:gd name="csX98" fmla="*/ 3234499 w 5797076"/>
              <a:gd name="csY98" fmla="*/ 1839173 h 4786103"/>
              <a:gd name="csX99" fmla="*/ 2792940 w 5797076"/>
              <a:gd name="csY99" fmla="*/ 1678457 h 4786103"/>
              <a:gd name="csX100" fmla="*/ 2792921 w 5797076"/>
              <a:gd name="csY100" fmla="*/ 2107083 h 4786103"/>
              <a:gd name="csX101" fmla="*/ 3234490 w 5797076"/>
              <a:gd name="csY101" fmla="*/ 1946348 h 4786103"/>
              <a:gd name="csX102" fmla="*/ 2792921 w 5797076"/>
              <a:gd name="csY102" fmla="*/ 1785604 h 4786103"/>
              <a:gd name="csX103" fmla="*/ 2351323 w 5797076"/>
              <a:gd name="csY103" fmla="*/ 1946348 h 4786103"/>
              <a:gd name="csX104" fmla="*/ 2792921 w 5797076"/>
              <a:gd name="csY104" fmla="*/ 2107083 h 4786103"/>
              <a:gd name="csX105" fmla="*/ 2792921 w 5797076"/>
              <a:gd name="csY105" fmla="*/ 1892780 h 4786103"/>
              <a:gd name="csX106" fmla="*/ 3234490 w 5797076"/>
              <a:gd name="csY106" fmla="*/ 1732026 h 4786103"/>
              <a:gd name="csX107" fmla="*/ 2792921 w 5797076"/>
              <a:gd name="csY107" fmla="*/ 1571311 h 4786103"/>
              <a:gd name="csX108" fmla="*/ 2351323 w 5797076"/>
              <a:gd name="csY108" fmla="*/ 1732026 h 4786103"/>
              <a:gd name="csX109" fmla="*/ 2792921 w 5797076"/>
              <a:gd name="csY109" fmla="*/ 1892780 h 4786103"/>
              <a:gd name="csX110" fmla="*/ 3234509 w 5797076"/>
              <a:gd name="csY110" fmla="*/ 1410576 h 4786103"/>
              <a:gd name="csX111" fmla="*/ 3676117 w 5797076"/>
              <a:gd name="csY111" fmla="*/ 1249842 h 4786103"/>
              <a:gd name="csX112" fmla="*/ 3234509 w 5797076"/>
              <a:gd name="csY112" fmla="*/ 1089098 h 4786103"/>
              <a:gd name="csX113" fmla="*/ 2792940 w 5797076"/>
              <a:gd name="csY113" fmla="*/ 1249842 h 4786103"/>
              <a:gd name="csX114" fmla="*/ 3234509 w 5797076"/>
              <a:gd name="csY114" fmla="*/ 1410576 h 4786103"/>
              <a:gd name="csX115" fmla="*/ 3234509 w 5797076"/>
              <a:gd name="csY115" fmla="*/ 1732064 h 4786103"/>
              <a:gd name="csX116" fmla="*/ 3676117 w 5797076"/>
              <a:gd name="csY116" fmla="*/ 1571330 h 4786103"/>
              <a:gd name="csX117" fmla="*/ 3234509 w 5797076"/>
              <a:gd name="csY117" fmla="*/ 1410586 h 4786103"/>
              <a:gd name="csX118" fmla="*/ 2792940 w 5797076"/>
              <a:gd name="csY118" fmla="*/ 1571330 h 4786103"/>
              <a:gd name="csX119" fmla="*/ 3234509 w 5797076"/>
              <a:gd name="csY119" fmla="*/ 1732064 h 4786103"/>
              <a:gd name="csX120" fmla="*/ 3676117 w 5797076"/>
              <a:gd name="csY120" fmla="*/ 1571330 h 4786103"/>
              <a:gd name="csX121" fmla="*/ 3676117 w 5797076"/>
              <a:gd name="csY121" fmla="*/ 1249842 h 4786103"/>
              <a:gd name="csX122" fmla="*/ 3234509 w 5797076"/>
              <a:gd name="csY122" fmla="*/ 1089098 h 4786103"/>
              <a:gd name="csX123" fmla="*/ 2792940 w 5797076"/>
              <a:gd name="csY123" fmla="*/ 1249842 h 4786103"/>
              <a:gd name="csX124" fmla="*/ 2792940 w 5797076"/>
              <a:gd name="csY124" fmla="*/ 1571330 h 4786103"/>
              <a:gd name="csX125" fmla="*/ 3234499 w 5797076"/>
              <a:gd name="csY125" fmla="*/ 1732064 h 4786103"/>
              <a:gd name="csX126" fmla="*/ 3676117 w 5797076"/>
              <a:gd name="csY126" fmla="*/ 1571330 h 4786103"/>
              <a:gd name="csX127" fmla="*/ 2351342 w 5797076"/>
              <a:gd name="csY127" fmla="*/ 1089089 h 4786103"/>
              <a:gd name="csX128" fmla="*/ 2792940 w 5797076"/>
              <a:gd name="csY128" fmla="*/ 1249832 h 4786103"/>
              <a:gd name="csX129" fmla="*/ 2792940 w 5797076"/>
              <a:gd name="csY129" fmla="*/ 2214239 h 4786103"/>
              <a:gd name="csX130" fmla="*/ 2351342 w 5797076"/>
              <a:gd name="csY130" fmla="*/ 1732055 h 4786103"/>
              <a:gd name="csX131" fmla="*/ 2792940 w 5797076"/>
              <a:gd name="csY131" fmla="*/ 1571320 h 4786103"/>
              <a:gd name="csX132" fmla="*/ 5442547 w 5797076"/>
              <a:gd name="csY132" fmla="*/ 1249842 h 4786103"/>
              <a:gd name="csX133" fmla="*/ 5442547 w 5797076"/>
              <a:gd name="csY133" fmla="*/ 1571330 h 4786103"/>
              <a:gd name="csX134" fmla="*/ 5797077 w 5797076"/>
              <a:gd name="csY134" fmla="*/ 1701441 h 4786103"/>
              <a:gd name="csX135" fmla="*/ 5000978 w 5797076"/>
              <a:gd name="csY135" fmla="*/ 3339408 h 4786103"/>
              <a:gd name="csX136" fmla="*/ 5442547 w 5797076"/>
              <a:gd name="csY136" fmla="*/ 3178712 h 4786103"/>
              <a:gd name="csX137" fmla="*/ 5000978 w 5797076"/>
              <a:gd name="csY137" fmla="*/ 3017949 h 4786103"/>
              <a:gd name="csX138" fmla="*/ 4559361 w 5797076"/>
              <a:gd name="csY138" fmla="*/ 3178712 h 4786103"/>
              <a:gd name="csX139" fmla="*/ 5000978 w 5797076"/>
              <a:gd name="csY139" fmla="*/ 3339408 h 4786103"/>
              <a:gd name="csX140" fmla="*/ 5000978 w 5797076"/>
              <a:gd name="csY140" fmla="*/ 3660924 h 4786103"/>
              <a:gd name="csX141" fmla="*/ 5442547 w 5797076"/>
              <a:gd name="csY141" fmla="*/ 3500161 h 4786103"/>
              <a:gd name="csX142" fmla="*/ 5000978 w 5797076"/>
              <a:gd name="csY142" fmla="*/ 3339408 h 4786103"/>
              <a:gd name="csX143" fmla="*/ 4559361 w 5797076"/>
              <a:gd name="csY143" fmla="*/ 3500161 h 4786103"/>
              <a:gd name="csX144" fmla="*/ 5000978 w 5797076"/>
              <a:gd name="csY144" fmla="*/ 3660924 h 4786103"/>
              <a:gd name="csX145" fmla="*/ 5442547 w 5797076"/>
              <a:gd name="csY145" fmla="*/ 3500161 h 4786103"/>
              <a:gd name="csX146" fmla="*/ 5442547 w 5797076"/>
              <a:gd name="csY146" fmla="*/ 3178712 h 4786103"/>
              <a:gd name="csX147" fmla="*/ 5000978 w 5797076"/>
              <a:gd name="csY147" fmla="*/ 3017968 h 4786103"/>
              <a:gd name="csX148" fmla="*/ 4559361 w 5797076"/>
              <a:gd name="csY148" fmla="*/ 3178712 h 4786103"/>
              <a:gd name="csX149" fmla="*/ 4559361 w 5797076"/>
              <a:gd name="csY149" fmla="*/ 3500161 h 4786103"/>
              <a:gd name="csX150" fmla="*/ 5000978 w 5797076"/>
              <a:gd name="csY150" fmla="*/ 3660924 h 4786103"/>
              <a:gd name="csX151" fmla="*/ 5442547 w 5797076"/>
              <a:gd name="csY151" fmla="*/ 3500161 h 4786103"/>
              <a:gd name="csX152" fmla="*/ 5797077 w 5797076"/>
              <a:gd name="csY152" fmla="*/ 3629111 h 4786103"/>
              <a:gd name="csX153" fmla="*/ 5442547 w 5797076"/>
              <a:gd name="csY153" fmla="*/ 3500161 h 4786103"/>
              <a:gd name="csX154" fmla="*/ 5000978 w 5797076"/>
              <a:gd name="csY154" fmla="*/ 3660924 h 4786103"/>
              <a:gd name="csX155" fmla="*/ 5000978 w 5797076"/>
              <a:gd name="csY155" fmla="*/ 3982374 h 4786103"/>
              <a:gd name="csX156" fmla="*/ 5442547 w 5797076"/>
              <a:gd name="csY156" fmla="*/ 4143118 h 4786103"/>
              <a:gd name="csX157" fmla="*/ 5797077 w 5797076"/>
              <a:gd name="csY157" fmla="*/ 4014187 h 4786103"/>
              <a:gd name="csX158" fmla="*/ 4117743 w 5797076"/>
              <a:gd name="csY158" fmla="*/ 3339408 h 4786103"/>
              <a:gd name="csX159" fmla="*/ 4117743 w 5797076"/>
              <a:gd name="csY159" fmla="*/ 3660924 h 4786103"/>
              <a:gd name="csX160" fmla="*/ 4559351 w 5797076"/>
              <a:gd name="csY160" fmla="*/ 3500161 h 4786103"/>
              <a:gd name="csX161" fmla="*/ 4559351 w 5797076"/>
              <a:gd name="csY161" fmla="*/ 3178712 h 4786103"/>
              <a:gd name="csX162" fmla="*/ 4117743 w 5797076"/>
              <a:gd name="csY162" fmla="*/ 3339408 h 4786103"/>
              <a:gd name="csX163" fmla="*/ 5000978 w 5797076"/>
              <a:gd name="csY163" fmla="*/ 2374992 h 4786103"/>
              <a:gd name="csX164" fmla="*/ 5442547 w 5797076"/>
              <a:gd name="csY164" fmla="*/ 2214248 h 4786103"/>
              <a:gd name="csX165" fmla="*/ 5000978 w 5797076"/>
              <a:gd name="csY165" fmla="*/ 2053523 h 4786103"/>
              <a:gd name="csX166" fmla="*/ 4559361 w 5797076"/>
              <a:gd name="csY166" fmla="*/ 2214248 h 4786103"/>
              <a:gd name="csX167" fmla="*/ 5000978 w 5797076"/>
              <a:gd name="csY167" fmla="*/ 2374992 h 4786103"/>
              <a:gd name="csX168" fmla="*/ 5000978 w 5797076"/>
              <a:gd name="csY168" fmla="*/ 2696451 h 4786103"/>
              <a:gd name="csX169" fmla="*/ 5442547 w 5797076"/>
              <a:gd name="csY169" fmla="*/ 2535727 h 4786103"/>
              <a:gd name="csX170" fmla="*/ 5000978 w 5797076"/>
              <a:gd name="csY170" fmla="*/ 2375011 h 4786103"/>
              <a:gd name="csX171" fmla="*/ 4559361 w 5797076"/>
              <a:gd name="csY171" fmla="*/ 2535727 h 4786103"/>
              <a:gd name="csX172" fmla="*/ 5000978 w 5797076"/>
              <a:gd name="csY172" fmla="*/ 2696451 h 4786103"/>
              <a:gd name="csX173" fmla="*/ 5442547 w 5797076"/>
              <a:gd name="csY173" fmla="*/ 2535736 h 4786103"/>
              <a:gd name="csX174" fmla="*/ 5442547 w 5797076"/>
              <a:gd name="csY174" fmla="*/ 2214248 h 4786103"/>
              <a:gd name="csX175" fmla="*/ 5000978 w 5797076"/>
              <a:gd name="csY175" fmla="*/ 2053533 h 4786103"/>
              <a:gd name="csX176" fmla="*/ 4559361 w 5797076"/>
              <a:gd name="csY176" fmla="*/ 2214248 h 4786103"/>
              <a:gd name="csX177" fmla="*/ 4559361 w 5797076"/>
              <a:gd name="csY177" fmla="*/ 2535736 h 4786103"/>
              <a:gd name="csX178" fmla="*/ 5000978 w 5797076"/>
              <a:gd name="csY178" fmla="*/ 2696461 h 4786103"/>
              <a:gd name="csX179" fmla="*/ 5442547 w 5797076"/>
              <a:gd name="csY179" fmla="*/ 2535736 h 4786103"/>
              <a:gd name="csX180" fmla="*/ 4559361 w 5797076"/>
              <a:gd name="csY180" fmla="*/ 928364 h 4786103"/>
              <a:gd name="csX181" fmla="*/ 5000968 w 5797076"/>
              <a:gd name="csY181" fmla="*/ 767629 h 4786103"/>
              <a:gd name="csX182" fmla="*/ 4559361 w 5797076"/>
              <a:gd name="csY182" fmla="*/ 606895 h 4786103"/>
              <a:gd name="csX183" fmla="*/ 4117743 w 5797076"/>
              <a:gd name="csY183" fmla="*/ 767629 h 4786103"/>
              <a:gd name="csX184" fmla="*/ 4559361 w 5797076"/>
              <a:gd name="csY184" fmla="*/ 928364 h 4786103"/>
              <a:gd name="csX185" fmla="*/ 4559361 w 5797076"/>
              <a:gd name="csY185" fmla="*/ 1249842 h 4786103"/>
              <a:gd name="csX186" fmla="*/ 5000968 w 5797076"/>
              <a:gd name="csY186" fmla="*/ 1089089 h 4786103"/>
              <a:gd name="csX187" fmla="*/ 4559361 w 5797076"/>
              <a:gd name="csY187" fmla="*/ 928364 h 4786103"/>
              <a:gd name="csX188" fmla="*/ 4117743 w 5797076"/>
              <a:gd name="csY188" fmla="*/ 1089089 h 4786103"/>
              <a:gd name="csX189" fmla="*/ 4559361 w 5797076"/>
              <a:gd name="csY189" fmla="*/ 1249842 h 4786103"/>
              <a:gd name="csX190" fmla="*/ 5000978 w 5797076"/>
              <a:gd name="csY190" fmla="*/ 1089089 h 4786103"/>
              <a:gd name="csX191" fmla="*/ 5000978 w 5797076"/>
              <a:gd name="csY191" fmla="*/ 767620 h 4786103"/>
              <a:gd name="csX192" fmla="*/ 4559361 w 5797076"/>
              <a:gd name="csY192" fmla="*/ 606885 h 4786103"/>
              <a:gd name="csX193" fmla="*/ 4117753 w 5797076"/>
              <a:gd name="csY193" fmla="*/ 767620 h 4786103"/>
              <a:gd name="csX194" fmla="*/ 4117753 w 5797076"/>
              <a:gd name="csY194" fmla="*/ 1089089 h 4786103"/>
              <a:gd name="csX195" fmla="*/ 4559361 w 5797076"/>
              <a:gd name="csY195" fmla="*/ 1249842 h 4786103"/>
              <a:gd name="csX196" fmla="*/ 5000978 w 5797076"/>
              <a:gd name="csY196" fmla="*/ 1089089 h 4786103"/>
              <a:gd name="csX197" fmla="*/ 5000978 w 5797076"/>
              <a:gd name="csY197" fmla="*/ 1410576 h 4786103"/>
              <a:gd name="csX198" fmla="*/ 5000978 w 5797076"/>
              <a:gd name="csY198" fmla="*/ 1089098 h 4786103"/>
              <a:gd name="csX199" fmla="*/ 4559361 w 5797076"/>
              <a:gd name="csY199" fmla="*/ 928373 h 4786103"/>
              <a:gd name="csX200" fmla="*/ 4117753 w 5797076"/>
              <a:gd name="csY200" fmla="*/ 1089098 h 4786103"/>
              <a:gd name="csX201" fmla="*/ 4117753 w 5797076"/>
              <a:gd name="csY201" fmla="*/ 1410576 h 4786103"/>
              <a:gd name="csX202" fmla="*/ 4559361 w 5797076"/>
              <a:gd name="csY202" fmla="*/ 1571330 h 4786103"/>
              <a:gd name="csX203" fmla="*/ 5000978 w 5797076"/>
              <a:gd name="csY203" fmla="*/ 1410576 h 4786103"/>
              <a:gd name="csX204" fmla="*/ 4117734 w 5797076"/>
              <a:gd name="csY204" fmla="*/ 1410567 h 4786103"/>
              <a:gd name="csX205" fmla="*/ 4117734 w 5797076"/>
              <a:gd name="csY205" fmla="*/ 1089079 h 4786103"/>
              <a:gd name="csX206" fmla="*/ 3676117 w 5797076"/>
              <a:gd name="csY206" fmla="*/ 1249842 h 4786103"/>
              <a:gd name="csX207" fmla="*/ 3234509 w 5797076"/>
              <a:gd name="csY207" fmla="*/ 1089079 h 4786103"/>
              <a:gd name="csX208" fmla="*/ 3234509 w 5797076"/>
              <a:gd name="csY208" fmla="*/ 1410567 h 4786103"/>
              <a:gd name="csX209" fmla="*/ 3676117 w 5797076"/>
              <a:gd name="csY209" fmla="*/ 1571320 h 4786103"/>
              <a:gd name="csX210" fmla="*/ 4117734 w 5797076"/>
              <a:gd name="csY210" fmla="*/ 1410567 h 4786103"/>
              <a:gd name="csX211" fmla="*/ 4117734 w 5797076"/>
              <a:gd name="csY211" fmla="*/ 1089089 h 4786103"/>
              <a:gd name="csX212" fmla="*/ 4117734 w 5797076"/>
              <a:gd name="csY212" fmla="*/ 767620 h 4786103"/>
              <a:gd name="csX213" fmla="*/ 3676117 w 5797076"/>
              <a:gd name="csY213" fmla="*/ 606885 h 4786103"/>
              <a:gd name="csX214" fmla="*/ 3234509 w 5797076"/>
              <a:gd name="csY214" fmla="*/ 767620 h 4786103"/>
              <a:gd name="csX215" fmla="*/ 3234509 w 5797076"/>
              <a:gd name="csY215" fmla="*/ 1089089 h 4786103"/>
              <a:gd name="csX216" fmla="*/ 3676117 w 5797076"/>
              <a:gd name="csY216" fmla="*/ 1249842 h 4786103"/>
              <a:gd name="csX217" fmla="*/ 4117734 w 5797076"/>
              <a:gd name="csY217" fmla="*/ 1089089 h 4786103"/>
              <a:gd name="csX218" fmla="*/ 3234509 w 5797076"/>
              <a:gd name="csY218" fmla="*/ 767629 h 4786103"/>
              <a:gd name="csX219" fmla="*/ 3234509 w 5797076"/>
              <a:gd name="csY219" fmla="*/ 446161 h 4786103"/>
              <a:gd name="csX220" fmla="*/ 2792940 w 5797076"/>
              <a:gd name="csY220" fmla="*/ 285407 h 4786103"/>
              <a:gd name="csX221" fmla="*/ 2351332 w 5797076"/>
              <a:gd name="csY221" fmla="*/ 446151 h 4786103"/>
              <a:gd name="csX222" fmla="*/ 2351332 w 5797076"/>
              <a:gd name="csY222" fmla="*/ 767620 h 4786103"/>
              <a:gd name="csX223" fmla="*/ 2792940 w 5797076"/>
              <a:gd name="csY223" fmla="*/ 928364 h 4786103"/>
              <a:gd name="csX224" fmla="*/ 3234509 w 5797076"/>
              <a:gd name="csY224" fmla="*/ 767629 h 4786103"/>
              <a:gd name="csX225" fmla="*/ 2351323 w 5797076"/>
              <a:gd name="csY225" fmla="*/ 1732055 h 4786103"/>
              <a:gd name="csX226" fmla="*/ 2351323 w 5797076"/>
              <a:gd name="csY226" fmla="*/ 1410567 h 4786103"/>
              <a:gd name="csX227" fmla="*/ 2351323 w 5797076"/>
              <a:gd name="csY227" fmla="*/ 1732055 h 4786103"/>
              <a:gd name="csX228" fmla="*/ 1909705 w 5797076"/>
              <a:gd name="csY228" fmla="*/ 1892808 h 4786103"/>
              <a:gd name="csX229" fmla="*/ 1468088 w 5797076"/>
              <a:gd name="csY229" fmla="*/ 1732055 h 4786103"/>
              <a:gd name="csX230" fmla="*/ 4559361 w 5797076"/>
              <a:gd name="csY230" fmla="*/ 1892808 h 4786103"/>
              <a:gd name="csX231" fmla="*/ 4559361 w 5797076"/>
              <a:gd name="csY231" fmla="*/ 1571330 h 4786103"/>
              <a:gd name="csX232" fmla="*/ 4117753 w 5797076"/>
              <a:gd name="csY232" fmla="*/ 1410576 h 4786103"/>
              <a:gd name="csX233" fmla="*/ 3676136 w 5797076"/>
              <a:gd name="csY233" fmla="*/ 1571330 h 4786103"/>
              <a:gd name="csX234" fmla="*/ 3676136 w 5797076"/>
              <a:gd name="csY234" fmla="*/ 1892808 h 4786103"/>
              <a:gd name="csX235" fmla="*/ 4117753 w 5797076"/>
              <a:gd name="csY235" fmla="*/ 2053542 h 4786103"/>
              <a:gd name="csX236" fmla="*/ 4559361 w 5797076"/>
              <a:gd name="csY236" fmla="*/ 1892808 h 4786103"/>
              <a:gd name="csX237" fmla="*/ 4559361 w 5797076"/>
              <a:gd name="csY237" fmla="*/ 1571330 h 4786103"/>
              <a:gd name="csX238" fmla="*/ 4559361 w 5797076"/>
              <a:gd name="csY238" fmla="*/ 606876 h 4786103"/>
              <a:gd name="csX239" fmla="*/ 5797077 w 5797076"/>
              <a:gd name="csY239" fmla="*/ 1378782 h 4786103"/>
              <a:gd name="csX240" fmla="*/ 5442547 w 5797076"/>
              <a:gd name="csY240" fmla="*/ 1249851 h 4786103"/>
              <a:gd name="csX241" fmla="*/ 5797077 w 5797076"/>
              <a:gd name="csY241" fmla="*/ 2085346 h 4786103"/>
              <a:gd name="csX242" fmla="*/ 5442547 w 5797076"/>
              <a:gd name="csY242" fmla="*/ 2214267 h 4786103"/>
              <a:gd name="csX243" fmla="*/ 5442547 w 5797076"/>
              <a:gd name="csY243" fmla="*/ 2535736 h 4786103"/>
              <a:gd name="csX244" fmla="*/ 4559361 w 5797076"/>
              <a:gd name="csY244" fmla="*/ 2535736 h 4786103"/>
              <a:gd name="csX245" fmla="*/ 4559361 w 5797076"/>
              <a:gd name="csY245" fmla="*/ 3178721 h 4786103"/>
              <a:gd name="csX246" fmla="*/ 5000978 w 5797076"/>
              <a:gd name="csY246" fmla="*/ 3017958 h 4786103"/>
              <a:gd name="csX247" fmla="*/ 5000978 w 5797076"/>
              <a:gd name="csY247" fmla="*/ 2696442 h 4786103"/>
              <a:gd name="csX248" fmla="*/ 4559361 w 5797076"/>
              <a:gd name="csY248" fmla="*/ 2535736 h 4786103"/>
              <a:gd name="csX249" fmla="*/ 5797077 w 5797076"/>
              <a:gd name="csY249" fmla="*/ 2338207 h 4786103"/>
              <a:gd name="csX250" fmla="*/ 5442547 w 5797076"/>
              <a:gd name="csY250" fmla="*/ 2214267 h 4786103"/>
              <a:gd name="csX251" fmla="*/ 3676117 w 5797076"/>
              <a:gd name="csY251" fmla="*/ 1249842 h 4786103"/>
              <a:gd name="csX252" fmla="*/ 3676117 w 5797076"/>
              <a:gd name="csY252" fmla="*/ 606885 h 4786103"/>
              <a:gd name="csX253" fmla="*/ 4117734 w 5797076"/>
              <a:gd name="csY253" fmla="*/ 2374992 h 4786103"/>
              <a:gd name="csX254" fmla="*/ 4559351 w 5797076"/>
              <a:gd name="csY254" fmla="*/ 2214248 h 4786103"/>
              <a:gd name="csX255" fmla="*/ 4117734 w 5797076"/>
              <a:gd name="csY255" fmla="*/ 2053523 h 4786103"/>
              <a:gd name="csX256" fmla="*/ 3676117 w 5797076"/>
              <a:gd name="csY256" fmla="*/ 2214248 h 4786103"/>
              <a:gd name="csX257" fmla="*/ 4117734 w 5797076"/>
              <a:gd name="csY257" fmla="*/ 2374992 h 4786103"/>
              <a:gd name="csX258" fmla="*/ 4117734 w 5797076"/>
              <a:gd name="csY258" fmla="*/ 2696451 h 4786103"/>
              <a:gd name="csX259" fmla="*/ 4559351 w 5797076"/>
              <a:gd name="csY259" fmla="*/ 2535727 h 4786103"/>
              <a:gd name="csX260" fmla="*/ 4117734 w 5797076"/>
              <a:gd name="csY260" fmla="*/ 2375011 h 4786103"/>
              <a:gd name="csX261" fmla="*/ 3676117 w 5797076"/>
              <a:gd name="csY261" fmla="*/ 2535727 h 4786103"/>
              <a:gd name="csX262" fmla="*/ 4117734 w 5797076"/>
              <a:gd name="csY262" fmla="*/ 2696451 h 4786103"/>
              <a:gd name="csX263" fmla="*/ 4559361 w 5797076"/>
              <a:gd name="csY263" fmla="*/ 2535727 h 4786103"/>
              <a:gd name="csX264" fmla="*/ 4559361 w 5797076"/>
              <a:gd name="csY264" fmla="*/ 2214248 h 4786103"/>
              <a:gd name="csX265" fmla="*/ 4117753 w 5797076"/>
              <a:gd name="csY265" fmla="*/ 2053523 h 4786103"/>
              <a:gd name="csX266" fmla="*/ 3676136 w 5797076"/>
              <a:gd name="csY266" fmla="*/ 2214248 h 4786103"/>
              <a:gd name="csX267" fmla="*/ 3676136 w 5797076"/>
              <a:gd name="csY267" fmla="*/ 2535727 h 4786103"/>
              <a:gd name="csX268" fmla="*/ 4117753 w 5797076"/>
              <a:gd name="csY268" fmla="*/ 2696451 h 4786103"/>
              <a:gd name="csX269" fmla="*/ 4559361 w 5797076"/>
              <a:gd name="csY269" fmla="*/ 2535727 h 4786103"/>
              <a:gd name="csX270" fmla="*/ 4117734 w 5797076"/>
              <a:gd name="csY270" fmla="*/ 2696451 h 4786103"/>
              <a:gd name="csX271" fmla="*/ 4117734 w 5797076"/>
              <a:gd name="csY271" fmla="*/ 2053533 h 4786103"/>
              <a:gd name="csX272" fmla="*/ 1909705 w 5797076"/>
              <a:gd name="csY272" fmla="*/ 2857205 h 4786103"/>
              <a:gd name="csX273" fmla="*/ 2351323 w 5797076"/>
              <a:gd name="csY273" fmla="*/ 2696451 h 4786103"/>
              <a:gd name="csX274" fmla="*/ 1909705 w 5797076"/>
              <a:gd name="csY274" fmla="*/ 2535736 h 4786103"/>
              <a:gd name="csX275" fmla="*/ 1468088 w 5797076"/>
              <a:gd name="csY275" fmla="*/ 2696451 h 4786103"/>
              <a:gd name="csX276" fmla="*/ 1909705 w 5797076"/>
              <a:gd name="csY276" fmla="*/ 2857205 h 4786103"/>
              <a:gd name="csX277" fmla="*/ 1468088 w 5797076"/>
              <a:gd name="csY277" fmla="*/ 2696451 h 4786103"/>
              <a:gd name="csX278" fmla="*/ 1909705 w 5797076"/>
              <a:gd name="csY278" fmla="*/ 2535727 h 4786103"/>
              <a:gd name="csX279" fmla="*/ 1468088 w 5797076"/>
              <a:gd name="csY279" fmla="*/ 2375011 h 4786103"/>
              <a:gd name="csX280" fmla="*/ 1026528 w 5797076"/>
              <a:gd name="csY280" fmla="*/ 2535727 h 4786103"/>
              <a:gd name="csX281" fmla="*/ 584911 w 5797076"/>
              <a:gd name="csY281" fmla="*/ 2696432 h 4786103"/>
              <a:gd name="csX282" fmla="*/ 441627 w 5797076"/>
              <a:gd name="csY282" fmla="*/ 2748601 h 4786103"/>
              <a:gd name="csX283" fmla="*/ 883206 w 5797076"/>
              <a:gd name="csY283" fmla="*/ 2909354 h 4786103"/>
              <a:gd name="csX284" fmla="*/ 1468088 w 5797076"/>
              <a:gd name="csY284" fmla="*/ 2696451 h 4786103"/>
              <a:gd name="csX285" fmla="*/ 1909705 w 5797076"/>
              <a:gd name="csY285" fmla="*/ 3178731 h 4786103"/>
              <a:gd name="csX286" fmla="*/ 2351323 w 5797076"/>
              <a:gd name="csY286" fmla="*/ 3017968 h 4786103"/>
              <a:gd name="csX287" fmla="*/ 1909705 w 5797076"/>
              <a:gd name="csY287" fmla="*/ 2857205 h 4786103"/>
              <a:gd name="csX288" fmla="*/ 1468088 w 5797076"/>
              <a:gd name="csY288" fmla="*/ 3017968 h 4786103"/>
              <a:gd name="csX289" fmla="*/ 1909705 w 5797076"/>
              <a:gd name="csY289" fmla="*/ 3178731 h 4786103"/>
              <a:gd name="csX290" fmla="*/ 2351323 w 5797076"/>
              <a:gd name="csY290" fmla="*/ 3017968 h 4786103"/>
              <a:gd name="csX291" fmla="*/ 2351323 w 5797076"/>
              <a:gd name="csY291" fmla="*/ 2696451 h 4786103"/>
              <a:gd name="csX292" fmla="*/ 1909724 w 5797076"/>
              <a:gd name="csY292" fmla="*/ 2535736 h 4786103"/>
              <a:gd name="csX293" fmla="*/ 1468098 w 5797076"/>
              <a:gd name="csY293" fmla="*/ 2696451 h 4786103"/>
              <a:gd name="csX294" fmla="*/ 1468098 w 5797076"/>
              <a:gd name="csY294" fmla="*/ 3017968 h 4786103"/>
              <a:gd name="csX295" fmla="*/ 1909724 w 5797076"/>
              <a:gd name="csY295" fmla="*/ 3178731 h 4786103"/>
              <a:gd name="csX296" fmla="*/ 2351323 w 5797076"/>
              <a:gd name="csY296" fmla="*/ 3017968 h 4786103"/>
              <a:gd name="csX297" fmla="*/ 1909724 w 5797076"/>
              <a:gd name="csY297" fmla="*/ 3178731 h 4786103"/>
              <a:gd name="csX298" fmla="*/ 1909724 w 5797076"/>
              <a:gd name="csY298" fmla="*/ 2535746 h 4786103"/>
              <a:gd name="csX299" fmla="*/ 1909705 w 5797076"/>
              <a:gd name="csY299" fmla="*/ 2214267 h 4786103"/>
              <a:gd name="csX300" fmla="*/ 2351323 w 5797076"/>
              <a:gd name="csY300" fmla="*/ 2053533 h 4786103"/>
              <a:gd name="csX301" fmla="*/ 1909705 w 5797076"/>
              <a:gd name="csY301" fmla="*/ 1892799 h 4786103"/>
              <a:gd name="csX302" fmla="*/ 1468088 w 5797076"/>
              <a:gd name="csY302" fmla="*/ 2053533 h 4786103"/>
              <a:gd name="csX303" fmla="*/ 1909705 w 5797076"/>
              <a:gd name="csY303" fmla="*/ 2214267 h 4786103"/>
              <a:gd name="csX304" fmla="*/ 1468088 w 5797076"/>
              <a:gd name="csY304" fmla="*/ 2053542 h 4786103"/>
              <a:gd name="csX305" fmla="*/ 1909705 w 5797076"/>
              <a:gd name="csY305" fmla="*/ 1892808 h 4786103"/>
              <a:gd name="csX306" fmla="*/ 1468088 w 5797076"/>
              <a:gd name="csY306" fmla="*/ 1732064 h 4786103"/>
              <a:gd name="csX307" fmla="*/ 1468088 w 5797076"/>
              <a:gd name="csY307" fmla="*/ 2053542 h 4786103"/>
              <a:gd name="csX308" fmla="*/ 1468088 w 5797076"/>
              <a:gd name="csY308" fmla="*/ 1732055 h 4786103"/>
              <a:gd name="csX309" fmla="*/ 1026519 w 5797076"/>
              <a:gd name="csY309" fmla="*/ 1892799 h 4786103"/>
              <a:gd name="csX310" fmla="*/ 1468088 w 5797076"/>
              <a:gd name="csY310" fmla="*/ 2053533 h 4786103"/>
              <a:gd name="csX311" fmla="*/ 1468088 w 5797076"/>
              <a:gd name="csY311" fmla="*/ 1732055 h 4786103"/>
              <a:gd name="csX312" fmla="*/ 1468088 w 5797076"/>
              <a:gd name="csY312" fmla="*/ 2053542 h 4786103"/>
              <a:gd name="csX313" fmla="*/ 1026519 w 5797076"/>
              <a:gd name="csY313" fmla="*/ 2214267 h 4786103"/>
              <a:gd name="csX314" fmla="*/ 1468088 w 5797076"/>
              <a:gd name="csY314" fmla="*/ 2375011 h 4786103"/>
              <a:gd name="csX315" fmla="*/ 1468088 w 5797076"/>
              <a:gd name="csY315" fmla="*/ 2053542 h 4786103"/>
              <a:gd name="csX316" fmla="*/ 1026509 w 5797076"/>
              <a:gd name="csY316" fmla="*/ 2535727 h 4786103"/>
              <a:gd name="csX317" fmla="*/ 1468079 w 5797076"/>
              <a:gd name="csY317" fmla="*/ 2374992 h 4786103"/>
              <a:gd name="csX318" fmla="*/ 1026509 w 5797076"/>
              <a:gd name="csY318" fmla="*/ 2214248 h 4786103"/>
              <a:gd name="csX319" fmla="*/ 1026509 w 5797076"/>
              <a:gd name="csY319" fmla="*/ 2535727 h 4786103"/>
              <a:gd name="csX320" fmla="*/ 1026509 w 5797076"/>
              <a:gd name="csY320" fmla="*/ 2535727 h 4786103"/>
              <a:gd name="csX321" fmla="*/ 1468079 w 5797076"/>
              <a:gd name="csY321" fmla="*/ 2374992 h 4786103"/>
              <a:gd name="csX322" fmla="*/ 1026509 w 5797076"/>
              <a:gd name="csY322" fmla="*/ 2214248 h 4786103"/>
              <a:gd name="csX323" fmla="*/ 1026509 w 5797076"/>
              <a:gd name="csY323" fmla="*/ 2535727 h 4786103"/>
              <a:gd name="csX324" fmla="*/ 1909705 w 5797076"/>
              <a:gd name="csY324" fmla="*/ 2535736 h 4786103"/>
              <a:gd name="csX325" fmla="*/ 2351323 w 5797076"/>
              <a:gd name="csY325" fmla="*/ 2375002 h 4786103"/>
              <a:gd name="csX326" fmla="*/ 1909705 w 5797076"/>
              <a:gd name="csY326" fmla="*/ 2214258 h 4786103"/>
              <a:gd name="csX327" fmla="*/ 1468088 w 5797076"/>
              <a:gd name="csY327" fmla="*/ 2375002 h 4786103"/>
              <a:gd name="csX328" fmla="*/ 1909705 w 5797076"/>
              <a:gd name="csY328" fmla="*/ 2535736 h 4786103"/>
              <a:gd name="csX329" fmla="*/ 2351323 w 5797076"/>
              <a:gd name="csY329" fmla="*/ 2696451 h 4786103"/>
              <a:gd name="csX330" fmla="*/ 2351323 w 5797076"/>
              <a:gd name="csY330" fmla="*/ 2053523 h 4786103"/>
              <a:gd name="csX331" fmla="*/ 1909724 w 5797076"/>
              <a:gd name="csY331" fmla="*/ 1892808 h 4786103"/>
              <a:gd name="csX332" fmla="*/ 1468098 w 5797076"/>
              <a:gd name="csY332" fmla="*/ 2053523 h 4786103"/>
              <a:gd name="csX333" fmla="*/ 1468098 w 5797076"/>
              <a:gd name="csY333" fmla="*/ 2375011 h 4786103"/>
              <a:gd name="csX334" fmla="*/ 1909724 w 5797076"/>
              <a:gd name="csY334" fmla="*/ 2535746 h 4786103"/>
              <a:gd name="csX335" fmla="*/ 1909724 w 5797076"/>
              <a:gd name="csY335" fmla="*/ 2535736 h 4786103"/>
              <a:gd name="csX336" fmla="*/ 1909724 w 5797076"/>
              <a:gd name="csY336" fmla="*/ 1892808 h 4786103"/>
              <a:gd name="csX337" fmla="*/ 584892 w 5797076"/>
              <a:gd name="csY337" fmla="*/ 2374992 h 4786103"/>
              <a:gd name="csX338" fmla="*/ 1026509 w 5797076"/>
              <a:gd name="csY338" fmla="*/ 2214248 h 4786103"/>
              <a:gd name="csX339" fmla="*/ 584892 w 5797076"/>
              <a:gd name="csY339" fmla="*/ 2053523 h 4786103"/>
              <a:gd name="csX340" fmla="*/ 143275 w 5797076"/>
              <a:gd name="csY340" fmla="*/ 2214248 h 4786103"/>
              <a:gd name="csX341" fmla="*/ 584892 w 5797076"/>
              <a:gd name="csY341" fmla="*/ 2374992 h 4786103"/>
              <a:gd name="csX342" fmla="*/ 584892 w 5797076"/>
              <a:gd name="csY342" fmla="*/ 2696451 h 4786103"/>
              <a:gd name="csX343" fmla="*/ 1026509 w 5797076"/>
              <a:gd name="csY343" fmla="*/ 2535727 h 4786103"/>
              <a:gd name="csX344" fmla="*/ 584892 w 5797076"/>
              <a:gd name="csY344" fmla="*/ 2375011 h 4786103"/>
              <a:gd name="csX345" fmla="*/ 143275 w 5797076"/>
              <a:gd name="csY345" fmla="*/ 2535727 h 4786103"/>
              <a:gd name="csX346" fmla="*/ 584892 w 5797076"/>
              <a:gd name="csY346" fmla="*/ 2696451 h 4786103"/>
              <a:gd name="csX347" fmla="*/ 1026509 w 5797076"/>
              <a:gd name="csY347" fmla="*/ 2535727 h 4786103"/>
              <a:gd name="csX348" fmla="*/ 1026509 w 5797076"/>
              <a:gd name="csY348" fmla="*/ 2214248 h 4786103"/>
              <a:gd name="csX349" fmla="*/ 584902 w 5797076"/>
              <a:gd name="csY349" fmla="*/ 2053523 h 4786103"/>
              <a:gd name="csX350" fmla="*/ 143285 w 5797076"/>
              <a:gd name="csY350" fmla="*/ 2214248 h 4786103"/>
              <a:gd name="csX351" fmla="*/ 143285 w 5797076"/>
              <a:gd name="csY351" fmla="*/ 2535727 h 4786103"/>
              <a:gd name="csX352" fmla="*/ 584902 w 5797076"/>
              <a:gd name="csY352" fmla="*/ 2696451 h 4786103"/>
              <a:gd name="csX353" fmla="*/ 1026509 w 5797076"/>
              <a:gd name="csY353" fmla="*/ 2535727 h 4786103"/>
              <a:gd name="csX354" fmla="*/ 584902 w 5797076"/>
              <a:gd name="csY354" fmla="*/ 2696451 h 4786103"/>
              <a:gd name="csX355" fmla="*/ 584902 w 5797076"/>
              <a:gd name="csY355" fmla="*/ 2053533 h 4786103"/>
              <a:gd name="csX356" fmla="*/ 441607 w 5797076"/>
              <a:gd name="csY356" fmla="*/ 3070089 h 4786103"/>
              <a:gd name="csX357" fmla="*/ 883196 w 5797076"/>
              <a:gd name="csY357" fmla="*/ 2909335 h 4786103"/>
              <a:gd name="csX358" fmla="*/ 441607 w 5797076"/>
              <a:gd name="csY358" fmla="*/ 2748572 h 4786103"/>
              <a:gd name="csX359" fmla="*/ 0 w 5797076"/>
              <a:gd name="csY359" fmla="*/ 2909335 h 4786103"/>
              <a:gd name="csX360" fmla="*/ 441607 w 5797076"/>
              <a:gd name="csY360" fmla="*/ 3070089 h 4786103"/>
              <a:gd name="csX361" fmla="*/ 441607 w 5797076"/>
              <a:gd name="csY361" fmla="*/ 3391548 h 4786103"/>
              <a:gd name="csX362" fmla="*/ 883196 w 5797076"/>
              <a:gd name="csY362" fmla="*/ 3230861 h 4786103"/>
              <a:gd name="csX363" fmla="*/ 441607 w 5797076"/>
              <a:gd name="csY363" fmla="*/ 3070089 h 4786103"/>
              <a:gd name="csX364" fmla="*/ 0 w 5797076"/>
              <a:gd name="csY364" fmla="*/ 3230861 h 4786103"/>
              <a:gd name="csX365" fmla="*/ 441607 w 5797076"/>
              <a:gd name="csY365" fmla="*/ 3391548 h 4786103"/>
              <a:gd name="csX366" fmla="*/ 883196 w 5797076"/>
              <a:gd name="csY366" fmla="*/ 3230861 h 4786103"/>
              <a:gd name="csX367" fmla="*/ 883196 w 5797076"/>
              <a:gd name="csY367" fmla="*/ 2909335 h 4786103"/>
              <a:gd name="csX368" fmla="*/ 441617 w 5797076"/>
              <a:gd name="csY368" fmla="*/ 2748572 h 4786103"/>
              <a:gd name="csX369" fmla="*/ 0 w 5797076"/>
              <a:gd name="csY369" fmla="*/ 2909335 h 4786103"/>
              <a:gd name="csX370" fmla="*/ 0 w 5797076"/>
              <a:gd name="csY370" fmla="*/ 3230861 h 4786103"/>
              <a:gd name="csX371" fmla="*/ 441617 w 5797076"/>
              <a:gd name="csY371" fmla="*/ 3391548 h 4786103"/>
              <a:gd name="csX372" fmla="*/ 883196 w 5797076"/>
              <a:gd name="csY372" fmla="*/ 3230861 h 4786103"/>
              <a:gd name="csX373" fmla="*/ 441617 w 5797076"/>
              <a:gd name="csY373" fmla="*/ 3391548 h 4786103"/>
              <a:gd name="csX374" fmla="*/ 441617 w 5797076"/>
              <a:gd name="csY374" fmla="*/ 2748591 h 4786103"/>
              <a:gd name="csX375" fmla="*/ 1026519 w 5797076"/>
              <a:gd name="csY375" fmla="*/ 606876 h 4786103"/>
              <a:gd name="csX376" fmla="*/ 1468079 w 5797076"/>
              <a:gd name="csY376" fmla="*/ 446151 h 4786103"/>
              <a:gd name="csX377" fmla="*/ 1026519 w 5797076"/>
              <a:gd name="csY377" fmla="*/ 285407 h 4786103"/>
              <a:gd name="csX378" fmla="*/ 584902 w 5797076"/>
              <a:gd name="csY378" fmla="*/ 446151 h 4786103"/>
              <a:gd name="csX379" fmla="*/ 1026519 w 5797076"/>
              <a:gd name="csY379" fmla="*/ 606876 h 4786103"/>
              <a:gd name="csX380" fmla="*/ 928335 w 5797076"/>
              <a:gd name="csY380" fmla="*/ 0 h 4786103"/>
              <a:gd name="csX381" fmla="*/ 584902 w 5797076"/>
              <a:gd name="csY381" fmla="*/ 124663 h 4786103"/>
              <a:gd name="csX382" fmla="*/ 584902 w 5797076"/>
              <a:gd name="csY382" fmla="*/ 446151 h 4786103"/>
              <a:gd name="csX383" fmla="*/ 1026509 w 5797076"/>
              <a:gd name="csY383" fmla="*/ 606876 h 4786103"/>
              <a:gd name="csX384" fmla="*/ 1468079 w 5797076"/>
              <a:gd name="csY384" fmla="*/ 446151 h 4786103"/>
              <a:gd name="csX385" fmla="*/ 1468088 w 5797076"/>
              <a:gd name="csY385" fmla="*/ 446151 h 4786103"/>
              <a:gd name="csX386" fmla="*/ 1468088 w 5797076"/>
              <a:gd name="csY386" fmla="*/ 124663 h 4786103"/>
              <a:gd name="csX387" fmla="*/ 1130637 w 5797076"/>
              <a:gd name="csY387" fmla="*/ 0 h 4786103"/>
              <a:gd name="csX388" fmla="*/ 1026509 w 5797076"/>
              <a:gd name="csY388" fmla="*/ 606885 h 4786103"/>
              <a:gd name="csX389" fmla="*/ 1026509 w 5797076"/>
              <a:gd name="csY389" fmla="*/ 0 h 4786103"/>
              <a:gd name="csX390" fmla="*/ 3676117 w 5797076"/>
              <a:gd name="csY390" fmla="*/ 2857195 h 4786103"/>
              <a:gd name="csX391" fmla="*/ 4117724 w 5797076"/>
              <a:gd name="csY391" fmla="*/ 2696432 h 4786103"/>
              <a:gd name="csX392" fmla="*/ 3676117 w 5797076"/>
              <a:gd name="csY392" fmla="*/ 2535727 h 4786103"/>
              <a:gd name="csX393" fmla="*/ 3234509 w 5797076"/>
              <a:gd name="csY393" fmla="*/ 2696432 h 4786103"/>
              <a:gd name="csX394" fmla="*/ 3676117 w 5797076"/>
              <a:gd name="csY394" fmla="*/ 2857195 h 4786103"/>
              <a:gd name="csX395" fmla="*/ 3676117 w 5797076"/>
              <a:gd name="csY395" fmla="*/ 3178712 h 4786103"/>
              <a:gd name="csX396" fmla="*/ 4117724 w 5797076"/>
              <a:gd name="csY396" fmla="*/ 3017949 h 4786103"/>
              <a:gd name="csX397" fmla="*/ 3676117 w 5797076"/>
              <a:gd name="csY397" fmla="*/ 2857195 h 4786103"/>
              <a:gd name="csX398" fmla="*/ 3234509 w 5797076"/>
              <a:gd name="csY398" fmla="*/ 3017949 h 4786103"/>
              <a:gd name="csX399" fmla="*/ 3676117 w 5797076"/>
              <a:gd name="csY399" fmla="*/ 3178712 h 4786103"/>
              <a:gd name="csX400" fmla="*/ 4117734 w 5797076"/>
              <a:gd name="csY400" fmla="*/ 3017949 h 4786103"/>
              <a:gd name="csX401" fmla="*/ 4117734 w 5797076"/>
              <a:gd name="csY401" fmla="*/ 2696432 h 4786103"/>
              <a:gd name="csX402" fmla="*/ 3676117 w 5797076"/>
              <a:gd name="csY402" fmla="*/ 2535727 h 4786103"/>
              <a:gd name="csX403" fmla="*/ 3234509 w 5797076"/>
              <a:gd name="csY403" fmla="*/ 2696432 h 4786103"/>
              <a:gd name="csX404" fmla="*/ 3234509 w 5797076"/>
              <a:gd name="csY404" fmla="*/ 3017949 h 4786103"/>
              <a:gd name="csX405" fmla="*/ 3676117 w 5797076"/>
              <a:gd name="csY405" fmla="*/ 3178712 h 4786103"/>
              <a:gd name="csX406" fmla="*/ 4117734 w 5797076"/>
              <a:gd name="csY406" fmla="*/ 3017949 h 4786103"/>
              <a:gd name="csX407" fmla="*/ 3676117 w 5797076"/>
              <a:gd name="csY407" fmla="*/ 3178712 h 4786103"/>
              <a:gd name="csX408" fmla="*/ 3676117 w 5797076"/>
              <a:gd name="csY408" fmla="*/ 2535727 h 4786103"/>
              <a:gd name="csX409" fmla="*/ 1909705 w 5797076"/>
              <a:gd name="csY409" fmla="*/ 928364 h 4786103"/>
              <a:gd name="csX410" fmla="*/ 2351323 w 5797076"/>
              <a:gd name="csY410" fmla="*/ 767629 h 4786103"/>
              <a:gd name="csX411" fmla="*/ 1909705 w 5797076"/>
              <a:gd name="csY411" fmla="*/ 606895 h 4786103"/>
              <a:gd name="csX412" fmla="*/ 1468088 w 5797076"/>
              <a:gd name="csY412" fmla="*/ 767629 h 4786103"/>
              <a:gd name="csX413" fmla="*/ 1909705 w 5797076"/>
              <a:gd name="csY413" fmla="*/ 928364 h 4786103"/>
              <a:gd name="csX414" fmla="*/ 1909705 w 5797076"/>
              <a:gd name="csY414" fmla="*/ 1249842 h 4786103"/>
              <a:gd name="csX415" fmla="*/ 2351323 w 5797076"/>
              <a:gd name="csY415" fmla="*/ 1089089 h 4786103"/>
              <a:gd name="csX416" fmla="*/ 1909705 w 5797076"/>
              <a:gd name="csY416" fmla="*/ 928364 h 4786103"/>
              <a:gd name="csX417" fmla="*/ 1468088 w 5797076"/>
              <a:gd name="csY417" fmla="*/ 1089089 h 4786103"/>
              <a:gd name="csX418" fmla="*/ 1909705 w 5797076"/>
              <a:gd name="csY418" fmla="*/ 1249842 h 4786103"/>
              <a:gd name="csX419" fmla="*/ 1468098 w 5797076"/>
              <a:gd name="csY419" fmla="*/ 767629 h 4786103"/>
              <a:gd name="csX420" fmla="*/ 1909724 w 5797076"/>
              <a:gd name="csY420" fmla="*/ 606895 h 4786103"/>
              <a:gd name="csX421" fmla="*/ 2351323 w 5797076"/>
              <a:gd name="csY421" fmla="*/ 767629 h 4786103"/>
              <a:gd name="csX422" fmla="*/ 2351323 w 5797076"/>
              <a:gd name="csY422" fmla="*/ 1089098 h 4786103"/>
              <a:gd name="csX423" fmla="*/ 2351323 w 5797076"/>
              <a:gd name="csY423" fmla="*/ 1089089 h 4786103"/>
              <a:gd name="csX424" fmla="*/ 1909705 w 5797076"/>
              <a:gd name="csY424" fmla="*/ 1249842 h 4786103"/>
              <a:gd name="csX425" fmla="*/ 1468088 w 5797076"/>
              <a:gd name="csY425" fmla="*/ 1089089 h 4786103"/>
              <a:gd name="csX426" fmla="*/ 1909724 w 5797076"/>
              <a:gd name="csY426" fmla="*/ 1249842 h 4786103"/>
              <a:gd name="csX427" fmla="*/ 1909724 w 5797076"/>
              <a:gd name="csY427" fmla="*/ 606885 h 4786103"/>
              <a:gd name="csX428" fmla="*/ 1468088 w 5797076"/>
              <a:gd name="csY428" fmla="*/ 767629 h 4786103"/>
              <a:gd name="csX429" fmla="*/ 1909705 w 5797076"/>
              <a:gd name="csY429" fmla="*/ 606885 h 4786103"/>
              <a:gd name="csX430" fmla="*/ 1468088 w 5797076"/>
              <a:gd name="csY430" fmla="*/ 446161 h 4786103"/>
              <a:gd name="csX431" fmla="*/ 1026509 w 5797076"/>
              <a:gd name="csY431" fmla="*/ 606876 h 4786103"/>
              <a:gd name="csX432" fmla="*/ 1468088 w 5797076"/>
              <a:gd name="csY432" fmla="*/ 767629 h 4786103"/>
              <a:gd name="csX433" fmla="*/ 5442547 w 5797076"/>
              <a:gd name="csY433" fmla="*/ 1249842 h 4786103"/>
              <a:gd name="csX434" fmla="*/ 5000978 w 5797076"/>
              <a:gd name="csY434" fmla="*/ 1410576 h 4786103"/>
              <a:gd name="csX435" fmla="*/ 5000978 w 5797076"/>
              <a:gd name="csY435" fmla="*/ 2696451 h 4786103"/>
              <a:gd name="csX436" fmla="*/ 3234509 w 5797076"/>
              <a:gd name="csY436" fmla="*/ 2053514 h 4786103"/>
              <a:gd name="csX437" fmla="*/ 3234509 w 5797076"/>
              <a:gd name="csY437" fmla="*/ 1410576 h 4786103"/>
              <a:gd name="csX438" fmla="*/ 2351323 w 5797076"/>
              <a:gd name="csY438" fmla="*/ 2053514 h 4786103"/>
              <a:gd name="csX439" fmla="*/ 2351323 w 5797076"/>
              <a:gd name="csY439" fmla="*/ 1089089 h 4786103"/>
              <a:gd name="csX440" fmla="*/ 1909724 w 5797076"/>
              <a:gd name="csY440" fmla="*/ 1892808 h 4786103"/>
              <a:gd name="csX441" fmla="*/ 1909724 w 5797076"/>
              <a:gd name="csY441" fmla="*/ 1249851 h 4786103"/>
              <a:gd name="csX442" fmla="*/ 1468088 w 5797076"/>
              <a:gd name="csY442" fmla="*/ 1732045 h 4786103"/>
              <a:gd name="csX443" fmla="*/ 1468088 w 5797076"/>
              <a:gd name="csY443" fmla="*/ 1089089 h 4786103"/>
              <a:gd name="csX444" fmla="*/ 1468088 w 5797076"/>
              <a:gd name="csY444" fmla="*/ 2696451 h 4786103"/>
              <a:gd name="csX445" fmla="*/ 1468088 w 5797076"/>
              <a:gd name="csY445" fmla="*/ 2375011 h 4786103"/>
              <a:gd name="csX446" fmla="*/ 883196 w 5797076"/>
              <a:gd name="csY446" fmla="*/ 3230861 h 4786103"/>
              <a:gd name="csX447" fmla="*/ 1468079 w 5797076"/>
              <a:gd name="csY447" fmla="*/ 3017939 h 4786103"/>
              <a:gd name="csX448" fmla="*/ 5797077 w 5797076"/>
              <a:gd name="csY448" fmla="*/ 1057285 h 4786103"/>
              <a:gd name="csX449" fmla="*/ 5797077 w 5797076"/>
              <a:gd name="csY449" fmla="*/ 799433 h 4786103"/>
              <a:gd name="csX450" fmla="*/ 5442547 w 5797076"/>
              <a:gd name="csY450" fmla="*/ 928364 h 4786103"/>
              <a:gd name="csX451" fmla="*/ 5000978 w 5797076"/>
              <a:gd name="csY451" fmla="*/ 767629 h 4786103"/>
              <a:gd name="csX452" fmla="*/ 5000978 w 5797076"/>
              <a:gd name="csY452" fmla="*/ 1089098 h 4786103"/>
              <a:gd name="csX453" fmla="*/ 5442547 w 5797076"/>
              <a:gd name="csY453" fmla="*/ 928373 h 4786103"/>
              <a:gd name="csX454" fmla="*/ 5797077 w 5797076"/>
              <a:gd name="csY454" fmla="*/ 1057285 h 4786103"/>
              <a:gd name="csX455" fmla="*/ 5797077 w 5797076"/>
              <a:gd name="csY455" fmla="*/ 735825 h 4786103"/>
              <a:gd name="csX456" fmla="*/ 5442547 w 5797076"/>
              <a:gd name="csY456" fmla="*/ 606895 h 4786103"/>
              <a:gd name="csX457" fmla="*/ 5000978 w 5797076"/>
              <a:gd name="csY457" fmla="*/ 767629 h 4786103"/>
              <a:gd name="csX458" fmla="*/ 5442547 w 5797076"/>
              <a:gd name="csY458" fmla="*/ 928364 h 4786103"/>
              <a:gd name="csX459" fmla="*/ 5797077 w 5797076"/>
              <a:gd name="csY459" fmla="*/ 799433 h 4786103"/>
              <a:gd name="csX460" fmla="*/ 5797077 w 5797076"/>
              <a:gd name="csY460" fmla="*/ 1057285 h 4786103"/>
              <a:gd name="csX461" fmla="*/ 5442547 w 5797076"/>
              <a:gd name="csY461" fmla="*/ 928373 h 4786103"/>
              <a:gd name="csX462" fmla="*/ 5000978 w 5797076"/>
              <a:gd name="csY462" fmla="*/ 1089098 h 4786103"/>
              <a:gd name="csX463" fmla="*/ 5442547 w 5797076"/>
              <a:gd name="csY463" fmla="*/ 1249851 h 4786103"/>
              <a:gd name="csX464" fmla="*/ 5797077 w 5797076"/>
              <a:gd name="csY464" fmla="*/ 1120912 h 4786103"/>
              <a:gd name="csX465" fmla="*/ 5797077 w 5797076"/>
              <a:gd name="csY465" fmla="*/ 2986135 h 4786103"/>
              <a:gd name="csX466" fmla="*/ 5797077 w 5797076"/>
              <a:gd name="csY466" fmla="*/ 2728246 h 4786103"/>
              <a:gd name="csX467" fmla="*/ 5442547 w 5797076"/>
              <a:gd name="csY467" fmla="*/ 2857195 h 4786103"/>
              <a:gd name="csX468" fmla="*/ 5797077 w 5797076"/>
              <a:gd name="csY468" fmla="*/ 2986135 h 4786103"/>
              <a:gd name="csX469" fmla="*/ 5001006 w 5797076"/>
              <a:gd name="csY469" fmla="*/ 2696442 h 4786103"/>
              <a:gd name="csX470" fmla="*/ 5000978 w 5797076"/>
              <a:gd name="csY470" fmla="*/ 2696451 h 4786103"/>
              <a:gd name="csX471" fmla="*/ 5000978 w 5797076"/>
              <a:gd name="csY471" fmla="*/ 3017949 h 4786103"/>
              <a:gd name="csX472" fmla="*/ 5442547 w 5797076"/>
              <a:gd name="csY472" fmla="*/ 2857195 h 4786103"/>
              <a:gd name="csX473" fmla="*/ 5001006 w 5797076"/>
              <a:gd name="csY473" fmla="*/ 2696442 h 4786103"/>
              <a:gd name="csX474" fmla="*/ 5797077 w 5797076"/>
              <a:gd name="csY474" fmla="*/ 2664647 h 4786103"/>
              <a:gd name="csX475" fmla="*/ 5797077 w 5797076"/>
              <a:gd name="csY475" fmla="*/ 2664628 h 4786103"/>
              <a:gd name="csX476" fmla="*/ 5442547 w 5797076"/>
              <a:gd name="csY476" fmla="*/ 2535727 h 4786103"/>
              <a:gd name="csX477" fmla="*/ 5000978 w 5797076"/>
              <a:gd name="csY477" fmla="*/ 2696432 h 4786103"/>
              <a:gd name="csX478" fmla="*/ 5001006 w 5797076"/>
              <a:gd name="csY478" fmla="*/ 2696442 h 4786103"/>
              <a:gd name="csX479" fmla="*/ 5442547 w 5797076"/>
              <a:gd name="csY479" fmla="*/ 2535736 h 4786103"/>
              <a:gd name="csX480" fmla="*/ 5797077 w 5797076"/>
              <a:gd name="csY480" fmla="*/ 2664647 h 4786103"/>
              <a:gd name="csX481" fmla="*/ 5797077 w 5797076"/>
              <a:gd name="csY481" fmla="*/ 2664647 h 4786103"/>
              <a:gd name="csX482" fmla="*/ 5442547 w 5797076"/>
              <a:gd name="csY482" fmla="*/ 2535736 h 4786103"/>
              <a:gd name="csX483" fmla="*/ 5001006 w 5797076"/>
              <a:gd name="csY483" fmla="*/ 2696442 h 4786103"/>
              <a:gd name="csX484" fmla="*/ 5442547 w 5797076"/>
              <a:gd name="csY484" fmla="*/ 2857195 h 4786103"/>
              <a:gd name="csX485" fmla="*/ 5797077 w 5797076"/>
              <a:gd name="csY485" fmla="*/ 2728246 h 4786103"/>
              <a:gd name="csX486" fmla="*/ 5797077 w 5797076"/>
              <a:gd name="csY486" fmla="*/ 2986135 h 4786103"/>
              <a:gd name="csX487" fmla="*/ 5442547 w 5797076"/>
              <a:gd name="csY487" fmla="*/ 2857195 h 4786103"/>
              <a:gd name="csX488" fmla="*/ 5000978 w 5797076"/>
              <a:gd name="csY488" fmla="*/ 3017949 h 4786103"/>
              <a:gd name="csX489" fmla="*/ 5442547 w 5797076"/>
              <a:gd name="csY489" fmla="*/ 3178712 h 4786103"/>
              <a:gd name="csX490" fmla="*/ 5797077 w 5797076"/>
              <a:gd name="csY490" fmla="*/ 3049762 h 478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Lst>
            <a:rect l="l" t="t" r="r" b="b"/>
            <a:pathLst>
              <a:path w="5797076" h="4786103">
                <a:moveTo>
                  <a:pt x="5442547" y="285407"/>
                </a:moveTo>
                <a:lnTo>
                  <a:pt x="5000978" y="446161"/>
                </a:lnTo>
                <a:lnTo>
                  <a:pt x="4559361" y="285407"/>
                </a:lnTo>
                <a:lnTo>
                  <a:pt x="5000978" y="124682"/>
                </a:lnTo>
                <a:lnTo>
                  <a:pt x="5442547" y="285407"/>
                </a:lnTo>
                <a:close/>
                <a:moveTo>
                  <a:pt x="5000978" y="553307"/>
                </a:moveTo>
                <a:lnTo>
                  <a:pt x="5442547" y="392554"/>
                </a:lnTo>
                <a:lnTo>
                  <a:pt x="5000978" y="231829"/>
                </a:lnTo>
                <a:lnTo>
                  <a:pt x="4559361" y="392554"/>
                </a:lnTo>
                <a:lnTo>
                  <a:pt x="5000978" y="553307"/>
                </a:lnTo>
                <a:close/>
                <a:moveTo>
                  <a:pt x="5000978" y="660454"/>
                </a:moveTo>
                <a:lnTo>
                  <a:pt x="5442547" y="499729"/>
                </a:lnTo>
                <a:lnTo>
                  <a:pt x="5000978" y="338976"/>
                </a:lnTo>
                <a:lnTo>
                  <a:pt x="4559361" y="499729"/>
                </a:lnTo>
                <a:lnTo>
                  <a:pt x="5000978" y="660454"/>
                </a:lnTo>
                <a:close/>
                <a:moveTo>
                  <a:pt x="5000978" y="446161"/>
                </a:moveTo>
                <a:lnTo>
                  <a:pt x="4559361" y="606876"/>
                </a:lnTo>
                <a:lnTo>
                  <a:pt x="5000978" y="767620"/>
                </a:lnTo>
                <a:lnTo>
                  <a:pt x="5442547" y="606876"/>
                </a:lnTo>
                <a:lnTo>
                  <a:pt x="5000978" y="446161"/>
                </a:lnTo>
                <a:close/>
                <a:moveTo>
                  <a:pt x="5442547" y="606885"/>
                </a:moveTo>
                <a:cubicBezTo>
                  <a:pt x="5442547" y="606885"/>
                  <a:pt x="5442547" y="285417"/>
                  <a:pt x="5442547" y="285407"/>
                </a:cubicBezTo>
                <a:lnTo>
                  <a:pt x="5000978" y="124682"/>
                </a:lnTo>
                <a:lnTo>
                  <a:pt x="4559361" y="285407"/>
                </a:lnTo>
                <a:cubicBezTo>
                  <a:pt x="4559361" y="285407"/>
                  <a:pt x="4559361" y="606876"/>
                  <a:pt x="4559361" y="606885"/>
                </a:cubicBezTo>
                <a:lnTo>
                  <a:pt x="5000978" y="767620"/>
                </a:lnTo>
                <a:lnTo>
                  <a:pt x="5442547" y="606885"/>
                </a:lnTo>
                <a:moveTo>
                  <a:pt x="4559361" y="3714464"/>
                </a:moveTo>
                <a:lnTo>
                  <a:pt x="4117753" y="3875227"/>
                </a:lnTo>
                <a:lnTo>
                  <a:pt x="4559361" y="4035990"/>
                </a:lnTo>
                <a:lnTo>
                  <a:pt x="5000978" y="3875227"/>
                </a:lnTo>
                <a:lnTo>
                  <a:pt x="4559361" y="3714464"/>
                </a:lnTo>
                <a:close/>
                <a:moveTo>
                  <a:pt x="4559361" y="4143137"/>
                </a:moveTo>
                <a:lnTo>
                  <a:pt x="5000968" y="3982374"/>
                </a:lnTo>
                <a:lnTo>
                  <a:pt x="4559361" y="3821630"/>
                </a:lnTo>
                <a:lnTo>
                  <a:pt x="4117743" y="3982374"/>
                </a:lnTo>
                <a:lnTo>
                  <a:pt x="4559361" y="4143137"/>
                </a:lnTo>
                <a:close/>
                <a:moveTo>
                  <a:pt x="629145" y="0"/>
                </a:moveTo>
                <a:lnTo>
                  <a:pt x="584902" y="17488"/>
                </a:lnTo>
                <a:lnTo>
                  <a:pt x="1026509" y="178251"/>
                </a:lnTo>
                <a:lnTo>
                  <a:pt x="1468079" y="17488"/>
                </a:lnTo>
                <a:lnTo>
                  <a:pt x="1419082" y="0"/>
                </a:lnTo>
                <a:moveTo>
                  <a:pt x="584902" y="124673"/>
                </a:moveTo>
                <a:lnTo>
                  <a:pt x="1026519" y="285407"/>
                </a:lnTo>
                <a:lnTo>
                  <a:pt x="1468079" y="124673"/>
                </a:lnTo>
                <a:moveTo>
                  <a:pt x="4559361" y="4357440"/>
                </a:moveTo>
                <a:lnTo>
                  <a:pt x="5000968" y="4196687"/>
                </a:lnTo>
                <a:lnTo>
                  <a:pt x="4559361" y="4035990"/>
                </a:lnTo>
                <a:lnTo>
                  <a:pt x="4117743" y="4196687"/>
                </a:lnTo>
                <a:lnTo>
                  <a:pt x="4559361" y="4357440"/>
                </a:lnTo>
                <a:close/>
                <a:moveTo>
                  <a:pt x="4559361" y="4571753"/>
                </a:moveTo>
                <a:lnTo>
                  <a:pt x="5000968" y="4411056"/>
                </a:lnTo>
                <a:lnTo>
                  <a:pt x="4559361" y="4250303"/>
                </a:lnTo>
                <a:lnTo>
                  <a:pt x="4117743" y="4411056"/>
                </a:lnTo>
                <a:lnTo>
                  <a:pt x="4559361" y="4571753"/>
                </a:lnTo>
                <a:close/>
                <a:moveTo>
                  <a:pt x="4559361" y="4786103"/>
                </a:moveTo>
                <a:lnTo>
                  <a:pt x="5000968" y="4625350"/>
                </a:lnTo>
                <a:lnTo>
                  <a:pt x="4559361" y="4464606"/>
                </a:lnTo>
                <a:lnTo>
                  <a:pt x="4117743" y="4625350"/>
                </a:lnTo>
                <a:lnTo>
                  <a:pt x="4559361" y="4786103"/>
                </a:lnTo>
                <a:close/>
                <a:moveTo>
                  <a:pt x="4559361" y="4035990"/>
                </a:moveTo>
                <a:lnTo>
                  <a:pt x="4117753" y="4196687"/>
                </a:lnTo>
                <a:lnTo>
                  <a:pt x="4559361" y="4357440"/>
                </a:lnTo>
                <a:lnTo>
                  <a:pt x="5000978" y="4196687"/>
                </a:lnTo>
                <a:lnTo>
                  <a:pt x="4559361" y="4035990"/>
                </a:lnTo>
                <a:close/>
                <a:moveTo>
                  <a:pt x="4559361" y="3500161"/>
                </a:moveTo>
                <a:lnTo>
                  <a:pt x="4117753" y="3660924"/>
                </a:lnTo>
                <a:lnTo>
                  <a:pt x="4559361" y="3821621"/>
                </a:lnTo>
                <a:lnTo>
                  <a:pt x="5000978" y="3660924"/>
                </a:lnTo>
                <a:lnTo>
                  <a:pt x="4559361" y="3500161"/>
                </a:lnTo>
                <a:close/>
                <a:moveTo>
                  <a:pt x="4559361" y="3928824"/>
                </a:moveTo>
                <a:lnTo>
                  <a:pt x="5000968" y="3768071"/>
                </a:lnTo>
                <a:lnTo>
                  <a:pt x="4559361" y="3607327"/>
                </a:lnTo>
                <a:lnTo>
                  <a:pt x="4117743" y="3768071"/>
                </a:lnTo>
                <a:lnTo>
                  <a:pt x="4559361" y="3928824"/>
                </a:lnTo>
                <a:close/>
                <a:moveTo>
                  <a:pt x="2792940" y="1892799"/>
                </a:moveTo>
                <a:lnTo>
                  <a:pt x="2351342" y="2053514"/>
                </a:lnTo>
                <a:lnTo>
                  <a:pt x="2792940" y="2214248"/>
                </a:lnTo>
                <a:lnTo>
                  <a:pt x="3234499" y="2053514"/>
                </a:lnTo>
                <a:lnTo>
                  <a:pt x="2792940" y="1892799"/>
                </a:lnTo>
                <a:close/>
                <a:moveTo>
                  <a:pt x="2792921" y="2321433"/>
                </a:moveTo>
                <a:lnTo>
                  <a:pt x="3234490" y="2160670"/>
                </a:lnTo>
                <a:lnTo>
                  <a:pt x="2792921" y="1999955"/>
                </a:lnTo>
                <a:lnTo>
                  <a:pt x="2351323" y="2160670"/>
                </a:lnTo>
                <a:lnTo>
                  <a:pt x="2792921" y="2321433"/>
                </a:lnTo>
                <a:close/>
                <a:moveTo>
                  <a:pt x="2792921" y="2428580"/>
                </a:moveTo>
                <a:lnTo>
                  <a:pt x="3234490" y="2267855"/>
                </a:lnTo>
                <a:lnTo>
                  <a:pt x="2792921" y="2107102"/>
                </a:lnTo>
                <a:lnTo>
                  <a:pt x="2351323" y="2267855"/>
                </a:lnTo>
                <a:lnTo>
                  <a:pt x="2792921" y="2428580"/>
                </a:lnTo>
                <a:close/>
                <a:moveTo>
                  <a:pt x="2792940" y="2214248"/>
                </a:moveTo>
                <a:lnTo>
                  <a:pt x="2351342" y="2374992"/>
                </a:lnTo>
                <a:lnTo>
                  <a:pt x="2792940" y="2535727"/>
                </a:lnTo>
                <a:lnTo>
                  <a:pt x="3234499" y="2374992"/>
                </a:lnTo>
                <a:lnTo>
                  <a:pt x="2792940" y="2214248"/>
                </a:lnTo>
                <a:close/>
                <a:moveTo>
                  <a:pt x="2792940" y="1678457"/>
                </a:moveTo>
                <a:lnTo>
                  <a:pt x="2351342" y="1839173"/>
                </a:lnTo>
                <a:lnTo>
                  <a:pt x="2792940" y="1999926"/>
                </a:lnTo>
                <a:lnTo>
                  <a:pt x="3234499" y="1839173"/>
                </a:lnTo>
                <a:lnTo>
                  <a:pt x="2792940" y="1678457"/>
                </a:lnTo>
                <a:close/>
                <a:moveTo>
                  <a:pt x="2792921" y="2107083"/>
                </a:moveTo>
                <a:lnTo>
                  <a:pt x="3234490" y="1946348"/>
                </a:lnTo>
                <a:lnTo>
                  <a:pt x="2792921" y="1785604"/>
                </a:lnTo>
                <a:lnTo>
                  <a:pt x="2351323" y="1946348"/>
                </a:lnTo>
                <a:lnTo>
                  <a:pt x="2792921" y="2107083"/>
                </a:lnTo>
                <a:close/>
                <a:moveTo>
                  <a:pt x="2792921" y="1892780"/>
                </a:moveTo>
                <a:lnTo>
                  <a:pt x="3234490" y="1732026"/>
                </a:lnTo>
                <a:lnTo>
                  <a:pt x="2792921" y="1571311"/>
                </a:lnTo>
                <a:lnTo>
                  <a:pt x="2351323" y="1732026"/>
                </a:lnTo>
                <a:lnTo>
                  <a:pt x="2792921" y="1892780"/>
                </a:lnTo>
                <a:close/>
                <a:moveTo>
                  <a:pt x="3234509" y="1410576"/>
                </a:moveTo>
                <a:lnTo>
                  <a:pt x="3676117" y="1249842"/>
                </a:lnTo>
                <a:lnTo>
                  <a:pt x="3234509" y="1089098"/>
                </a:lnTo>
                <a:lnTo>
                  <a:pt x="2792940" y="1249842"/>
                </a:lnTo>
                <a:lnTo>
                  <a:pt x="3234509" y="1410576"/>
                </a:lnTo>
                <a:close/>
                <a:moveTo>
                  <a:pt x="3234509" y="1732064"/>
                </a:moveTo>
                <a:lnTo>
                  <a:pt x="3676117" y="1571330"/>
                </a:lnTo>
                <a:lnTo>
                  <a:pt x="3234509" y="1410586"/>
                </a:lnTo>
                <a:lnTo>
                  <a:pt x="2792940" y="1571330"/>
                </a:lnTo>
                <a:lnTo>
                  <a:pt x="3234509" y="1732064"/>
                </a:lnTo>
                <a:close/>
                <a:moveTo>
                  <a:pt x="3676117" y="1571330"/>
                </a:moveTo>
                <a:cubicBezTo>
                  <a:pt x="3676117" y="1571330"/>
                  <a:pt x="3676117" y="1249851"/>
                  <a:pt x="3676117" y="1249842"/>
                </a:cubicBezTo>
                <a:lnTo>
                  <a:pt x="3234509" y="1089098"/>
                </a:lnTo>
                <a:lnTo>
                  <a:pt x="2792940" y="1249842"/>
                </a:lnTo>
                <a:cubicBezTo>
                  <a:pt x="2792940" y="1249842"/>
                  <a:pt x="2792940" y="1571320"/>
                  <a:pt x="2792940" y="1571330"/>
                </a:cubicBezTo>
                <a:lnTo>
                  <a:pt x="3234499" y="1732064"/>
                </a:lnTo>
                <a:lnTo>
                  <a:pt x="3676117" y="1571330"/>
                </a:lnTo>
                <a:moveTo>
                  <a:pt x="2351342" y="1089089"/>
                </a:moveTo>
                <a:lnTo>
                  <a:pt x="2792940" y="1249832"/>
                </a:lnTo>
                <a:cubicBezTo>
                  <a:pt x="2792940" y="1249832"/>
                  <a:pt x="2792940" y="2214239"/>
                  <a:pt x="2792940" y="2214239"/>
                </a:cubicBezTo>
                <a:moveTo>
                  <a:pt x="2351342" y="1732055"/>
                </a:moveTo>
                <a:lnTo>
                  <a:pt x="2792940" y="1571320"/>
                </a:lnTo>
                <a:moveTo>
                  <a:pt x="5442547" y="1249842"/>
                </a:moveTo>
                <a:cubicBezTo>
                  <a:pt x="5442547" y="1249842"/>
                  <a:pt x="5442547" y="1571320"/>
                  <a:pt x="5442547" y="1571330"/>
                </a:cubicBezTo>
                <a:lnTo>
                  <a:pt x="5797077" y="1701441"/>
                </a:lnTo>
                <a:moveTo>
                  <a:pt x="5000978" y="3339408"/>
                </a:moveTo>
                <a:lnTo>
                  <a:pt x="5442547" y="3178712"/>
                </a:lnTo>
                <a:lnTo>
                  <a:pt x="5000978" y="3017949"/>
                </a:lnTo>
                <a:lnTo>
                  <a:pt x="4559361" y="3178712"/>
                </a:lnTo>
                <a:lnTo>
                  <a:pt x="5000978" y="3339408"/>
                </a:lnTo>
                <a:close/>
                <a:moveTo>
                  <a:pt x="5000978" y="3660924"/>
                </a:moveTo>
                <a:lnTo>
                  <a:pt x="5442547" y="3500161"/>
                </a:lnTo>
                <a:lnTo>
                  <a:pt x="5000978" y="3339408"/>
                </a:lnTo>
                <a:lnTo>
                  <a:pt x="4559361" y="3500161"/>
                </a:lnTo>
                <a:lnTo>
                  <a:pt x="5000978" y="3660924"/>
                </a:lnTo>
                <a:close/>
                <a:moveTo>
                  <a:pt x="5442547" y="3500161"/>
                </a:moveTo>
                <a:cubicBezTo>
                  <a:pt x="5442547" y="3500161"/>
                  <a:pt x="5442547" y="3178731"/>
                  <a:pt x="5442547" y="3178712"/>
                </a:cubicBezTo>
                <a:lnTo>
                  <a:pt x="5000978" y="3017968"/>
                </a:lnTo>
                <a:lnTo>
                  <a:pt x="4559361" y="3178712"/>
                </a:lnTo>
                <a:lnTo>
                  <a:pt x="4559361" y="3500161"/>
                </a:lnTo>
                <a:lnTo>
                  <a:pt x="5000978" y="3660924"/>
                </a:lnTo>
                <a:lnTo>
                  <a:pt x="5442547" y="3500161"/>
                </a:lnTo>
                <a:moveTo>
                  <a:pt x="5797077" y="3629111"/>
                </a:moveTo>
                <a:lnTo>
                  <a:pt x="5442547" y="3500161"/>
                </a:lnTo>
                <a:lnTo>
                  <a:pt x="5000978" y="3660924"/>
                </a:lnTo>
                <a:cubicBezTo>
                  <a:pt x="5000978" y="3660924"/>
                  <a:pt x="5000978" y="3982364"/>
                  <a:pt x="5000978" y="3982374"/>
                </a:cubicBezTo>
                <a:lnTo>
                  <a:pt x="5442547" y="4143118"/>
                </a:lnTo>
                <a:lnTo>
                  <a:pt x="5797077" y="4014187"/>
                </a:lnTo>
                <a:moveTo>
                  <a:pt x="4117743" y="3339408"/>
                </a:moveTo>
                <a:lnTo>
                  <a:pt x="4117743" y="3660924"/>
                </a:lnTo>
                <a:lnTo>
                  <a:pt x="4559351" y="3500161"/>
                </a:lnTo>
                <a:lnTo>
                  <a:pt x="4559351" y="3178712"/>
                </a:lnTo>
                <a:lnTo>
                  <a:pt x="4117743" y="3339408"/>
                </a:lnTo>
                <a:close/>
                <a:moveTo>
                  <a:pt x="5000978" y="2374992"/>
                </a:moveTo>
                <a:lnTo>
                  <a:pt x="5442547" y="2214248"/>
                </a:lnTo>
                <a:lnTo>
                  <a:pt x="5000978" y="2053523"/>
                </a:lnTo>
                <a:lnTo>
                  <a:pt x="4559361" y="2214248"/>
                </a:lnTo>
                <a:lnTo>
                  <a:pt x="5000978" y="2374992"/>
                </a:lnTo>
                <a:close/>
                <a:moveTo>
                  <a:pt x="5000978" y="2696451"/>
                </a:moveTo>
                <a:lnTo>
                  <a:pt x="5442547" y="2535727"/>
                </a:lnTo>
                <a:lnTo>
                  <a:pt x="5000978" y="2375011"/>
                </a:lnTo>
                <a:lnTo>
                  <a:pt x="4559361" y="2535727"/>
                </a:lnTo>
                <a:lnTo>
                  <a:pt x="5000978" y="2696451"/>
                </a:lnTo>
                <a:close/>
                <a:moveTo>
                  <a:pt x="5442547" y="2535736"/>
                </a:moveTo>
                <a:cubicBezTo>
                  <a:pt x="5442547" y="2535736"/>
                  <a:pt x="5442547" y="2214267"/>
                  <a:pt x="5442547" y="2214248"/>
                </a:cubicBezTo>
                <a:lnTo>
                  <a:pt x="5000978" y="2053533"/>
                </a:lnTo>
                <a:lnTo>
                  <a:pt x="4559361" y="2214248"/>
                </a:lnTo>
                <a:cubicBezTo>
                  <a:pt x="4559361" y="2214248"/>
                  <a:pt x="4559361" y="2535717"/>
                  <a:pt x="4559361" y="2535736"/>
                </a:cubicBezTo>
                <a:lnTo>
                  <a:pt x="5000978" y="2696461"/>
                </a:lnTo>
                <a:lnTo>
                  <a:pt x="5442547" y="2535736"/>
                </a:lnTo>
                <a:moveTo>
                  <a:pt x="4559361" y="928364"/>
                </a:moveTo>
                <a:lnTo>
                  <a:pt x="5000968" y="767629"/>
                </a:lnTo>
                <a:lnTo>
                  <a:pt x="4559361" y="606895"/>
                </a:lnTo>
                <a:lnTo>
                  <a:pt x="4117743" y="767629"/>
                </a:lnTo>
                <a:lnTo>
                  <a:pt x="4559361" y="928364"/>
                </a:lnTo>
                <a:close/>
                <a:moveTo>
                  <a:pt x="4559361" y="1249842"/>
                </a:moveTo>
                <a:lnTo>
                  <a:pt x="5000968" y="1089089"/>
                </a:lnTo>
                <a:lnTo>
                  <a:pt x="4559361" y="928364"/>
                </a:lnTo>
                <a:lnTo>
                  <a:pt x="4117743" y="1089089"/>
                </a:lnTo>
                <a:lnTo>
                  <a:pt x="4559361" y="1249842"/>
                </a:lnTo>
                <a:close/>
                <a:moveTo>
                  <a:pt x="5000978" y="1089089"/>
                </a:moveTo>
                <a:lnTo>
                  <a:pt x="5000978" y="767620"/>
                </a:lnTo>
                <a:lnTo>
                  <a:pt x="4559361" y="606885"/>
                </a:lnTo>
                <a:lnTo>
                  <a:pt x="4117753" y="767620"/>
                </a:lnTo>
                <a:cubicBezTo>
                  <a:pt x="4117753" y="767620"/>
                  <a:pt x="4117753" y="1089079"/>
                  <a:pt x="4117753" y="1089089"/>
                </a:cubicBezTo>
                <a:lnTo>
                  <a:pt x="4559361" y="1249842"/>
                </a:lnTo>
                <a:lnTo>
                  <a:pt x="5000978" y="1089089"/>
                </a:lnTo>
                <a:moveTo>
                  <a:pt x="5000978" y="1410576"/>
                </a:moveTo>
                <a:cubicBezTo>
                  <a:pt x="5000978" y="1410576"/>
                  <a:pt x="5000978" y="1089098"/>
                  <a:pt x="5000978" y="1089098"/>
                </a:cubicBezTo>
                <a:lnTo>
                  <a:pt x="4559361" y="928373"/>
                </a:lnTo>
                <a:lnTo>
                  <a:pt x="4117753" y="1089098"/>
                </a:lnTo>
                <a:cubicBezTo>
                  <a:pt x="4117753" y="1089098"/>
                  <a:pt x="4117753" y="1410576"/>
                  <a:pt x="4117753" y="1410576"/>
                </a:cubicBezTo>
                <a:lnTo>
                  <a:pt x="4559361" y="1571330"/>
                </a:lnTo>
                <a:lnTo>
                  <a:pt x="5000978" y="1410576"/>
                </a:lnTo>
                <a:moveTo>
                  <a:pt x="4117734" y="1410567"/>
                </a:moveTo>
                <a:cubicBezTo>
                  <a:pt x="4117734" y="1410567"/>
                  <a:pt x="4117734" y="1089089"/>
                  <a:pt x="4117734" y="1089079"/>
                </a:cubicBezTo>
                <a:lnTo>
                  <a:pt x="3676117" y="1249842"/>
                </a:lnTo>
                <a:lnTo>
                  <a:pt x="3234509" y="1089079"/>
                </a:lnTo>
                <a:cubicBezTo>
                  <a:pt x="3234509" y="1089079"/>
                  <a:pt x="3234509" y="1410557"/>
                  <a:pt x="3234509" y="1410567"/>
                </a:cubicBezTo>
                <a:lnTo>
                  <a:pt x="3676117" y="1571320"/>
                </a:lnTo>
                <a:lnTo>
                  <a:pt x="4117734" y="1410567"/>
                </a:lnTo>
                <a:moveTo>
                  <a:pt x="4117734" y="1089089"/>
                </a:moveTo>
                <a:lnTo>
                  <a:pt x="4117734" y="767620"/>
                </a:lnTo>
                <a:lnTo>
                  <a:pt x="3676117" y="606885"/>
                </a:lnTo>
                <a:lnTo>
                  <a:pt x="3234509" y="767620"/>
                </a:lnTo>
                <a:cubicBezTo>
                  <a:pt x="3234509" y="767620"/>
                  <a:pt x="3234509" y="1089079"/>
                  <a:pt x="3234509" y="1089089"/>
                </a:cubicBezTo>
                <a:lnTo>
                  <a:pt x="3676117" y="1249842"/>
                </a:lnTo>
                <a:lnTo>
                  <a:pt x="4117734" y="1089089"/>
                </a:lnTo>
                <a:moveTo>
                  <a:pt x="3234509" y="767629"/>
                </a:moveTo>
                <a:cubicBezTo>
                  <a:pt x="3234509" y="767629"/>
                  <a:pt x="3234509" y="446161"/>
                  <a:pt x="3234509" y="446161"/>
                </a:cubicBezTo>
                <a:lnTo>
                  <a:pt x="2792940" y="285407"/>
                </a:lnTo>
                <a:lnTo>
                  <a:pt x="2351332" y="446151"/>
                </a:lnTo>
                <a:cubicBezTo>
                  <a:pt x="2351332" y="446151"/>
                  <a:pt x="2351332" y="767620"/>
                  <a:pt x="2351332" y="767620"/>
                </a:cubicBezTo>
                <a:lnTo>
                  <a:pt x="2792940" y="928364"/>
                </a:lnTo>
                <a:lnTo>
                  <a:pt x="3234509" y="767629"/>
                </a:lnTo>
                <a:moveTo>
                  <a:pt x="2351323" y="1732055"/>
                </a:moveTo>
                <a:cubicBezTo>
                  <a:pt x="2351323" y="1732055"/>
                  <a:pt x="2351323" y="1410576"/>
                  <a:pt x="2351323" y="1410567"/>
                </a:cubicBezTo>
                <a:moveTo>
                  <a:pt x="2351323" y="1732055"/>
                </a:moveTo>
                <a:lnTo>
                  <a:pt x="1909705" y="1892808"/>
                </a:lnTo>
                <a:lnTo>
                  <a:pt x="1468088" y="1732055"/>
                </a:lnTo>
                <a:moveTo>
                  <a:pt x="4559361" y="1892808"/>
                </a:moveTo>
                <a:cubicBezTo>
                  <a:pt x="4559361" y="1892808"/>
                  <a:pt x="4559361" y="1571330"/>
                  <a:pt x="4559361" y="1571330"/>
                </a:cubicBezTo>
                <a:lnTo>
                  <a:pt x="4117753" y="1410576"/>
                </a:lnTo>
                <a:lnTo>
                  <a:pt x="3676136" y="1571330"/>
                </a:lnTo>
                <a:cubicBezTo>
                  <a:pt x="3676136" y="1571330"/>
                  <a:pt x="3676136" y="1892808"/>
                  <a:pt x="3676136" y="1892808"/>
                </a:cubicBezTo>
                <a:lnTo>
                  <a:pt x="4117753" y="2053542"/>
                </a:lnTo>
                <a:lnTo>
                  <a:pt x="4559361" y="1892808"/>
                </a:lnTo>
                <a:moveTo>
                  <a:pt x="4559361" y="1571330"/>
                </a:moveTo>
                <a:lnTo>
                  <a:pt x="4559361" y="606876"/>
                </a:lnTo>
                <a:moveTo>
                  <a:pt x="5797077" y="1378782"/>
                </a:moveTo>
                <a:lnTo>
                  <a:pt x="5442547" y="1249851"/>
                </a:lnTo>
                <a:moveTo>
                  <a:pt x="5797077" y="2085346"/>
                </a:moveTo>
                <a:lnTo>
                  <a:pt x="5442547" y="2214267"/>
                </a:lnTo>
                <a:lnTo>
                  <a:pt x="5442547" y="2535736"/>
                </a:lnTo>
                <a:moveTo>
                  <a:pt x="4559361" y="2535736"/>
                </a:moveTo>
                <a:lnTo>
                  <a:pt x="4559361" y="3178721"/>
                </a:lnTo>
                <a:lnTo>
                  <a:pt x="5000978" y="3017958"/>
                </a:lnTo>
                <a:cubicBezTo>
                  <a:pt x="5000978" y="3017958"/>
                  <a:pt x="5000978" y="2696451"/>
                  <a:pt x="5000978" y="2696442"/>
                </a:cubicBezTo>
                <a:lnTo>
                  <a:pt x="4559361" y="2535736"/>
                </a:lnTo>
                <a:close/>
                <a:moveTo>
                  <a:pt x="5797077" y="2338207"/>
                </a:moveTo>
                <a:lnTo>
                  <a:pt x="5442547" y="2214267"/>
                </a:lnTo>
                <a:moveTo>
                  <a:pt x="3676117" y="1249842"/>
                </a:moveTo>
                <a:lnTo>
                  <a:pt x="3676117" y="606885"/>
                </a:lnTo>
                <a:moveTo>
                  <a:pt x="4117734" y="2374992"/>
                </a:moveTo>
                <a:lnTo>
                  <a:pt x="4559351" y="2214248"/>
                </a:lnTo>
                <a:lnTo>
                  <a:pt x="4117734" y="2053523"/>
                </a:lnTo>
                <a:lnTo>
                  <a:pt x="3676117" y="2214248"/>
                </a:lnTo>
                <a:lnTo>
                  <a:pt x="4117734" y="2374992"/>
                </a:lnTo>
                <a:close/>
                <a:moveTo>
                  <a:pt x="4117734" y="2696451"/>
                </a:moveTo>
                <a:lnTo>
                  <a:pt x="4559351" y="2535727"/>
                </a:lnTo>
                <a:lnTo>
                  <a:pt x="4117734" y="2375011"/>
                </a:lnTo>
                <a:lnTo>
                  <a:pt x="3676117" y="2535727"/>
                </a:lnTo>
                <a:lnTo>
                  <a:pt x="4117734" y="2696451"/>
                </a:lnTo>
                <a:close/>
                <a:moveTo>
                  <a:pt x="4559361" y="2535727"/>
                </a:moveTo>
                <a:cubicBezTo>
                  <a:pt x="4559361" y="2535727"/>
                  <a:pt x="4559361" y="2214258"/>
                  <a:pt x="4559361" y="2214248"/>
                </a:cubicBezTo>
                <a:lnTo>
                  <a:pt x="4117753" y="2053523"/>
                </a:lnTo>
                <a:lnTo>
                  <a:pt x="3676136" y="2214248"/>
                </a:lnTo>
                <a:lnTo>
                  <a:pt x="3676136" y="2535727"/>
                </a:lnTo>
                <a:lnTo>
                  <a:pt x="4117753" y="2696451"/>
                </a:lnTo>
                <a:lnTo>
                  <a:pt x="4559361" y="2535727"/>
                </a:lnTo>
                <a:moveTo>
                  <a:pt x="4117734" y="2696451"/>
                </a:moveTo>
                <a:lnTo>
                  <a:pt x="4117734" y="2053533"/>
                </a:lnTo>
                <a:moveTo>
                  <a:pt x="1909705" y="2857205"/>
                </a:moveTo>
                <a:lnTo>
                  <a:pt x="2351323" y="2696451"/>
                </a:lnTo>
                <a:lnTo>
                  <a:pt x="1909705" y="2535736"/>
                </a:lnTo>
                <a:lnTo>
                  <a:pt x="1468088" y="2696451"/>
                </a:lnTo>
                <a:lnTo>
                  <a:pt x="1909705" y="2857205"/>
                </a:lnTo>
                <a:close/>
                <a:moveTo>
                  <a:pt x="1468088" y="2696451"/>
                </a:moveTo>
                <a:lnTo>
                  <a:pt x="1909705" y="2535727"/>
                </a:lnTo>
                <a:lnTo>
                  <a:pt x="1468088" y="2375011"/>
                </a:lnTo>
                <a:lnTo>
                  <a:pt x="1026528" y="2535727"/>
                </a:lnTo>
                <a:lnTo>
                  <a:pt x="584911" y="2696432"/>
                </a:lnTo>
                <a:lnTo>
                  <a:pt x="441627" y="2748601"/>
                </a:lnTo>
                <a:lnTo>
                  <a:pt x="883206" y="2909354"/>
                </a:lnTo>
                <a:lnTo>
                  <a:pt x="1468088" y="2696451"/>
                </a:lnTo>
                <a:moveTo>
                  <a:pt x="1909705" y="3178731"/>
                </a:moveTo>
                <a:lnTo>
                  <a:pt x="2351323" y="3017968"/>
                </a:lnTo>
                <a:lnTo>
                  <a:pt x="1909705" y="2857205"/>
                </a:lnTo>
                <a:lnTo>
                  <a:pt x="1468088" y="3017968"/>
                </a:lnTo>
                <a:lnTo>
                  <a:pt x="1909705" y="3178731"/>
                </a:lnTo>
                <a:close/>
                <a:moveTo>
                  <a:pt x="2351323" y="3017968"/>
                </a:moveTo>
                <a:cubicBezTo>
                  <a:pt x="2351323" y="3017968"/>
                  <a:pt x="2351323" y="2696461"/>
                  <a:pt x="2351323" y="2696451"/>
                </a:cubicBezTo>
                <a:lnTo>
                  <a:pt x="1909724" y="2535736"/>
                </a:lnTo>
                <a:lnTo>
                  <a:pt x="1468098" y="2696451"/>
                </a:lnTo>
                <a:cubicBezTo>
                  <a:pt x="1468098" y="2696451"/>
                  <a:pt x="1468098" y="3017949"/>
                  <a:pt x="1468098" y="3017968"/>
                </a:cubicBezTo>
                <a:lnTo>
                  <a:pt x="1909724" y="3178731"/>
                </a:lnTo>
                <a:lnTo>
                  <a:pt x="2351323" y="3017968"/>
                </a:lnTo>
                <a:moveTo>
                  <a:pt x="1909724" y="3178731"/>
                </a:moveTo>
                <a:lnTo>
                  <a:pt x="1909724" y="2535746"/>
                </a:lnTo>
                <a:moveTo>
                  <a:pt x="1909705" y="2214267"/>
                </a:moveTo>
                <a:lnTo>
                  <a:pt x="2351323" y="2053533"/>
                </a:lnTo>
                <a:lnTo>
                  <a:pt x="1909705" y="1892799"/>
                </a:lnTo>
                <a:lnTo>
                  <a:pt x="1468088" y="2053533"/>
                </a:lnTo>
                <a:lnTo>
                  <a:pt x="1909705" y="2214267"/>
                </a:lnTo>
                <a:close/>
                <a:moveTo>
                  <a:pt x="1468088" y="2053542"/>
                </a:moveTo>
                <a:lnTo>
                  <a:pt x="1909705" y="1892808"/>
                </a:lnTo>
                <a:lnTo>
                  <a:pt x="1468088" y="1732064"/>
                </a:lnTo>
                <a:lnTo>
                  <a:pt x="1468088" y="2053542"/>
                </a:lnTo>
                <a:close/>
                <a:moveTo>
                  <a:pt x="1468088" y="1732055"/>
                </a:moveTo>
                <a:lnTo>
                  <a:pt x="1026519" y="1892799"/>
                </a:lnTo>
                <a:lnTo>
                  <a:pt x="1468088" y="2053533"/>
                </a:lnTo>
                <a:lnTo>
                  <a:pt x="1468088" y="1732055"/>
                </a:lnTo>
                <a:close/>
                <a:moveTo>
                  <a:pt x="1468088" y="2053542"/>
                </a:moveTo>
                <a:lnTo>
                  <a:pt x="1026519" y="2214267"/>
                </a:lnTo>
                <a:lnTo>
                  <a:pt x="1468088" y="2375011"/>
                </a:lnTo>
                <a:lnTo>
                  <a:pt x="1468088" y="2053542"/>
                </a:lnTo>
                <a:close/>
                <a:moveTo>
                  <a:pt x="1026509" y="2535727"/>
                </a:moveTo>
                <a:lnTo>
                  <a:pt x="1468079" y="2374992"/>
                </a:lnTo>
                <a:lnTo>
                  <a:pt x="1026509" y="2214248"/>
                </a:lnTo>
                <a:lnTo>
                  <a:pt x="1026509" y="2535727"/>
                </a:lnTo>
                <a:close/>
                <a:moveTo>
                  <a:pt x="1026509" y="2535727"/>
                </a:moveTo>
                <a:lnTo>
                  <a:pt x="1468079" y="2374992"/>
                </a:lnTo>
                <a:lnTo>
                  <a:pt x="1026509" y="2214248"/>
                </a:lnTo>
                <a:lnTo>
                  <a:pt x="1026509" y="2535727"/>
                </a:lnTo>
                <a:close/>
                <a:moveTo>
                  <a:pt x="1909705" y="2535736"/>
                </a:moveTo>
                <a:lnTo>
                  <a:pt x="2351323" y="2375002"/>
                </a:lnTo>
                <a:lnTo>
                  <a:pt x="1909705" y="2214258"/>
                </a:lnTo>
                <a:lnTo>
                  <a:pt x="1468088" y="2375002"/>
                </a:lnTo>
                <a:lnTo>
                  <a:pt x="1909705" y="2535736"/>
                </a:lnTo>
                <a:close/>
                <a:moveTo>
                  <a:pt x="2351323" y="2696451"/>
                </a:moveTo>
                <a:cubicBezTo>
                  <a:pt x="2351323" y="2696451"/>
                  <a:pt x="2351323" y="2053533"/>
                  <a:pt x="2351323" y="2053523"/>
                </a:cubicBezTo>
                <a:lnTo>
                  <a:pt x="1909724" y="1892808"/>
                </a:lnTo>
                <a:lnTo>
                  <a:pt x="1468098" y="2053523"/>
                </a:lnTo>
                <a:cubicBezTo>
                  <a:pt x="1468098" y="2053523"/>
                  <a:pt x="1468098" y="2374992"/>
                  <a:pt x="1468098" y="2375011"/>
                </a:cubicBezTo>
                <a:lnTo>
                  <a:pt x="1909724" y="2535746"/>
                </a:lnTo>
                <a:moveTo>
                  <a:pt x="1909724" y="2535736"/>
                </a:moveTo>
                <a:lnTo>
                  <a:pt x="1909724" y="1892808"/>
                </a:lnTo>
                <a:moveTo>
                  <a:pt x="584892" y="2374992"/>
                </a:moveTo>
                <a:lnTo>
                  <a:pt x="1026509" y="2214248"/>
                </a:lnTo>
                <a:lnTo>
                  <a:pt x="584892" y="2053523"/>
                </a:lnTo>
                <a:lnTo>
                  <a:pt x="143275" y="2214248"/>
                </a:lnTo>
                <a:lnTo>
                  <a:pt x="584892" y="2374992"/>
                </a:lnTo>
                <a:close/>
                <a:moveTo>
                  <a:pt x="584892" y="2696451"/>
                </a:moveTo>
                <a:lnTo>
                  <a:pt x="1026509" y="2535727"/>
                </a:lnTo>
                <a:lnTo>
                  <a:pt x="584892" y="2375011"/>
                </a:lnTo>
                <a:lnTo>
                  <a:pt x="143275" y="2535727"/>
                </a:lnTo>
                <a:lnTo>
                  <a:pt x="584892" y="2696451"/>
                </a:lnTo>
                <a:close/>
                <a:moveTo>
                  <a:pt x="1026509" y="2535727"/>
                </a:moveTo>
                <a:cubicBezTo>
                  <a:pt x="1026509" y="2535727"/>
                  <a:pt x="1026509" y="2214258"/>
                  <a:pt x="1026509" y="2214248"/>
                </a:cubicBezTo>
                <a:lnTo>
                  <a:pt x="584902" y="2053523"/>
                </a:lnTo>
                <a:lnTo>
                  <a:pt x="143285" y="2214248"/>
                </a:lnTo>
                <a:lnTo>
                  <a:pt x="143285" y="2535727"/>
                </a:lnTo>
                <a:lnTo>
                  <a:pt x="584902" y="2696451"/>
                </a:lnTo>
                <a:lnTo>
                  <a:pt x="1026509" y="2535727"/>
                </a:lnTo>
                <a:moveTo>
                  <a:pt x="584902" y="2696451"/>
                </a:moveTo>
                <a:lnTo>
                  <a:pt x="584902" y="2053533"/>
                </a:lnTo>
                <a:moveTo>
                  <a:pt x="441607" y="3070089"/>
                </a:moveTo>
                <a:lnTo>
                  <a:pt x="883196" y="2909335"/>
                </a:lnTo>
                <a:lnTo>
                  <a:pt x="441607" y="2748572"/>
                </a:lnTo>
                <a:lnTo>
                  <a:pt x="0" y="2909335"/>
                </a:lnTo>
                <a:lnTo>
                  <a:pt x="441607" y="3070089"/>
                </a:lnTo>
                <a:close/>
                <a:moveTo>
                  <a:pt x="441607" y="3391548"/>
                </a:moveTo>
                <a:lnTo>
                  <a:pt x="883196" y="3230861"/>
                </a:lnTo>
                <a:lnTo>
                  <a:pt x="441607" y="3070089"/>
                </a:lnTo>
                <a:lnTo>
                  <a:pt x="0" y="3230861"/>
                </a:lnTo>
                <a:lnTo>
                  <a:pt x="441607" y="3391548"/>
                </a:lnTo>
                <a:close/>
                <a:moveTo>
                  <a:pt x="883196" y="3230861"/>
                </a:moveTo>
                <a:lnTo>
                  <a:pt x="883196" y="2909335"/>
                </a:lnTo>
                <a:lnTo>
                  <a:pt x="441617" y="2748572"/>
                </a:lnTo>
                <a:lnTo>
                  <a:pt x="0" y="2909335"/>
                </a:lnTo>
                <a:cubicBezTo>
                  <a:pt x="0" y="2909335"/>
                  <a:pt x="0" y="3230842"/>
                  <a:pt x="0" y="3230861"/>
                </a:cubicBezTo>
                <a:lnTo>
                  <a:pt x="441617" y="3391548"/>
                </a:lnTo>
                <a:lnTo>
                  <a:pt x="883196" y="3230861"/>
                </a:lnTo>
                <a:moveTo>
                  <a:pt x="441617" y="3391548"/>
                </a:moveTo>
                <a:lnTo>
                  <a:pt x="441617" y="2748591"/>
                </a:lnTo>
                <a:moveTo>
                  <a:pt x="1026519" y="606876"/>
                </a:moveTo>
                <a:lnTo>
                  <a:pt x="1468079" y="446151"/>
                </a:lnTo>
                <a:lnTo>
                  <a:pt x="1026519" y="285407"/>
                </a:lnTo>
                <a:lnTo>
                  <a:pt x="584902" y="446151"/>
                </a:lnTo>
                <a:lnTo>
                  <a:pt x="1026519" y="606876"/>
                </a:lnTo>
                <a:close/>
                <a:moveTo>
                  <a:pt x="928335" y="0"/>
                </a:moveTo>
                <a:lnTo>
                  <a:pt x="584902" y="124663"/>
                </a:lnTo>
                <a:cubicBezTo>
                  <a:pt x="584902" y="124663"/>
                  <a:pt x="584902" y="446141"/>
                  <a:pt x="584902" y="446151"/>
                </a:cubicBezTo>
                <a:lnTo>
                  <a:pt x="1026509" y="606876"/>
                </a:lnTo>
                <a:lnTo>
                  <a:pt x="1468079" y="446151"/>
                </a:lnTo>
                <a:moveTo>
                  <a:pt x="1468088" y="446151"/>
                </a:moveTo>
                <a:cubicBezTo>
                  <a:pt x="1468088" y="446151"/>
                  <a:pt x="1468088" y="124673"/>
                  <a:pt x="1468088" y="124663"/>
                </a:cubicBezTo>
                <a:lnTo>
                  <a:pt x="1130637" y="0"/>
                </a:lnTo>
                <a:moveTo>
                  <a:pt x="1026509" y="606885"/>
                </a:moveTo>
                <a:lnTo>
                  <a:pt x="1026509" y="0"/>
                </a:lnTo>
                <a:moveTo>
                  <a:pt x="3676117" y="2857195"/>
                </a:moveTo>
                <a:lnTo>
                  <a:pt x="4117724" y="2696432"/>
                </a:lnTo>
                <a:lnTo>
                  <a:pt x="3676117" y="2535727"/>
                </a:lnTo>
                <a:lnTo>
                  <a:pt x="3234509" y="2696432"/>
                </a:lnTo>
                <a:lnTo>
                  <a:pt x="3676117" y="2857195"/>
                </a:lnTo>
                <a:close/>
                <a:moveTo>
                  <a:pt x="3676117" y="3178712"/>
                </a:moveTo>
                <a:lnTo>
                  <a:pt x="4117724" y="3017949"/>
                </a:lnTo>
                <a:lnTo>
                  <a:pt x="3676117" y="2857195"/>
                </a:lnTo>
                <a:lnTo>
                  <a:pt x="3234509" y="3017949"/>
                </a:lnTo>
                <a:lnTo>
                  <a:pt x="3676117" y="3178712"/>
                </a:lnTo>
                <a:close/>
                <a:moveTo>
                  <a:pt x="4117734" y="3017949"/>
                </a:moveTo>
                <a:lnTo>
                  <a:pt x="4117734" y="2696432"/>
                </a:lnTo>
                <a:lnTo>
                  <a:pt x="3676117" y="2535727"/>
                </a:lnTo>
                <a:lnTo>
                  <a:pt x="3234509" y="2696432"/>
                </a:lnTo>
                <a:cubicBezTo>
                  <a:pt x="3234509" y="2696432"/>
                  <a:pt x="3234509" y="3017939"/>
                  <a:pt x="3234509" y="3017949"/>
                </a:cubicBezTo>
                <a:lnTo>
                  <a:pt x="3676117" y="3178712"/>
                </a:lnTo>
                <a:lnTo>
                  <a:pt x="4117734" y="3017949"/>
                </a:lnTo>
                <a:moveTo>
                  <a:pt x="3676117" y="3178712"/>
                </a:moveTo>
                <a:lnTo>
                  <a:pt x="3676117" y="2535727"/>
                </a:lnTo>
                <a:moveTo>
                  <a:pt x="1909705" y="928364"/>
                </a:moveTo>
                <a:lnTo>
                  <a:pt x="2351323" y="767629"/>
                </a:lnTo>
                <a:lnTo>
                  <a:pt x="1909705" y="606895"/>
                </a:lnTo>
                <a:lnTo>
                  <a:pt x="1468088" y="767629"/>
                </a:lnTo>
                <a:lnTo>
                  <a:pt x="1909705" y="928364"/>
                </a:lnTo>
                <a:close/>
                <a:moveTo>
                  <a:pt x="1909705" y="1249842"/>
                </a:moveTo>
                <a:lnTo>
                  <a:pt x="2351323" y="1089089"/>
                </a:lnTo>
                <a:lnTo>
                  <a:pt x="1909705" y="928364"/>
                </a:lnTo>
                <a:lnTo>
                  <a:pt x="1468088" y="1089089"/>
                </a:lnTo>
                <a:lnTo>
                  <a:pt x="1909705" y="1249842"/>
                </a:lnTo>
                <a:close/>
                <a:moveTo>
                  <a:pt x="1468098" y="767629"/>
                </a:moveTo>
                <a:lnTo>
                  <a:pt x="1909724" y="606895"/>
                </a:lnTo>
                <a:lnTo>
                  <a:pt x="2351323" y="767629"/>
                </a:lnTo>
                <a:lnTo>
                  <a:pt x="2351323" y="1089098"/>
                </a:lnTo>
                <a:moveTo>
                  <a:pt x="2351323" y="1089089"/>
                </a:moveTo>
                <a:lnTo>
                  <a:pt x="1909705" y="1249842"/>
                </a:lnTo>
                <a:lnTo>
                  <a:pt x="1468088" y="1089089"/>
                </a:lnTo>
                <a:moveTo>
                  <a:pt x="1909724" y="1249842"/>
                </a:moveTo>
                <a:lnTo>
                  <a:pt x="1909724" y="606885"/>
                </a:lnTo>
                <a:moveTo>
                  <a:pt x="1468088" y="767629"/>
                </a:moveTo>
                <a:lnTo>
                  <a:pt x="1909705" y="606885"/>
                </a:lnTo>
                <a:lnTo>
                  <a:pt x="1468088" y="446161"/>
                </a:lnTo>
                <a:lnTo>
                  <a:pt x="1026509" y="606876"/>
                </a:lnTo>
                <a:lnTo>
                  <a:pt x="1468088" y="767629"/>
                </a:lnTo>
                <a:close/>
                <a:moveTo>
                  <a:pt x="5442547" y="1249842"/>
                </a:moveTo>
                <a:lnTo>
                  <a:pt x="5000978" y="1410576"/>
                </a:lnTo>
                <a:lnTo>
                  <a:pt x="5000978" y="2696451"/>
                </a:lnTo>
                <a:moveTo>
                  <a:pt x="3234509" y="2053514"/>
                </a:moveTo>
                <a:lnTo>
                  <a:pt x="3234509" y="1410576"/>
                </a:lnTo>
                <a:moveTo>
                  <a:pt x="2351323" y="2053514"/>
                </a:moveTo>
                <a:lnTo>
                  <a:pt x="2351323" y="1089089"/>
                </a:lnTo>
                <a:moveTo>
                  <a:pt x="1909724" y="1892808"/>
                </a:moveTo>
                <a:lnTo>
                  <a:pt x="1909724" y="1249851"/>
                </a:lnTo>
                <a:moveTo>
                  <a:pt x="1468088" y="1732045"/>
                </a:moveTo>
                <a:lnTo>
                  <a:pt x="1468088" y="1089089"/>
                </a:lnTo>
                <a:moveTo>
                  <a:pt x="1468088" y="2696451"/>
                </a:moveTo>
                <a:lnTo>
                  <a:pt x="1468088" y="2375011"/>
                </a:lnTo>
                <a:moveTo>
                  <a:pt x="883196" y="3230861"/>
                </a:moveTo>
                <a:lnTo>
                  <a:pt x="1468079" y="3017939"/>
                </a:lnTo>
                <a:moveTo>
                  <a:pt x="5797077" y="1057285"/>
                </a:moveTo>
                <a:lnTo>
                  <a:pt x="5797077" y="799433"/>
                </a:lnTo>
                <a:lnTo>
                  <a:pt x="5442547" y="928364"/>
                </a:lnTo>
                <a:lnTo>
                  <a:pt x="5000978" y="767629"/>
                </a:lnTo>
                <a:cubicBezTo>
                  <a:pt x="5000978" y="767629"/>
                  <a:pt x="5000978" y="1089089"/>
                  <a:pt x="5000978" y="1089098"/>
                </a:cubicBezTo>
                <a:lnTo>
                  <a:pt x="5442547" y="928373"/>
                </a:lnTo>
                <a:lnTo>
                  <a:pt x="5797077" y="1057285"/>
                </a:lnTo>
                <a:close/>
                <a:moveTo>
                  <a:pt x="5797077" y="735825"/>
                </a:moveTo>
                <a:lnTo>
                  <a:pt x="5442547" y="606895"/>
                </a:lnTo>
                <a:lnTo>
                  <a:pt x="5000978" y="767629"/>
                </a:lnTo>
                <a:lnTo>
                  <a:pt x="5442547" y="928364"/>
                </a:lnTo>
                <a:lnTo>
                  <a:pt x="5797077" y="799433"/>
                </a:lnTo>
                <a:moveTo>
                  <a:pt x="5797077" y="1057285"/>
                </a:moveTo>
                <a:lnTo>
                  <a:pt x="5442547" y="928373"/>
                </a:lnTo>
                <a:lnTo>
                  <a:pt x="5000978" y="1089098"/>
                </a:lnTo>
                <a:lnTo>
                  <a:pt x="5442547" y="1249851"/>
                </a:lnTo>
                <a:lnTo>
                  <a:pt x="5797077" y="1120912"/>
                </a:lnTo>
                <a:moveTo>
                  <a:pt x="5797077" y="2986135"/>
                </a:moveTo>
                <a:lnTo>
                  <a:pt x="5797077" y="2728246"/>
                </a:lnTo>
                <a:lnTo>
                  <a:pt x="5442547" y="2857195"/>
                </a:lnTo>
                <a:lnTo>
                  <a:pt x="5797077" y="2986135"/>
                </a:lnTo>
                <a:close/>
                <a:moveTo>
                  <a:pt x="5001006" y="2696442"/>
                </a:moveTo>
                <a:lnTo>
                  <a:pt x="5000978" y="2696451"/>
                </a:lnTo>
                <a:lnTo>
                  <a:pt x="5000978" y="3017949"/>
                </a:lnTo>
                <a:lnTo>
                  <a:pt x="5442547" y="2857195"/>
                </a:lnTo>
                <a:lnTo>
                  <a:pt x="5001006" y="2696442"/>
                </a:lnTo>
                <a:close/>
                <a:moveTo>
                  <a:pt x="5797077" y="2664647"/>
                </a:moveTo>
                <a:lnTo>
                  <a:pt x="5797077" y="2664628"/>
                </a:lnTo>
                <a:lnTo>
                  <a:pt x="5442547" y="2535727"/>
                </a:lnTo>
                <a:lnTo>
                  <a:pt x="5000978" y="2696432"/>
                </a:lnTo>
                <a:lnTo>
                  <a:pt x="5001006" y="2696442"/>
                </a:lnTo>
                <a:lnTo>
                  <a:pt x="5442547" y="2535736"/>
                </a:lnTo>
                <a:lnTo>
                  <a:pt x="5797077" y="2664647"/>
                </a:lnTo>
                <a:close/>
                <a:moveTo>
                  <a:pt x="5797077" y="2664647"/>
                </a:moveTo>
                <a:lnTo>
                  <a:pt x="5442547" y="2535736"/>
                </a:lnTo>
                <a:lnTo>
                  <a:pt x="5001006" y="2696442"/>
                </a:lnTo>
                <a:lnTo>
                  <a:pt x="5442547" y="2857195"/>
                </a:lnTo>
                <a:lnTo>
                  <a:pt x="5797077" y="2728246"/>
                </a:lnTo>
                <a:moveTo>
                  <a:pt x="5797077" y="2986135"/>
                </a:moveTo>
                <a:lnTo>
                  <a:pt x="5442547" y="2857195"/>
                </a:lnTo>
                <a:lnTo>
                  <a:pt x="5000978" y="3017949"/>
                </a:lnTo>
                <a:lnTo>
                  <a:pt x="5442547" y="3178712"/>
                </a:lnTo>
                <a:lnTo>
                  <a:pt x="5797077" y="3049762"/>
                </a:lnTo>
              </a:path>
            </a:pathLst>
          </a:custGeom>
          <a:noFill/>
          <a:ln w="9525" cap="rnd">
            <a:gradFill>
              <a:gsLst>
                <a:gs pos="27000">
                  <a:srgbClr val="781A62">
                    <a:alpha val="90000"/>
                  </a:srgbClr>
                </a:gs>
                <a:gs pos="79000">
                  <a:srgbClr val="781A62">
                    <a:alpha val="20000"/>
                  </a:srgbClr>
                </a:gs>
              </a:gsLst>
              <a:lin ang="15000000" scaled="0"/>
            </a:gradFill>
            <a:prstDash val="solid"/>
            <a:round/>
          </a:ln>
        </p:spPr>
        <p:txBody>
          <a:bodyPr/>
          <a:lstStyle/>
          <a:p>
            <a:endParaRPr lang="en-US"/>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F754F608-30BB-D0EA-C1E6-8C63FFBBF6AD}"/>
              </a:ext>
            </a:extLst>
          </p:cNvPr>
          <p:cNvSpPr>
            <a:spLocks noGrp="1"/>
          </p:cNvSpPr>
          <p:nvPr>
            <p:ph type="title" hasCustomPrompt="1"/>
          </p:nvPr>
        </p:nvSpPr>
        <p:spPr>
          <a:xfrm>
            <a:off x="548640" y="730250"/>
            <a:ext cx="8229600" cy="2909887"/>
          </a:xfrm>
        </p:spPr>
        <p:txBody>
          <a:bodyPr anchor="b" anchorCtr="0"/>
          <a:lstStyle>
            <a:lvl1pPr>
              <a:defRPr sz="4800">
                <a:solidFill>
                  <a:schemeClr val="bg1"/>
                </a:solidFill>
              </a:defRPr>
            </a:lvl1pPr>
          </a:lstStyle>
          <a:p>
            <a:r>
              <a:rPr lang="en-US"/>
              <a:t>Divider title style, bold 48pt</a:t>
            </a:r>
          </a:p>
        </p:txBody>
      </p:sp>
      <p:sp>
        <p:nvSpPr>
          <p:cNvPr id="3" name="Text Placeholder 2">
            <a:extLst>
              <a:ext uri="{FF2B5EF4-FFF2-40B4-BE49-F238E27FC236}">
                <a16:creationId xmlns:a16="http://schemas.microsoft.com/office/drawing/2014/main" id="{553CEC2F-A7B2-BAEF-3C35-77D27323E74E}"/>
              </a:ext>
            </a:extLst>
          </p:cNvPr>
          <p:cNvSpPr>
            <a:spLocks noGrp="1"/>
          </p:cNvSpPr>
          <p:nvPr>
            <p:ph type="body" idx="1" hasCustomPrompt="1"/>
          </p:nvPr>
        </p:nvSpPr>
        <p:spPr>
          <a:xfrm>
            <a:off x="548640" y="3773379"/>
            <a:ext cx="6368100" cy="1554480"/>
          </a:xfrm>
        </p:spPr>
        <p:txBody>
          <a:bodyPr/>
          <a:lstStyle>
            <a:lvl1pPr marL="0" indent="0">
              <a:buNone/>
              <a:defRPr sz="1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supporting text, reg 16pt</a:t>
            </a:r>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8" name="fortress_red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3737814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Divider">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2D184A-CEA0-CF25-3ED9-5B8353BDE8CE}"/>
              </a:ext>
            </a:extLst>
          </p:cNvPr>
          <p:cNvSpPr/>
          <p:nvPr userDrawn="1"/>
        </p:nvSpPr>
        <p:spPr>
          <a:xfrm>
            <a:off x="0" y="0"/>
            <a:ext cx="12192000" cy="6844689"/>
          </a:xfrm>
          <a:prstGeom prst="rect">
            <a:avLst/>
          </a:prstGeom>
          <a:gradFill flip="none" rotWithShape="1">
            <a:gsLst>
              <a:gs pos="0">
                <a:srgbClr val="AD050C"/>
              </a:gs>
              <a:gs pos="50000">
                <a:srgbClr val="F55200"/>
              </a:gs>
              <a:gs pos="100000">
                <a:srgbClr val="FDB90D"/>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18" name="Graphic 16">
            <a:extLst>
              <a:ext uri="{FF2B5EF4-FFF2-40B4-BE49-F238E27FC236}">
                <a16:creationId xmlns:a16="http://schemas.microsoft.com/office/drawing/2014/main" id="{62786F7C-F754-55FE-417B-6B91A8C8CDD0}"/>
              </a:ext>
            </a:extLst>
          </p:cNvPr>
          <p:cNvSpPr>
            <a:spLocks noChangeAspect="1"/>
          </p:cNvSpPr>
          <p:nvPr userDrawn="1"/>
        </p:nvSpPr>
        <p:spPr>
          <a:xfrm>
            <a:off x="4501896" y="13311"/>
            <a:ext cx="7690104" cy="6348998"/>
          </a:xfrm>
          <a:custGeom>
            <a:avLst/>
            <a:gdLst>
              <a:gd name="csX0" fmla="*/ 5442547 w 5797076"/>
              <a:gd name="csY0" fmla="*/ 285407 h 4786103"/>
              <a:gd name="csX1" fmla="*/ 5000978 w 5797076"/>
              <a:gd name="csY1" fmla="*/ 446161 h 4786103"/>
              <a:gd name="csX2" fmla="*/ 4559361 w 5797076"/>
              <a:gd name="csY2" fmla="*/ 285407 h 4786103"/>
              <a:gd name="csX3" fmla="*/ 5000978 w 5797076"/>
              <a:gd name="csY3" fmla="*/ 124682 h 4786103"/>
              <a:gd name="csX4" fmla="*/ 5442547 w 5797076"/>
              <a:gd name="csY4" fmla="*/ 285407 h 4786103"/>
              <a:gd name="csX5" fmla="*/ 5000978 w 5797076"/>
              <a:gd name="csY5" fmla="*/ 553307 h 4786103"/>
              <a:gd name="csX6" fmla="*/ 5442547 w 5797076"/>
              <a:gd name="csY6" fmla="*/ 392554 h 4786103"/>
              <a:gd name="csX7" fmla="*/ 5000978 w 5797076"/>
              <a:gd name="csY7" fmla="*/ 231829 h 4786103"/>
              <a:gd name="csX8" fmla="*/ 4559361 w 5797076"/>
              <a:gd name="csY8" fmla="*/ 392554 h 4786103"/>
              <a:gd name="csX9" fmla="*/ 5000978 w 5797076"/>
              <a:gd name="csY9" fmla="*/ 553307 h 4786103"/>
              <a:gd name="csX10" fmla="*/ 5000978 w 5797076"/>
              <a:gd name="csY10" fmla="*/ 660454 h 4786103"/>
              <a:gd name="csX11" fmla="*/ 5442547 w 5797076"/>
              <a:gd name="csY11" fmla="*/ 499729 h 4786103"/>
              <a:gd name="csX12" fmla="*/ 5000978 w 5797076"/>
              <a:gd name="csY12" fmla="*/ 338976 h 4786103"/>
              <a:gd name="csX13" fmla="*/ 4559361 w 5797076"/>
              <a:gd name="csY13" fmla="*/ 499729 h 4786103"/>
              <a:gd name="csX14" fmla="*/ 5000978 w 5797076"/>
              <a:gd name="csY14" fmla="*/ 660454 h 4786103"/>
              <a:gd name="csX15" fmla="*/ 5000978 w 5797076"/>
              <a:gd name="csY15" fmla="*/ 446161 h 4786103"/>
              <a:gd name="csX16" fmla="*/ 4559361 w 5797076"/>
              <a:gd name="csY16" fmla="*/ 606876 h 4786103"/>
              <a:gd name="csX17" fmla="*/ 5000978 w 5797076"/>
              <a:gd name="csY17" fmla="*/ 767620 h 4786103"/>
              <a:gd name="csX18" fmla="*/ 5442547 w 5797076"/>
              <a:gd name="csY18" fmla="*/ 606876 h 4786103"/>
              <a:gd name="csX19" fmla="*/ 5000978 w 5797076"/>
              <a:gd name="csY19" fmla="*/ 446161 h 4786103"/>
              <a:gd name="csX20" fmla="*/ 5442547 w 5797076"/>
              <a:gd name="csY20" fmla="*/ 606885 h 4786103"/>
              <a:gd name="csX21" fmla="*/ 5442547 w 5797076"/>
              <a:gd name="csY21" fmla="*/ 285407 h 4786103"/>
              <a:gd name="csX22" fmla="*/ 5000978 w 5797076"/>
              <a:gd name="csY22" fmla="*/ 124682 h 4786103"/>
              <a:gd name="csX23" fmla="*/ 4559361 w 5797076"/>
              <a:gd name="csY23" fmla="*/ 285407 h 4786103"/>
              <a:gd name="csX24" fmla="*/ 4559361 w 5797076"/>
              <a:gd name="csY24" fmla="*/ 606885 h 4786103"/>
              <a:gd name="csX25" fmla="*/ 5000978 w 5797076"/>
              <a:gd name="csY25" fmla="*/ 767620 h 4786103"/>
              <a:gd name="csX26" fmla="*/ 5442547 w 5797076"/>
              <a:gd name="csY26" fmla="*/ 606885 h 4786103"/>
              <a:gd name="csX27" fmla="*/ 4559361 w 5797076"/>
              <a:gd name="csY27" fmla="*/ 3714464 h 4786103"/>
              <a:gd name="csX28" fmla="*/ 4117753 w 5797076"/>
              <a:gd name="csY28" fmla="*/ 3875227 h 4786103"/>
              <a:gd name="csX29" fmla="*/ 4559361 w 5797076"/>
              <a:gd name="csY29" fmla="*/ 4035990 h 4786103"/>
              <a:gd name="csX30" fmla="*/ 5000978 w 5797076"/>
              <a:gd name="csY30" fmla="*/ 3875227 h 4786103"/>
              <a:gd name="csX31" fmla="*/ 4559361 w 5797076"/>
              <a:gd name="csY31" fmla="*/ 3714464 h 4786103"/>
              <a:gd name="csX32" fmla="*/ 4559361 w 5797076"/>
              <a:gd name="csY32" fmla="*/ 4143137 h 4786103"/>
              <a:gd name="csX33" fmla="*/ 5000968 w 5797076"/>
              <a:gd name="csY33" fmla="*/ 3982374 h 4786103"/>
              <a:gd name="csX34" fmla="*/ 4559361 w 5797076"/>
              <a:gd name="csY34" fmla="*/ 3821630 h 4786103"/>
              <a:gd name="csX35" fmla="*/ 4117743 w 5797076"/>
              <a:gd name="csY35" fmla="*/ 3982374 h 4786103"/>
              <a:gd name="csX36" fmla="*/ 4559361 w 5797076"/>
              <a:gd name="csY36" fmla="*/ 4143137 h 4786103"/>
              <a:gd name="csX37" fmla="*/ 629145 w 5797076"/>
              <a:gd name="csY37" fmla="*/ 0 h 4786103"/>
              <a:gd name="csX38" fmla="*/ 584902 w 5797076"/>
              <a:gd name="csY38" fmla="*/ 17488 h 4786103"/>
              <a:gd name="csX39" fmla="*/ 1026509 w 5797076"/>
              <a:gd name="csY39" fmla="*/ 178251 h 4786103"/>
              <a:gd name="csX40" fmla="*/ 1468079 w 5797076"/>
              <a:gd name="csY40" fmla="*/ 17488 h 4786103"/>
              <a:gd name="csX41" fmla="*/ 1419082 w 5797076"/>
              <a:gd name="csY41" fmla="*/ 0 h 4786103"/>
              <a:gd name="csX42" fmla="*/ 584902 w 5797076"/>
              <a:gd name="csY42" fmla="*/ 124673 h 4786103"/>
              <a:gd name="csX43" fmla="*/ 1026519 w 5797076"/>
              <a:gd name="csY43" fmla="*/ 285407 h 4786103"/>
              <a:gd name="csX44" fmla="*/ 1468079 w 5797076"/>
              <a:gd name="csY44" fmla="*/ 124673 h 4786103"/>
              <a:gd name="csX45" fmla="*/ 4559361 w 5797076"/>
              <a:gd name="csY45" fmla="*/ 4357440 h 4786103"/>
              <a:gd name="csX46" fmla="*/ 5000968 w 5797076"/>
              <a:gd name="csY46" fmla="*/ 4196687 h 4786103"/>
              <a:gd name="csX47" fmla="*/ 4559361 w 5797076"/>
              <a:gd name="csY47" fmla="*/ 4035990 h 4786103"/>
              <a:gd name="csX48" fmla="*/ 4117743 w 5797076"/>
              <a:gd name="csY48" fmla="*/ 4196687 h 4786103"/>
              <a:gd name="csX49" fmla="*/ 4559361 w 5797076"/>
              <a:gd name="csY49" fmla="*/ 4357440 h 4786103"/>
              <a:gd name="csX50" fmla="*/ 4559361 w 5797076"/>
              <a:gd name="csY50" fmla="*/ 4571753 h 4786103"/>
              <a:gd name="csX51" fmla="*/ 5000968 w 5797076"/>
              <a:gd name="csY51" fmla="*/ 4411056 h 4786103"/>
              <a:gd name="csX52" fmla="*/ 4559361 w 5797076"/>
              <a:gd name="csY52" fmla="*/ 4250303 h 4786103"/>
              <a:gd name="csX53" fmla="*/ 4117743 w 5797076"/>
              <a:gd name="csY53" fmla="*/ 4411056 h 4786103"/>
              <a:gd name="csX54" fmla="*/ 4559361 w 5797076"/>
              <a:gd name="csY54" fmla="*/ 4571753 h 4786103"/>
              <a:gd name="csX55" fmla="*/ 4559361 w 5797076"/>
              <a:gd name="csY55" fmla="*/ 4786103 h 4786103"/>
              <a:gd name="csX56" fmla="*/ 5000968 w 5797076"/>
              <a:gd name="csY56" fmla="*/ 4625350 h 4786103"/>
              <a:gd name="csX57" fmla="*/ 4559361 w 5797076"/>
              <a:gd name="csY57" fmla="*/ 4464606 h 4786103"/>
              <a:gd name="csX58" fmla="*/ 4117743 w 5797076"/>
              <a:gd name="csY58" fmla="*/ 4625350 h 4786103"/>
              <a:gd name="csX59" fmla="*/ 4559361 w 5797076"/>
              <a:gd name="csY59" fmla="*/ 4786103 h 4786103"/>
              <a:gd name="csX60" fmla="*/ 4559361 w 5797076"/>
              <a:gd name="csY60" fmla="*/ 4035990 h 4786103"/>
              <a:gd name="csX61" fmla="*/ 4117753 w 5797076"/>
              <a:gd name="csY61" fmla="*/ 4196687 h 4786103"/>
              <a:gd name="csX62" fmla="*/ 4559361 w 5797076"/>
              <a:gd name="csY62" fmla="*/ 4357440 h 4786103"/>
              <a:gd name="csX63" fmla="*/ 5000978 w 5797076"/>
              <a:gd name="csY63" fmla="*/ 4196687 h 4786103"/>
              <a:gd name="csX64" fmla="*/ 4559361 w 5797076"/>
              <a:gd name="csY64" fmla="*/ 4035990 h 4786103"/>
              <a:gd name="csX65" fmla="*/ 4559361 w 5797076"/>
              <a:gd name="csY65" fmla="*/ 3500161 h 4786103"/>
              <a:gd name="csX66" fmla="*/ 4117753 w 5797076"/>
              <a:gd name="csY66" fmla="*/ 3660924 h 4786103"/>
              <a:gd name="csX67" fmla="*/ 4559361 w 5797076"/>
              <a:gd name="csY67" fmla="*/ 3821621 h 4786103"/>
              <a:gd name="csX68" fmla="*/ 5000978 w 5797076"/>
              <a:gd name="csY68" fmla="*/ 3660924 h 4786103"/>
              <a:gd name="csX69" fmla="*/ 4559361 w 5797076"/>
              <a:gd name="csY69" fmla="*/ 3500161 h 4786103"/>
              <a:gd name="csX70" fmla="*/ 4559361 w 5797076"/>
              <a:gd name="csY70" fmla="*/ 3928824 h 4786103"/>
              <a:gd name="csX71" fmla="*/ 5000968 w 5797076"/>
              <a:gd name="csY71" fmla="*/ 3768071 h 4786103"/>
              <a:gd name="csX72" fmla="*/ 4559361 w 5797076"/>
              <a:gd name="csY72" fmla="*/ 3607327 h 4786103"/>
              <a:gd name="csX73" fmla="*/ 4117743 w 5797076"/>
              <a:gd name="csY73" fmla="*/ 3768071 h 4786103"/>
              <a:gd name="csX74" fmla="*/ 4559361 w 5797076"/>
              <a:gd name="csY74" fmla="*/ 3928824 h 4786103"/>
              <a:gd name="csX75" fmla="*/ 2792940 w 5797076"/>
              <a:gd name="csY75" fmla="*/ 1892799 h 4786103"/>
              <a:gd name="csX76" fmla="*/ 2351342 w 5797076"/>
              <a:gd name="csY76" fmla="*/ 2053514 h 4786103"/>
              <a:gd name="csX77" fmla="*/ 2792940 w 5797076"/>
              <a:gd name="csY77" fmla="*/ 2214248 h 4786103"/>
              <a:gd name="csX78" fmla="*/ 3234499 w 5797076"/>
              <a:gd name="csY78" fmla="*/ 2053514 h 4786103"/>
              <a:gd name="csX79" fmla="*/ 2792940 w 5797076"/>
              <a:gd name="csY79" fmla="*/ 1892799 h 4786103"/>
              <a:gd name="csX80" fmla="*/ 2792921 w 5797076"/>
              <a:gd name="csY80" fmla="*/ 2321433 h 4786103"/>
              <a:gd name="csX81" fmla="*/ 3234490 w 5797076"/>
              <a:gd name="csY81" fmla="*/ 2160670 h 4786103"/>
              <a:gd name="csX82" fmla="*/ 2792921 w 5797076"/>
              <a:gd name="csY82" fmla="*/ 1999955 h 4786103"/>
              <a:gd name="csX83" fmla="*/ 2351323 w 5797076"/>
              <a:gd name="csY83" fmla="*/ 2160670 h 4786103"/>
              <a:gd name="csX84" fmla="*/ 2792921 w 5797076"/>
              <a:gd name="csY84" fmla="*/ 2321433 h 4786103"/>
              <a:gd name="csX85" fmla="*/ 2792921 w 5797076"/>
              <a:gd name="csY85" fmla="*/ 2428580 h 4786103"/>
              <a:gd name="csX86" fmla="*/ 3234490 w 5797076"/>
              <a:gd name="csY86" fmla="*/ 2267855 h 4786103"/>
              <a:gd name="csX87" fmla="*/ 2792921 w 5797076"/>
              <a:gd name="csY87" fmla="*/ 2107102 h 4786103"/>
              <a:gd name="csX88" fmla="*/ 2351323 w 5797076"/>
              <a:gd name="csY88" fmla="*/ 2267855 h 4786103"/>
              <a:gd name="csX89" fmla="*/ 2792921 w 5797076"/>
              <a:gd name="csY89" fmla="*/ 2428580 h 4786103"/>
              <a:gd name="csX90" fmla="*/ 2792940 w 5797076"/>
              <a:gd name="csY90" fmla="*/ 2214248 h 4786103"/>
              <a:gd name="csX91" fmla="*/ 2351342 w 5797076"/>
              <a:gd name="csY91" fmla="*/ 2374992 h 4786103"/>
              <a:gd name="csX92" fmla="*/ 2792940 w 5797076"/>
              <a:gd name="csY92" fmla="*/ 2535727 h 4786103"/>
              <a:gd name="csX93" fmla="*/ 3234499 w 5797076"/>
              <a:gd name="csY93" fmla="*/ 2374992 h 4786103"/>
              <a:gd name="csX94" fmla="*/ 2792940 w 5797076"/>
              <a:gd name="csY94" fmla="*/ 2214248 h 4786103"/>
              <a:gd name="csX95" fmla="*/ 2792940 w 5797076"/>
              <a:gd name="csY95" fmla="*/ 1678457 h 4786103"/>
              <a:gd name="csX96" fmla="*/ 2351342 w 5797076"/>
              <a:gd name="csY96" fmla="*/ 1839173 h 4786103"/>
              <a:gd name="csX97" fmla="*/ 2792940 w 5797076"/>
              <a:gd name="csY97" fmla="*/ 1999926 h 4786103"/>
              <a:gd name="csX98" fmla="*/ 3234499 w 5797076"/>
              <a:gd name="csY98" fmla="*/ 1839173 h 4786103"/>
              <a:gd name="csX99" fmla="*/ 2792940 w 5797076"/>
              <a:gd name="csY99" fmla="*/ 1678457 h 4786103"/>
              <a:gd name="csX100" fmla="*/ 2792921 w 5797076"/>
              <a:gd name="csY100" fmla="*/ 2107083 h 4786103"/>
              <a:gd name="csX101" fmla="*/ 3234490 w 5797076"/>
              <a:gd name="csY101" fmla="*/ 1946348 h 4786103"/>
              <a:gd name="csX102" fmla="*/ 2792921 w 5797076"/>
              <a:gd name="csY102" fmla="*/ 1785604 h 4786103"/>
              <a:gd name="csX103" fmla="*/ 2351323 w 5797076"/>
              <a:gd name="csY103" fmla="*/ 1946348 h 4786103"/>
              <a:gd name="csX104" fmla="*/ 2792921 w 5797076"/>
              <a:gd name="csY104" fmla="*/ 2107083 h 4786103"/>
              <a:gd name="csX105" fmla="*/ 2792921 w 5797076"/>
              <a:gd name="csY105" fmla="*/ 1892780 h 4786103"/>
              <a:gd name="csX106" fmla="*/ 3234490 w 5797076"/>
              <a:gd name="csY106" fmla="*/ 1732026 h 4786103"/>
              <a:gd name="csX107" fmla="*/ 2792921 w 5797076"/>
              <a:gd name="csY107" fmla="*/ 1571311 h 4786103"/>
              <a:gd name="csX108" fmla="*/ 2351323 w 5797076"/>
              <a:gd name="csY108" fmla="*/ 1732026 h 4786103"/>
              <a:gd name="csX109" fmla="*/ 2792921 w 5797076"/>
              <a:gd name="csY109" fmla="*/ 1892780 h 4786103"/>
              <a:gd name="csX110" fmla="*/ 3234509 w 5797076"/>
              <a:gd name="csY110" fmla="*/ 1410576 h 4786103"/>
              <a:gd name="csX111" fmla="*/ 3676117 w 5797076"/>
              <a:gd name="csY111" fmla="*/ 1249842 h 4786103"/>
              <a:gd name="csX112" fmla="*/ 3234509 w 5797076"/>
              <a:gd name="csY112" fmla="*/ 1089098 h 4786103"/>
              <a:gd name="csX113" fmla="*/ 2792940 w 5797076"/>
              <a:gd name="csY113" fmla="*/ 1249842 h 4786103"/>
              <a:gd name="csX114" fmla="*/ 3234509 w 5797076"/>
              <a:gd name="csY114" fmla="*/ 1410576 h 4786103"/>
              <a:gd name="csX115" fmla="*/ 3234509 w 5797076"/>
              <a:gd name="csY115" fmla="*/ 1732064 h 4786103"/>
              <a:gd name="csX116" fmla="*/ 3676117 w 5797076"/>
              <a:gd name="csY116" fmla="*/ 1571330 h 4786103"/>
              <a:gd name="csX117" fmla="*/ 3234509 w 5797076"/>
              <a:gd name="csY117" fmla="*/ 1410586 h 4786103"/>
              <a:gd name="csX118" fmla="*/ 2792940 w 5797076"/>
              <a:gd name="csY118" fmla="*/ 1571330 h 4786103"/>
              <a:gd name="csX119" fmla="*/ 3234509 w 5797076"/>
              <a:gd name="csY119" fmla="*/ 1732064 h 4786103"/>
              <a:gd name="csX120" fmla="*/ 3676117 w 5797076"/>
              <a:gd name="csY120" fmla="*/ 1571330 h 4786103"/>
              <a:gd name="csX121" fmla="*/ 3676117 w 5797076"/>
              <a:gd name="csY121" fmla="*/ 1249842 h 4786103"/>
              <a:gd name="csX122" fmla="*/ 3234509 w 5797076"/>
              <a:gd name="csY122" fmla="*/ 1089098 h 4786103"/>
              <a:gd name="csX123" fmla="*/ 2792940 w 5797076"/>
              <a:gd name="csY123" fmla="*/ 1249842 h 4786103"/>
              <a:gd name="csX124" fmla="*/ 2792940 w 5797076"/>
              <a:gd name="csY124" fmla="*/ 1571330 h 4786103"/>
              <a:gd name="csX125" fmla="*/ 3234499 w 5797076"/>
              <a:gd name="csY125" fmla="*/ 1732064 h 4786103"/>
              <a:gd name="csX126" fmla="*/ 3676117 w 5797076"/>
              <a:gd name="csY126" fmla="*/ 1571330 h 4786103"/>
              <a:gd name="csX127" fmla="*/ 2351342 w 5797076"/>
              <a:gd name="csY127" fmla="*/ 1089089 h 4786103"/>
              <a:gd name="csX128" fmla="*/ 2792940 w 5797076"/>
              <a:gd name="csY128" fmla="*/ 1249832 h 4786103"/>
              <a:gd name="csX129" fmla="*/ 2792940 w 5797076"/>
              <a:gd name="csY129" fmla="*/ 2214239 h 4786103"/>
              <a:gd name="csX130" fmla="*/ 2351342 w 5797076"/>
              <a:gd name="csY130" fmla="*/ 1732055 h 4786103"/>
              <a:gd name="csX131" fmla="*/ 2792940 w 5797076"/>
              <a:gd name="csY131" fmla="*/ 1571320 h 4786103"/>
              <a:gd name="csX132" fmla="*/ 5442547 w 5797076"/>
              <a:gd name="csY132" fmla="*/ 1249842 h 4786103"/>
              <a:gd name="csX133" fmla="*/ 5442547 w 5797076"/>
              <a:gd name="csY133" fmla="*/ 1571330 h 4786103"/>
              <a:gd name="csX134" fmla="*/ 5797077 w 5797076"/>
              <a:gd name="csY134" fmla="*/ 1701441 h 4786103"/>
              <a:gd name="csX135" fmla="*/ 5000978 w 5797076"/>
              <a:gd name="csY135" fmla="*/ 3339408 h 4786103"/>
              <a:gd name="csX136" fmla="*/ 5442547 w 5797076"/>
              <a:gd name="csY136" fmla="*/ 3178712 h 4786103"/>
              <a:gd name="csX137" fmla="*/ 5000978 w 5797076"/>
              <a:gd name="csY137" fmla="*/ 3017949 h 4786103"/>
              <a:gd name="csX138" fmla="*/ 4559361 w 5797076"/>
              <a:gd name="csY138" fmla="*/ 3178712 h 4786103"/>
              <a:gd name="csX139" fmla="*/ 5000978 w 5797076"/>
              <a:gd name="csY139" fmla="*/ 3339408 h 4786103"/>
              <a:gd name="csX140" fmla="*/ 5000978 w 5797076"/>
              <a:gd name="csY140" fmla="*/ 3660924 h 4786103"/>
              <a:gd name="csX141" fmla="*/ 5442547 w 5797076"/>
              <a:gd name="csY141" fmla="*/ 3500161 h 4786103"/>
              <a:gd name="csX142" fmla="*/ 5000978 w 5797076"/>
              <a:gd name="csY142" fmla="*/ 3339408 h 4786103"/>
              <a:gd name="csX143" fmla="*/ 4559361 w 5797076"/>
              <a:gd name="csY143" fmla="*/ 3500161 h 4786103"/>
              <a:gd name="csX144" fmla="*/ 5000978 w 5797076"/>
              <a:gd name="csY144" fmla="*/ 3660924 h 4786103"/>
              <a:gd name="csX145" fmla="*/ 5442547 w 5797076"/>
              <a:gd name="csY145" fmla="*/ 3500161 h 4786103"/>
              <a:gd name="csX146" fmla="*/ 5442547 w 5797076"/>
              <a:gd name="csY146" fmla="*/ 3178712 h 4786103"/>
              <a:gd name="csX147" fmla="*/ 5000978 w 5797076"/>
              <a:gd name="csY147" fmla="*/ 3017968 h 4786103"/>
              <a:gd name="csX148" fmla="*/ 4559361 w 5797076"/>
              <a:gd name="csY148" fmla="*/ 3178712 h 4786103"/>
              <a:gd name="csX149" fmla="*/ 4559361 w 5797076"/>
              <a:gd name="csY149" fmla="*/ 3500161 h 4786103"/>
              <a:gd name="csX150" fmla="*/ 5000978 w 5797076"/>
              <a:gd name="csY150" fmla="*/ 3660924 h 4786103"/>
              <a:gd name="csX151" fmla="*/ 5442547 w 5797076"/>
              <a:gd name="csY151" fmla="*/ 3500161 h 4786103"/>
              <a:gd name="csX152" fmla="*/ 5797077 w 5797076"/>
              <a:gd name="csY152" fmla="*/ 3629111 h 4786103"/>
              <a:gd name="csX153" fmla="*/ 5442547 w 5797076"/>
              <a:gd name="csY153" fmla="*/ 3500161 h 4786103"/>
              <a:gd name="csX154" fmla="*/ 5000978 w 5797076"/>
              <a:gd name="csY154" fmla="*/ 3660924 h 4786103"/>
              <a:gd name="csX155" fmla="*/ 5000978 w 5797076"/>
              <a:gd name="csY155" fmla="*/ 3982374 h 4786103"/>
              <a:gd name="csX156" fmla="*/ 5442547 w 5797076"/>
              <a:gd name="csY156" fmla="*/ 4143118 h 4786103"/>
              <a:gd name="csX157" fmla="*/ 5797077 w 5797076"/>
              <a:gd name="csY157" fmla="*/ 4014187 h 4786103"/>
              <a:gd name="csX158" fmla="*/ 4117743 w 5797076"/>
              <a:gd name="csY158" fmla="*/ 3339408 h 4786103"/>
              <a:gd name="csX159" fmla="*/ 4117743 w 5797076"/>
              <a:gd name="csY159" fmla="*/ 3660924 h 4786103"/>
              <a:gd name="csX160" fmla="*/ 4559351 w 5797076"/>
              <a:gd name="csY160" fmla="*/ 3500161 h 4786103"/>
              <a:gd name="csX161" fmla="*/ 4559351 w 5797076"/>
              <a:gd name="csY161" fmla="*/ 3178712 h 4786103"/>
              <a:gd name="csX162" fmla="*/ 4117743 w 5797076"/>
              <a:gd name="csY162" fmla="*/ 3339408 h 4786103"/>
              <a:gd name="csX163" fmla="*/ 5000978 w 5797076"/>
              <a:gd name="csY163" fmla="*/ 2374992 h 4786103"/>
              <a:gd name="csX164" fmla="*/ 5442547 w 5797076"/>
              <a:gd name="csY164" fmla="*/ 2214248 h 4786103"/>
              <a:gd name="csX165" fmla="*/ 5000978 w 5797076"/>
              <a:gd name="csY165" fmla="*/ 2053523 h 4786103"/>
              <a:gd name="csX166" fmla="*/ 4559361 w 5797076"/>
              <a:gd name="csY166" fmla="*/ 2214248 h 4786103"/>
              <a:gd name="csX167" fmla="*/ 5000978 w 5797076"/>
              <a:gd name="csY167" fmla="*/ 2374992 h 4786103"/>
              <a:gd name="csX168" fmla="*/ 5000978 w 5797076"/>
              <a:gd name="csY168" fmla="*/ 2696451 h 4786103"/>
              <a:gd name="csX169" fmla="*/ 5442547 w 5797076"/>
              <a:gd name="csY169" fmla="*/ 2535727 h 4786103"/>
              <a:gd name="csX170" fmla="*/ 5000978 w 5797076"/>
              <a:gd name="csY170" fmla="*/ 2375011 h 4786103"/>
              <a:gd name="csX171" fmla="*/ 4559361 w 5797076"/>
              <a:gd name="csY171" fmla="*/ 2535727 h 4786103"/>
              <a:gd name="csX172" fmla="*/ 5000978 w 5797076"/>
              <a:gd name="csY172" fmla="*/ 2696451 h 4786103"/>
              <a:gd name="csX173" fmla="*/ 5442547 w 5797076"/>
              <a:gd name="csY173" fmla="*/ 2535736 h 4786103"/>
              <a:gd name="csX174" fmla="*/ 5442547 w 5797076"/>
              <a:gd name="csY174" fmla="*/ 2214248 h 4786103"/>
              <a:gd name="csX175" fmla="*/ 5000978 w 5797076"/>
              <a:gd name="csY175" fmla="*/ 2053533 h 4786103"/>
              <a:gd name="csX176" fmla="*/ 4559361 w 5797076"/>
              <a:gd name="csY176" fmla="*/ 2214248 h 4786103"/>
              <a:gd name="csX177" fmla="*/ 4559361 w 5797076"/>
              <a:gd name="csY177" fmla="*/ 2535736 h 4786103"/>
              <a:gd name="csX178" fmla="*/ 5000978 w 5797076"/>
              <a:gd name="csY178" fmla="*/ 2696461 h 4786103"/>
              <a:gd name="csX179" fmla="*/ 5442547 w 5797076"/>
              <a:gd name="csY179" fmla="*/ 2535736 h 4786103"/>
              <a:gd name="csX180" fmla="*/ 4559361 w 5797076"/>
              <a:gd name="csY180" fmla="*/ 928364 h 4786103"/>
              <a:gd name="csX181" fmla="*/ 5000968 w 5797076"/>
              <a:gd name="csY181" fmla="*/ 767629 h 4786103"/>
              <a:gd name="csX182" fmla="*/ 4559361 w 5797076"/>
              <a:gd name="csY182" fmla="*/ 606895 h 4786103"/>
              <a:gd name="csX183" fmla="*/ 4117743 w 5797076"/>
              <a:gd name="csY183" fmla="*/ 767629 h 4786103"/>
              <a:gd name="csX184" fmla="*/ 4559361 w 5797076"/>
              <a:gd name="csY184" fmla="*/ 928364 h 4786103"/>
              <a:gd name="csX185" fmla="*/ 4559361 w 5797076"/>
              <a:gd name="csY185" fmla="*/ 1249842 h 4786103"/>
              <a:gd name="csX186" fmla="*/ 5000968 w 5797076"/>
              <a:gd name="csY186" fmla="*/ 1089089 h 4786103"/>
              <a:gd name="csX187" fmla="*/ 4559361 w 5797076"/>
              <a:gd name="csY187" fmla="*/ 928364 h 4786103"/>
              <a:gd name="csX188" fmla="*/ 4117743 w 5797076"/>
              <a:gd name="csY188" fmla="*/ 1089089 h 4786103"/>
              <a:gd name="csX189" fmla="*/ 4559361 w 5797076"/>
              <a:gd name="csY189" fmla="*/ 1249842 h 4786103"/>
              <a:gd name="csX190" fmla="*/ 5000978 w 5797076"/>
              <a:gd name="csY190" fmla="*/ 1089089 h 4786103"/>
              <a:gd name="csX191" fmla="*/ 5000978 w 5797076"/>
              <a:gd name="csY191" fmla="*/ 767620 h 4786103"/>
              <a:gd name="csX192" fmla="*/ 4559361 w 5797076"/>
              <a:gd name="csY192" fmla="*/ 606885 h 4786103"/>
              <a:gd name="csX193" fmla="*/ 4117753 w 5797076"/>
              <a:gd name="csY193" fmla="*/ 767620 h 4786103"/>
              <a:gd name="csX194" fmla="*/ 4117753 w 5797076"/>
              <a:gd name="csY194" fmla="*/ 1089089 h 4786103"/>
              <a:gd name="csX195" fmla="*/ 4559361 w 5797076"/>
              <a:gd name="csY195" fmla="*/ 1249842 h 4786103"/>
              <a:gd name="csX196" fmla="*/ 5000978 w 5797076"/>
              <a:gd name="csY196" fmla="*/ 1089089 h 4786103"/>
              <a:gd name="csX197" fmla="*/ 5000978 w 5797076"/>
              <a:gd name="csY197" fmla="*/ 1410576 h 4786103"/>
              <a:gd name="csX198" fmla="*/ 5000978 w 5797076"/>
              <a:gd name="csY198" fmla="*/ 1089098 h 4786103"/>
              <a:gd name="csX199" fmla="*/ 4559361 w 5797076"/>
              <a:gd name="csY199" fmla="*/ 928373 h 4786103"/>
              <a:gd name="csX200" fmla="*/ 4117753 w 5797076"/>
              <a:gd name="csY200" fmla="*/ 1089098 h 4786103"/>
              <a:gd name="csX201" fmla="*/ 4117753 w 5797076"/>
              <a:gd name="csY201" fmla="*/ 1410576 h 4786103"/>
              <a:gd name="csX202" fmla="*/ 4559361 w 5797076"/>
              <a:gd name="csY202" fmla="*/ 1571330 h 4786103"/>
              <a:gd name="csX203" fmla="*/ 5000978 w 5797076"/>
              <a:gd name="csY203" fmla="*/ 1410576 h 4786103"/>
              <a:gd name="csX204" fmla="*/ 4117734 w 5797076"/>
              <a:gd name="csY204" fmla="*/ 1410567 h 4786103"/>
              <a:gd name="csX205" fmla="*/ 4117734 w 5797076"/>
              <a:gd name="csY205" fmla="*/ 1089079 h 4786103"/>
              <a:gd name="csX206" fmla="*/ 3676117 w 5797076"/>
              <a:gd name="csY206" fmla="*/ 1249842 h 4786103"/>
              <a:gd name="csX207" fmla="*/ 3234509 w 5797076"/>
              <a:gd name="csY207" fmla="*/ 1089079 h 4786103"/>
              <a:gd name="csX208" fmla="*/ 3234509 w 5797076"/>
              <a:gd name="csY208" fmla="*/ 1410567 h 4786103"/>
              <a:gd name="csX209" fmla="*/ 3676117 w 5797076"/>
              <a:gd name="csY209" fmla="*/ 1571320 h 4786103"/>
              <a:gd name="csX210" fmla="*/ 4117734 w 5797076"/>
              <a:gd name="csY210" fmla="*/ 1410567 h 4786103"/>
              <a:gd name="csX211" fmla="*/ 4117734 w 5797076"/>
              <a:gd name="csY211" fmla="*/ 1089089 h 4786103"/>
              <a:gd name="csX212" fmla="*/ 4117734 w 5797076"/>
              <a:gd name="csY212" fmla="*/ 767620 h 4786103"/>
              <a:gd name="csX213" fmla="*/ 3676117 w 5797076"/>
              <a:gd name="csY213" fmla="*/ 606885 h 4786103"/>
              <a:gd name="csX214" fmla="*/ 3234509 w 5797076"/>
              <a:gd name="csY214" fmla="*/ 767620 h 4786103"/>
              <a:gd name="csX215" fmla="*/ 3234509 w 5797076"/>
              <a:gd name="csY215" fmla="*/ 1089089 h 4786103"/>
              <a:gd name="csX216" fmla="*/ 3676117 w 5797076"/>
              <a:gd name="csY216" fmla="*/ 1249842 h 4786103"/>
              <a:gd name="csX217" fmla="*/ 4117734 w 5797076"/>
              <a:gd name="csY217" fmla="*/ 1089089 h 4786103"/>
              <a:gd name="csX218" fmla="*/ 3234509 w 5797076"/>
              <a:gd name="csY218" fmla="*/ 767629 h 4786103"/>
              <a:gd name="csX219" fmla="*/ 3234509 w 5797076"/>
              <a:gd name="csY219" fmla="*/ 446161 h 4786103"/>
              <a:gd name="csX220" fmla="*/ 2792940 w 5797076"/>
              <a:gd name="csY220" fmla="*/ 285407 h 4786103"/>
              <a:gd name="csX221" fmla="*/ 2351332 w 5797076"/>
              <a:gd name="csY221" fmla="*/ 446151 h 4786103"/>
              <a:gd name="csX222" fmla="*/ 2351332 w 5797076"/>
              <a:gd name="csY222" fmla="*/ 767620 h 4786103"/>
              <a:gd name="csX223" fmla="*/ 2792940 w 5797076"/>
              <a:gd name="csY223" fmla="*/ 928364 h 4786103"/>
              <a:gd name="csX224" fmla="*/ 3234509 w 5797076"/>
              <a:gd name="csY224" fmla="*/ 767629 h 4786103"/>
              <a:gd name="csX225" fmla="*/ 2351323 w 5797076"/>
              <a:gd name="csY225" fmla="*/ 1732055 h 4786103"/>
              <a:gd name="csX226" fmla="*/ 2351323 w 5797076"/>
              <a:gd name="csY226" fmla="*/ 1410567 h 4786103"/>
              <a:gd name="csX227" fmla="*/ 2351323 w 5797076"/>
              <a:gd name="csY227" fmla="*/ 1732055 h 4786103"/>
              <a:gd name="csX228" fmla="*/ 1909705 w 5797076"/>
              <a:gd name="csY228" fmla="*/ 1892808 h 4786103"/>
              <a:gd name="csX229" fmla="*/ 1468088 w 5797076"/>
              <a:gd name="csY229" fmla="*/ 1732055 h 4786103"/>
              <a:gd name="csX230" fmla="*/ 4559361 w 5797076"/>
              <a:gd name="csY230" fmla="*/ 1892808 h 4786103"/>
              <a:gd name="csX231" fmla="*/ 4559361 w 5797076"/>
              <a:gd name="csY231" fmla="*/ 1571330 h 4786103"/>
              <a:gd name="csX232" fmla="*/ 4117753 w 5797076"/>
              <a:gd name="csY232" fmla="*/ 1410576 h 4786103"/>
              <a:gd name="csX233" fmla="*/ 3676136 w 5797076"/>
              <a:gd name="csY233" fmla="*/ 1571330 h 4786103"/>
              <a:gd name="csX234" fmla="*/ 3676136 w 5797076"/>
              <a:gd name="csY234" fmla="*/ 1892808 h 4786103"/>
              <a:gd name="csX235" fmla="*/ 4117753 w 5797076"/>
              <a:gd name="csY235" fmla="*/ 2053542 h 4786103"/>
              <a:gd name="csX236" fmla="*/ 4559361 w 5797076"/>
              <a:gd name="csY236" fmla="*/ 1892808 h 4786103"/>
              <a:gd name="csX237" fmla="*/ 4559361 w 5797076"/>
              <a:gd name="csY237" fmla="*/ 1571330 h 4786103"/>
              <a:gd name="csX238" fmla="*/ 4559361 w 5797076"/>
              <a:gd name="csY238" fmla="*/ 606876 h 4786103"/>
              <a:gd name="csX239" fmla="*/ 5797077 w 5797076"/>
              <a:gd name="csY239" fmla="*/ 1378782 h 4786103"/>
              <a:gd name="csX240" fmla="*/ 5442547 w 5797076"/>
              <a:gd name="csY240" fmla="*/ 1249851 h 4786103"/>
              <a:gd name="csX241" fmla="*/ 5797077 w 5797076"/>
              <a:gd name="csY241" fmla="*/ 2085346 h 4786103"/>
              <a:gd name="csX242" fmla="*/ 5442547 w 5797076"/>
              <a:gd name="csY242" fmla="*/ 2214267 h 4786103"/>
              <a:gd name="csX243" fmla="*/ 5442547 w 5797076"/>
              <a:gd name="csY243" fmla="*/ 2535736 h 4786103"/>
              <a:gd name="csX244" fmla="*/ 4559361 w 5797076"/>
              <a:gd name="csY244" fmla="*/ 2535736 h 4786103"/>
              <a:gd name="csX245" fmla="*/ 4559361 w 5797076"/>
              <a:gd name="csY245" fmla="*/ 3178721 h 4786103"/>
              <a:gd name="csX246" fmla="*/ 5000978 w 5797076"/>
              <a:gd name="csY246" fmla="*/ 3017958 h 4786103"/>
              <a:gd name="csX247" fmla="*/ 5000978 w 5797076"/>
              <a:gd name="csY247" fmla="*/ 2696442 h 4786103"/>
              <a:gd name="csX248" fmla="*/ 4559361 w 5797076"/>
              <a:gd name="csY248" fmla="*/ 2535736 h 4786103"/>
              <a:gd name="csX249" fmla="*/ 5797077 w 5797076"/>
              <a:gd name="csY249" fmla="*/ 2338207 h 4786103"/>
              <a:gd name="csX250" fmla="*/ 5442547 w 5797076"/>
              <a:gd name="csY250" fmla="*/ 2214267 h 4786103"/>
              <a:gd name="csX251" fmla="*/ 3676117 w 5797076"/>
              <a:gd name="csY251" fmla="*/ 1249842 h 4786103"/>
              <a:gd name="csX252" fmla="*/ 3676117 w 5797076"/>
              <a:gd name="csY252" fmla="*/ 606885 h 4786103"/>
              <a:gd name="csX253" fmla="*/ 4117734 w 5797076"/>
              <a:gd name="csY253" fmla="*/ 2374992 h 4786103"/>
              <a:gd name="csX254" fmla="*/ 4559351 w 5797076"/>
              <a:gd name="csY254" fmla="*/ 2214248 h 4786103"/>
              <a:gd name="csX255" fmla="*/ 4117734 w 5797076"/>
              <a:gd name="csY255" fmla="*/ 2053523 h 4786103"/>
              <a:gd name="csX256" fmla="*/ 3676117 w 5797076"/>
              <a:gd name="csY256" fmla="*/ 2214248 h 4786103"/>
              <a:gd name="csX257" fmla="*/ 4117734 w 5797076"/>
              <a:gd name="csY257" fmla="*/ 2374992 h 4786103"/>
              <a:gd name="csX258" fmla="*/ 4117734 w 5797076"/>
              <a:gd name="csY258" fmla="*/ 2696451 h 4786103"/>
              <a:gd name="csX259" fmla="*/ 4559351 w 5797076"/>
              <a:gd name="csY259" fmla="*/ 2535727 h 4786103"/>
              <a:gd name="csX260" fmla="*/ 4117734 w 5797076"/>
              <a:gd name="csY260" fmla="*/ 2375011 h 4786103"/>
              <a:gd name="csX261" fmla="*/ 3676117 w 5797076"/>
              <a:gd name="csY261" fmla="*/ 2535727 h 4786103"/>
              <a:gd name="csX262" fmla="*/ 4117734 w 5797076"/>
              <a:gd name="csY262" fmla="*/ 2696451 h 4786103"/>
              <a:gd name="csX263" fmla="*/ 4559361 w 5797076"/>
              <a:gd name="csY263" fmla="*/ 2535727 h 4786103"/>
              <a:gd name="csX264" fmla="*/ 4559361 w 5797076"/>
              <a:gd name="csY264" fmla="*/ 2214248 h 4786103"/>
              <a:gd name="csX265" fmla="*/ 4117753 w 5797076"/>
              <a:gd name="csY265" fmla="*/ 2053523 h 4786103"/>
              <a:gd name="csX266" fmla="*/ 3676136 w 5797076"/>
              <a:gd name="csY266" fmla="*/ 2214248 h 4786103"/>
              <a:gd name="csX267" fmla="*/ 3676136 w 5797076"/>
              <a:gd name="csY267" fmla="*/ 2535727 h 4786103"/>
              <a:gd name="csX268" fmla="*/ 4117753 w 5797076"/>
              <a:gd name="csY268" fmla="*/ 2696451 h 4786103"/>
              <a:gd name="csX269" fmla="*/ 4559361 w 5797076"/>
              <a:gd name="csY269" fmla="*/ 2535727 h 4786103"/>
              <a:gd name="csX270" fmla="*/ 4117734 w 5797076"/>
              <a:gd name="csY270" fmla="*/ 2696451 h 4786103"/>
              <a:gd name="csX271" fmla="*/ 4117734 w 5797076"/>
              <a:gd name="csY271" fmla="*/ 2053533 h 4786103"/>
              <a:gd name="csX272" fmla="*/ 1909705 w 5797076"/>
              <a:gd name="csY272" fmla="*/ 2857205 h 4786103"/>
              <a:gd name="csX273" fmla="*/ 2351323 w 5797076"/>
              <a:gd name="csY273" fmla="*/ 2696451 h 4786103"/>
              <a:gd name="csX274" fmla="*/ 1909705 w 5797076"/>
              <a:gd name="csY274" fmla="*/ 2535736 h 4786103"/>
              <a:gd name="csX275" fmla="*/ 1468088 w 5797076"/>
              <a:gd name="csY275" fmla="*/ 2696451 h 4786103"/>
              <a:gd name="csX276" fmla="*/ 1909705 w 5797076"/>
              <a:gd name="csY276" fmla="*/ 2857205 h 4786103"/>
              <a:gd name="csX277" fmla="*/ 1468088 w 5797076"/>
              <a:gd name="csY277" fmla="*/ 2696451 h 4786103"/>
              <a:gd name="csX278" fmla="*/ 1909705 w 5797076"/>
              <a:gd name="csY278" fmla="*/ 2535727 h 4786103"/>
              <a:gd name="csX279" fmla="*/ 1468088 w 5797076"/>
              <a:gd name="csY279" fmla="*/ 2375011 h 4786103"/>
              <a:gd name="csX280" fmla="*/ 1026528 w 5797076"/>
              <a:gd name="csY280" fmla="*/ 2535727 h 4786103"/>
              <a:gd name="csX281" fmla="*/ 584911 w 5797076"/>
              <a:gd name="csY281" fmla="*/ 2696432 h 4786103"/>
              <a:gd name="csX282" fmla="*/ 441627 w 5797076"/>
              <a:gd name="csY282" fmla="*/ 2748601 h 4786103"/>
              <a:gd name="csX283" fmla="*/ 883206 w 5797076"/>
              <a:gd name="csY283" fmla="*/ 2909354 h 4786103"/>
              <a:gd name="csX284" fmla="*/ 1468088 w 5797076"/>
              <a:gd name="csY284" fmla="*/ 2696451 h 4786103"/>
              <a:gd name="csX285" fmla="*/ 1909705 w 5797076"/>
              <a:gd name="csY285" fmla="*/ 3178731 h 4786103"/>
              <a:gd name="csX286" fmla="*/ 2351323 w 5797076"/>
              <a:gd name="csY286" fmla="*/ 3017968 h 4786103"/>
              <a:gd name="csX287" fmla="*/ 1909705 w 5797076"/>
              <a:gd name="csY287" fmla="*/ 2857205 h 4786103"/>
              <a:gd name="csX288" fmla="*/ 1468088 w 5797076"/>
              <a:gd name="csY288" fmla="*/ 3017968 h 4786103"/>
              <a:gd name="csX289" fmla="*/ 1909705 w 5797076"/>
              <a:gd name="csY289" fmla="*/ 3178731 h 4786103"/>
              <a:gd name="csX290" fmla="*/ 2351323 w 5797076"/>
              <a:gd name="csY290" fmla="*/ 3017968 h 4786103"/>
              <a:gd name="csX291" fmla="*/ 2351323 w 5797076"/>
              <a:gd name="csY291" fmla="*/ 2696451 h 4786103"/>
              <a:gd name="csX292" fmla="*/ 1909724 w 5797076"/>
              <a:gd name="csY292" fmla="*/ 2535736 h 4786103"/>
              <a:gd name="csX293" fmla="*/ 1468098 w 5797076"/>
              <a:gd name="csY293" fmla="*/ 2696451 h 4786103"/>
              <a:gd name="csX294" fmla="*/ 1468098 w 5797076"/>
              <a:gd name="csY294" fmla="*/ 3017968 h 4786103"/>
              <a:gd name="csX295" fmla="*/ 1909724 w 5797076"/>
              <a:gd name="csY295" fmla="*/ 3178731 h 4786103"/>
              <a:gd name="csX296" fmla="*/ 2351323 w 5797076"/>
              <a:gd name="csY296" fmla="*/ 3017968 h 4786103"/>
              <a:gd name="csX297" fmla="*/ 1909724 w 5797076"/>
              <a:gd name="csY297" fmla="*/ 3178731 h 4786103"/>
              <a:gd name="csX298" fmla="*/ 1909724 w 5797076"/>
              <a:gd name="csY298" fmla="*/ 2535746 h 4786103"/>
              <a:gd name="csX299" fmla="*/ 1909705 w 5797076"/>
              <a:gd name="csY299" fmla="*/ 2214267 h 4786103"/>
              <a:gd name="csX300" fmla="*/ 2351323 w 5797076"/>
              <a:gd name="csY300" fmla="*/ 2053533 h 4786103"/>
              <a:gd name="csX301" fmla="*/ 1909705 w 5797076"/>
              <a:gd name="csY301" fmla="*/ 1892799 h 4786103"/>
              <a:gd name="csX302" fmla="*/ 1468088 w 5797076"/>
              <a:gd name="csY302" fmla="*/ 2053533 h 4786103"/>
              <a:gd name="csX303" fmla="*/ 1909705 w 5797076"/>
              <a:gd name="csY303" fmla="*/ 2214267 h 4786103"/>
              <a:gd name="csX304" fmla="*/ 1468088 w 5797076"/>
              <a:gd name="csY304" fmla="*/ 2053542 h 4786103"/>
              <a:gd name="csX305" fmla="*/ 1909705 w 5797076"/>
              <a:gd name="csY305" fmla="*/ 1892808 h 4786103"/>
              <a:gd name="csX306" fmla="*/ 1468088 w 5797076"/>
              <a:gd name="csY306" fmla="*/ 1732064 h 4786103"/>
              <a:gd name="csX307" fmla="*/ 1468088 w 5797076"/>
              <a:gd name="csY307" fmla="*/ 2053542 h 4786103"/>
              <a:gd name="csX308" fmla="*/ 1468088 w 5797076"/>
              <a:gd name="csY308" fmla="*/ 1732055 h 4786103"/>
              <a:gd name="csX309" fmla="*/ 1026519 w 5797076"/>
              <a:gd name="csY309" fmla="*/ 1892799 h 4786103"/>
              <a:gd name="csX310" fmla="*/ 1468088 w 5797076"/>
              <a:gd name="csY310" fmla="*/ 2053533 h 4786103"/>
              <a:gd name="csX311" fmla="*/ 1468088 w 5797076"/>
              <a:gd name="csY311" fmla="*/ 1732055 h 4786103"/>
              <a:gd name="csX312" fmla="*/ 1468088 w 5797076"/>
              <a:gd name="csY312" fmla="*/ 2053542 h 4786103"/>
              <a:gd name="csX313" fmla="*/ 1026519 w 5797076"/>
              <a:gd name="csY313" fmla="*/ 2214267 h 4786103"/>
              <a:gd name="csX314" fmla="*/ 1468088 w 5797076"/>
              <a:gd name="csY314" fmla="*/ 2375011 h 4786103"/>
              <a:gd name="csX315" fmla="*/ 1468088 w 5797076"/>
              <a:gd name="csY315" fmla="*/ 2053542 h 4786103"/>
              <a:gd name="csX316" fmla="*/ 1026509 w 5797076"/>
              <a:gd name="csY316" fmla="*/ 2535727 h 4786103"/>
              <a:gd name="csX317" fmla="*/ 1468079 w 5797076"/>
              <a:gd name="csY317" fmla="*/ 2374992 h 4786103"/>
              <a:gd name="csX318" fmla="*/ 1026509 w 5797076"/>
              <a:gd name="csY318" fmla="*/ 2214248 h 4786103"/>
              <a:gd name="csX319" fmla="*/ 1026509 w 5797076"/>
              <a:gd name="csY319" fmla="*/ 2535727 h 4786103"/>
              <a:gd name="csX320" fmla="*/ 1026509 w 5797076"/>
              <a:gd name="csY320" fmla="*/ 2535727 h 4786103"/>
              <a:gd name="csX321" fmla="*/ 1468079 w 5797076"/>
              <a:gd name="csY321" fmla="*/ 2374992 h 4786103"/>
              <a:gd name="csX322" fmla="*/ 1026509 w 5797076"/>
              <a:gd name="csY322" fmla="*/ 2214248 h 4786103"/>
              <a:gd name="csX323" fmla="*/ 1026509 w 5797076"/>
              <a:gd name="csY323" fmla="*/ 2535727 h 4786103"/>
              <a:gd name="csX324" fmla="*/ 1909705 w 5797076"/>
              <a:gd name="csY324" fmla="*/ 2535736 h 4786103"/>
              <a:gd name="csX325" fmla="*/ 2351323 w 5797076"/>
              <a:gd name="csY325" fmla="*/ 2375002 h 4786103"/>
              <a:gd name="csX326" fmla="*/ 1909705 w 5797076"/>
              <a:gd name="csY326" fmla="*/ 2214258 h 4786103"/>
              <a:gd name="csX327" fmla="*/ 1468088 w 5797076"/>
              <a:gd name="csY327" fmla="*/ 2375002 h 4786103"/>
              <a:gd name="csX328" fmla="*/ 1909705 w 5797076"/>
              <a:gd name="csY328" fmla="*/ 2535736 h 4786103"/>
              <a:gd name="csX329" fmla="*/ 2351323 w 5797076"/>
              <a:gd name="csY329" fmla="*/ 2696451 h 4786103"/>
              <a:gd name="csX330" fmla="*/ 2351323 w 5797076"/>
              <a:gd name="csY330" fmla="*/ 2053523 h 4786103"/>
              <a:gd name="csX331" fmla="*/ 1909724 w 5797076"/>
              <a:gd name="csY331" fmla="*/ 1892808 h 4786103"/>
              <a:gd name="csX332" fmla="*/ 1468098 w 5797076"/>
              <a:gd name="csY332" fmla="*/ 2053523 h 4786103"/>
              <a:gd name="csX333" fmla="*/ 1468098 w 5797076"/>
              <a:gd name="csY333" fmla="*/ 2375011 h 4786103"/>
              <a:gd name="csX334" fmla="*/ 1909724 w 5797076"/>
              <a:gd name="csY334" fmla="*/ 2535746 h 4786103"/>
              <a:gd name="csX335" fmla="*/ 1909724 w 5797076"/>
              <a:gd name="csY335" fmla="*/ 2535736 h 4786103"/>
              <a:gd name="csX336" fmla="*/ 1909724 w 5797076"/>
              <a:gd name="csY336" fmla="*/ 1892808 h 4786103"/>
              <a:gd name="csX337" fmla="*/ 584892 w 5797076"/>
              <a:gd name="csY337" fmla="*/ 2374992 h 4786103"/>
              <a:gd name="csX338" fmla="*/ 1026509 w 5797076"/>
              <a:gd name="csY338" fmla="*/ 2214248 h 4786103"/>
              <a:gd name="csX339" fmla="*/ 584892 w 5797076"/>
              <a:gd name="csY339" fmla="*/ 2053523 h 4786103"/>
              <a:gd name="csX340" fmla="*/ 143275 w 5797076"/>
              <a:gd name="csY340" fmla="*/ 2214248 h 4786103"/>
              <a:gd name="csX341" fmla="*/ 584892 w 5797076"/>
              <a:gd name="csY341" fmla="*/ 2374992 h 4786103"/>
              <a:gd name="csX342" fmla="*/ 584892 w 5797076"/>
              <a:gd name="csY342" fmla="*/ 2696451 h 4786103"/>
              <a:gd name="csX343" fmla="*/ 1026509 w 5797076"/>
              <a:gd name="csY343" fmla="*/ 2535727 h 4786103"/>
              <a:gd name="csX344" fmla="*/ 584892 w 5797076"/>
              <a:gd name="csY344" fmla="*/ 2375011 h 4786103"/>
              <a:gd name="csX345" fmla="*/ 143275 w 5797076"/>
              <a:gd name="csY345" fmla="*/ 2535727 h 4786103"/>
              <a:gd name="csX346" fmla="*/ 584892 w 5797076"/>
              <a:gd name="csY346" fmla="*/ 2696451 h 4786103"/>
              <a:gd name="csX347" fmla="*/ 1026509 w 5797076"/>
              <a:gd name="csY347" fmla="*/ 2535727 h 4786103"/>
              <a:gd name="csX348" fmla="*/ 1026509 w 5797076"/>
              <a:gd name="csY348" fmla="*/ 2214248 h 4786103"/>
              <a:gd name="csX349" fmla="*/ 584902 w 5797076"/>
              <a:gd name="csY349" fmla="*/ 2053523 h 4786103"/>
              <a:gd name="csX350" fmla="*/ 143285 w 5797076"/>
              <a:gd name="csY350" fmla="*/ 2214248 h 4786103"/>
              <a:gd name="csX351" fmla="*/ 143285 w 5797076"/>
              <a:gd name="csY351" fmla="*/ 2535727 h 4786103"/>
              <a:gd name="csX352" fmla="*/ 584902 w 5797076"/>
              <a:gd name="csY352" fmla="*/ 2696451 h 4786103"/>
              <a:gd name="csX353" fmla="*/ 1026509 w 5797076"/>
              <a:gd name="csY353" fmla="*/ 2535727 h 4786103"/>
              <a:gd name="csX354" fmla="*/ 584902 w 5797076"/>
              <a:gd name="csY354" fmla="*/ 2696451 h 4786103"/>
              <a:gd name="csX355" fmla="*/ 584902 w 5797076"/>
              <a:gd name="csY355" fmla="*/ 2053533 h 4786103"/>
              <a:gd name="csX356" fmla="*/ 441607 w 5797076"/>
              <a:gd name="csY356" fmla="*/ 3070089 h 4786103"/>
              <a:gd name="csX357" fmla="*/ 883196 w 5797076"/>
              <a:gd name="csY357" fmla="*/ 2909335 h 4786103"/>
              <a:gd name="csX358" fmla="*/ 441607 w 5797076"/>
              <a:gd name="csY358" fmla="*/ 2748572 h 4786103"/>
              <a:gd name="csX359" fmla="*/ 0 w 5797076"/>
              <a:gd name="csY359" fmla="*/ 2909335 h 4786103"/>
              <a:gd name="csX360" fmla="*/ 441607 w 5797076"/>
              <a:gd name="csY360" fmla="*/ 3070089 h 4786103"/>
              <a:gd name="csX361" fmla="*/ 441607 w 5797076"/>
              <a:gd name="csY361" fmla="*/ 3391548 h 4786103"/>
              <a:gd name="csX362" fmla="*/ 883196 w 5797076"/>
              <a:gd name="csY362" fmla="*/ 3230861 h 4786103"/>
              <a:gd name="csX363" fmla="*/ 441607 w 5797076"/>
              <a:gd name="csY363" fmla="*/ 3070089 h 4786103"/>
              <a:gd name="csX364" fmla="*/ 0 w 5797076"/>
              <a:gd name="csY364" fmla="*/ 3230861 h 4786103"/>
              <a:gd name="csX365" fmla="*/ 441607 w 5797076"/>
              <a:gd name="csY365" fmla="*/ 3391548 h 4786103"/>
              <a:gd name="csX366" fmla="*/ 883196 w 5797076"/>
              <a:gd name="csY366" fmla="*/ 3230861 h 4786103"/>
              <a:gd name="csX367" fmla="*/ 883196 w 5797076"/>
              <a:gd name="csY367" fmla="*/ 2909335 h 4786103"/>
              <a:gd name="csX368" fmla="*/ 441617 w 5797076"/>
              <a:gd name="csY368" fmla="*/ 2748572 h 4786103"/>
              <a:gd name="csX369" fmla="*/ 0 w 5797076"/>
              <a:gd name="csY369" fmla="*/ 2909335 h 4786103"/>
              <a:gd name="csX370" fmla="*/ 0 w 5797076"/>
              <a:gd name="csY370" fmla="*/ 3230861 h 4786103"/>
              <a:gd name="csX371" fmla="*/ 441617 w 5797076"/>
              <a:gd name="csY371" fmla="*/ 3391548 h 4786103"/>
              <a:gd name="csX372" fmla="*/ 883196 w 5797076"/>
              <a:gd name="csY372" fmla="*/ 3230861 h 4786103"/>
              <a:gd name="csX373" fmla="*/ 441617 w 5797076"/>
              <a:gd name="csY373" fmla="*/ 3391548 h 4786103"/>
              <a:gd name="csX374" fmla="*/ 441617 w 5797076"/>
              <a:gd name="csY374" fmla="*/ 2748591 h 4786103"/>
              <a:gd name="csX375" fmla="*/ 1026519 w 5797076"/>
              <a:gd name="csY375" fmla="*/ 606876 h 4786103"/>
              <a:gd name="csX376" fmla="*/ 1468079 w 5797076"/>
              <a:gd name="csY376" fmla="*/ 446151 h 4786103"/>
              <a:gd name="csX377" fmla="*/ 1026519 w 5797076"/>
              <a:gd name="csY377" fmla="*/ 285407 h 4786103"/>
              <a:gd name="csX378" fmla="*/ 584902 w 5797076"/>
              <a:gd name="csY378" fmla="*/ 446151 h 4786103"/>
              <a:gd name="csX379" fmla="*/ 1026519 w 5797076"/>
              <a:gd name="csY379" fmla="*/ 606876 h 4786103"/>
              <a:gd name="csX380" fmla="*/ 928335 w 5797076"/>
              <a:gd name="csY380" fmla="*/ 0 h 4786103"/>
              <a:gd name="csX381" fmla="*/ 584902 w 5797076"/>
              <a:gd name="csY381" fmla="*/ 124663 h 4786103"/>
              <a:gd name="csX382" fmla="*/ 584902 w 5797076"/>
              <a:gd name="csY382" fmla="*/ 446151 h 4786103"/>
              <a:gd name="csX383" fmla="*/ 1026509 w 5797076"/>
              <a:gd name="csY383" fmla="*/ 606876 h 4786103"/>
              <a:gd name="csX384" fmla="*/ 1468079 w 5797076"/>
              <a:gd name="csY384" fmla="*/ 446151 h 4786103"/>
              <a:gd name="csX385" fmla="*/ 1468088 w 5797076"/>
              <a:gd name="csY385" fmla="*/ 446151 h 4786103"/>
              <a:gd name="csX386" fmla="*/ 1468088 w 5797076"/>
              <a:gd name="csY386" fmla="*/ 124663 h 4786103"/>
              <a:gd name="csX387" fmla="*/ 1130637 w 5797076"/>
              <a:gd name="csY387" fmla="*/ 0 h 4786103"/>
              <a:gd name="csX388" fmla="*/ 1026509 w 5797076"/>
              <a:gd name="csY388" fmla="*/ 606885 h 4786103"/>
              <a:gd name="csX389" fmla="*/ 1026509 w 5797076"/>
              <a:gd name="csY389" fmla="*/ 0 h 4786103"/>
              <a:gd name="csX390" fmla="*/ 3676117 w 5797076"/>
              <a:gd name="csY390" fmla="*/ 2857195 h 4786103"/>
              <a:gd name="csX391" fmla="*/ 4117724 w 5797076"/>
              <a:gd name="csY391" fmla="*/ 2696432 h 4786103"/>
              <a:gd name="csX392" fmla="*/ 3676117 w 5797076"/>
              <a:gd name="csY392" fmla="*/ 2535727 h 4786103"/>
              <a:gd name="csX393" fmla="*/ 3234509 w 5797076"/>
              <a:gd name="csY393" fmla="*/ 2696432 h 4786103"/>
              <a:gd name="csX394" fmla="*/ 3676117 w 5797076"/>
              <a:gd name="csY394" fmla="*/ 2857195 h 4786103"/>
              <a:gd name="csX395" fmla="*/ 3676117 w 5797076"/>
              <a:gd name="csY395" fmla="*/ 3178712 h 4786103"/>
              <a:gd name="csX396" fmla="*/ 4117724 w 5797076"/>
              <a:gd name="csY396" fmla="*/ 3017949 h 4786103"/>
              <a:gd name="csX397" fmla="*/ 3676117 w 5797076"/>
              <a:gd name="csY397" fmla="*/ 2857195 h 4786103"/>
              <a:gd name="csX398" fmla="*/ 3234509 w 5797076"/>
              <a:gd name="csY398" fmla="*/ 3017949 h 4786103"/>
              <a:gd name="csX399" fmla="*/ 3676117 w 5797076"/>
              <a:gd name="csY399" fmla="*/ 3178712 h 4786103"/>
              <a:gd name="csX400" fmla="*/ 4117734 w 5797076"/>
              <a:gd name="csY400" fmla="*/ 3017949 h 4786103"/>
              <a:gd name="csX401" fmla="*/ 4117734 w 5797076"/>
              <a:gd name="csY401" fmla="*/ 2696432 h 4786103"/>
              <a:gd name="csX402" fmla="*/ 3676117 w 5797076"/>
              <a:gd name="csY402" fmla="*/ 2535727 h 4786103"/>
              <a:gd name="csX403" fmla="*/ 3234509 w 5797076"/>
              <a:gd name="csY403" fmla="*/ 2696432 h 4786103"/>
              <a:gd name="csX404" fmla="*/ 3234509 w 5797076"/>
              <a:gd name="csY404" fmla="*/ 3017949 h 4786103"/>
              <a:gd name="csX405" fmla="*/ 3676117 w 5797076"/>
              <a:gd name="csY405" fmla="*/ 3178712 h 4786103"/>
              <a:gd name="csX406" fmla="*/ 4117734 w 5797076"/>
              <a:gd name="csY406" fmla="*/ 3017949 h 4786103"/>
              <a:gd name="csX407" fmla="*/ 3676117 w 5797076"/>
              <a:gd name="csY407" fmla="*/ 3178712 h 4786103"/>
              <a:gd name="csX408" fmla="*/ 3676117 w 5797076"/>
              <a:gd name="csY408" fmla="*/ 2535727 h 4786103"/>
              <a:gd name="csX409" fmla="*/ 1909705 w 5797076"/>
              <a:gd name="csY409" fmla="*/ 928364 h 4786103"/>
              <a:gd name="csX410" fmla="*/ 2351323 w 5797076"/>
              <a:gd name="csY410" fmla="*/ 767629 h 4786103"/>
              <a:gd name="csX411" fmla="*/ 1909705 w 5797076"/>
              <a:gd name="csY411" fmla="*/ 606895 h 4786103"/>
              <a:gd name="csX412" fmla="*/ 1468088 w 5797076"/>
              <a:gd name="csY412" fmla="*/ 767629 h 4786103"/>
              <a:gd name="csX413" fmla="*/ 1909705 w 5797076"/>
              <a:gd name="csY413" fmla="*/ 928364 h 4786103"/>
              <a:gd name="csX414" fmla="*/ 1909705 w 5797076"/>
              <a:gd name="csY414" fmla="*/ 1249842 h 4786103"/>
              <a:gd name="csX415" fmla="*/ 2351323 w 5797076"/>
              <a:gd name="csY415" fmla="*/ 1089089 h 4786103"/>
              <a:gd name="csX416" fmla="*/ 1909705 w 5797076"/>
              <a:gd name="csY416" fmla="*/ 928364 h 4786103"/>
              <a:gd name="csX417" fmla="*/ 1468088 w 5797076"/>
              <a:gd name="csY417" fmla="*/ 1089089 h 4786103"/>
              <a:gd name="csX418" fmla="*/ 1909705 w 5797076"/>
              <a:gd name="csY418" fmla="*/ 1249842 h 4786103"/>
              <a:gd name="csX419" fmla="*/ 1468098 w 5797076"/>
              <a:gd name="csY419" fmla="*/ 767629 h 4786103"/>
              <a:gd name="csX420" fmla="*/ 1909724 w 5797076"/>
              <a:gd name="csY420" fmla="*/ 606895 h 4786103"/>
              <a:gd name="csX421" fmla="*/ 2351323 w 5797076"/>
              <a:gd name="csY421" fmla="*/ 767629 h 4786103"/>
              <a:gd name="csX422" fmla="*/ 2351323 w 5797076"/>
              <a:gd name="csY422" fmla="*/ 1089098 h 4786103"/>
              <a:gd name="csX423" fmla="*/ 2351323 w 5797076"/>
              <a:gd name="csY423" fmla="*/ 1089089 h 4786103"/>
              <a:gd name="csX424" fmla="*/ 1909705 w 5797076"/>
              <a:gd name="csY424" fmla="*/ 1249842 h 4786103"/>
              <a:gd name="csX425" fmla="*/ 1468088 w 5797076"/>
              <a:gd name="csY425" fmla="*/ 1089089 h 4786103"/>
              <a:gd name="csX426" fmla="*/ 1909724 w 5797076"/>
              <a:gd name="csY426" fmla="*/ 1249842 h 4786103"/>
              <a:gd name="csX427" fmla="*/ 1909724 w 5797076"/>
              <a:gd name="csY427" fmla="*/ 606885 h 4786103"/>
              <a:gd name="csX428" fmla="*/ 1468088 w 5797076"/>
              <a:gd name="csY428" fmla="*/ 767629 h 4786103"/>
              <a:gd name="csX429" fmla="*/ 1909705 w 5797076"/>
              <a:gd name="csY429" fmla="*/ 606885 h 4786103"/>
              <a:gd name="csX430" fmla="*/ 1468088 w 5797076"/>
              <a:gd name="csY430" fmla="*/ 446161 h 4786103"/>
              <a:gd name="csX431" fmla="*/ 1026509 w 5797076"/>
              <a:gd name="csY431" fmla="*/ 606876 h 4786103"/>
              <a:gd name="csX432" fmla="*/ 1468088 w 5797076"/>
              <a:gd name="csY432" fmla="*/ 767629 h 4786103"/>
              <a:gd name="csX433" fmla="*/ 5442547 w 5797076"/>
              <a:gd name="csY433" fmla="*/ 1249842 h 4786103"/>
              <a:gd name="csX434" fmla="*/ 5000978 w 5797076"/>
              <a:gd name="csY434" fmla="*/ 1410576 h 4786103"/>
              <a:gd name="csX435" fmla="*/ 5000978 w 5797076"/>
              <a:gd name="csY435" fmla="*/ 2696451 h 4786103"/>
              <a:gd name="csX436" fmla="*/ 3234509 w 5797076"/>
              <a:gd name="csY436" fmla="*/ 2053514 h 4786103"/>
              <a:gd name="csX437" fmla="*/ 3234509 w 5797076"/>
              <a:gd name="csY437" fmla="*/ 1410576 h 4786103"/>
              <a:gd name="csX438" fmla="*/ 2351323 w 5797076"/>
              <a:gd name="csY438" fmla="*/ 2053514 h 4786103"/>
              <a:gd name="csX439" fmla="*/ 2351323 w 5797076"/>
              <a:gd name="csY439" fmla="*/ 1089089 h 4786103"/>
              <a:gd name="csX440" fmla="*/ 1909724 w 5797076"/>
              <a:gd name="csY440" fmla="*/ 1892808 h 4786103"/>
              <a:gd name="csX441" fmla="*/ 1909724 w 5797076"/>
              <a:gd name="csY441" fmla="*/ 1249851 h 4786103"/>
              <a:gd name="csX442" fmla="*/ 1468088 w 5797076"/>
              <a:gd name="csY442" fmla="*/ 1732045 h 4786103"/>
              <a:gd name="csX443" fmla="*/ 1468088 w 5797076"/>
              <a:gd name="csY443" fmla="*/ 1089089 h 4786103"/>
              <a:gd name="csX444" fmla="*/ 1468088 w 5797076"/>
              <a:gd name="csY444" fmla="*/ 2696451 h 4786103"/>
              <a:gd name="csX445" fmla="*/ 1468088 w 5797076"/>
              <a:gd name="csY445" fmla="*/ 2375011 h 4786103"/>
              <a:gd name="csX446" fmla="*/ 883196 w 5797076"/>
              <a:gd name="csY446" fmla="*/ 3230861 h 4786103"/>
              <a:gd name="csX447" fmla="*/ 1468079 w 5797076"/>
              <a:gd name="csY447" fmla="*/ 3017939 h 4786103"/>
              <a:gd name="csX448" fmla="*/ 5797077 w 5797076"/>
              <a:gd name="csY448" fmla="*/ 1057285 h 4786103"/>
              <a:gd name="csX449" fmla="*/ 5797077 w 5797076"/>
              <a:gd name="csY449" fmla="*/ 799433 h 4786103"/>
              <a:gd name="csX450" fmla="*/ 5442547 w 5797076"/>
              <a:gd name="csY450" fmla="*/ 928364 h 4786103"/>
              <a:gd name="csX451" fmla="*/ 5000978 w 5797076"/>
              <a:gd name="csY451" fmla="*/ 767629 h 4786103"/>
              <a:gd name="csX452" fmla="*/ 5000978 w 5797076"/>
              <a:gd name="csY452" fmla="*/ 1089098 h 4786103"/>
              <a:gd name="csX453" fmla="*/ 5442547 w 5797076"/>
              <a:gd name="csY453" fmla="*/ 928373 h 4786103"/>
              <a:gd name="csX454" fmla="*/ 5797077 w 5797076"/>
              <a:gd name="csY454" fmla="*/ 1057285 h 4786103"/>
              <a:gd name="csX455" fmla="*/ 5797077 w 5797076"/>
              <a:gd name="csY455" fmla="*/ 735825 h 4786103"/>
              <a:gd name="csX456" fmla="*/ 5442547 w 5797076"/>
              <a:gd name="csY456" fmla="*/ 606895 h 4786103"/>
              <a:gd name="csX457" fmla="*/ 5000978 w 5797076"/>
              <a:gd name="csY457" fmla="*/ 767629 h 4786103"/>
              <a:gd name="csX458" fmla="*/ 5442547 w 5797076"/>
              <a:gd name="csY458" fmla="*/ 928364 h 4786103"/>
              <a:gd name="csX459" fmla="*/ 5797077 w 5797076"/>
              <a:gd name="csY459" fmla="*/ 799433 h 4786103"/>
              <a:gd name="csX460" fmla="*/ 5797077 w 5797076"/>
              <a:gd name="csY460" fmla="*/ 1057285 h 4786103"/>
              <a:gd name="csX461" fmla="*/ 5442547 w 5797076"/>
              <a:gd name="csY461" fmla="*/ 928373 h 4786103"/>
              <a:gd name="csX462" fmla="*/ 5000978 w 5797076"/>
              <a:gd name="csY462" fmla="*/ 1089098 h 4786103"/>
              <a:gd name="csX463" fmla="*/ 5442547 w 5797076"/>
              <a:gd name="csY463" fmla="*/ 1249851 h 4786103"/>
              <a:gd name="csX464" fmla="*/ 5797077 w 5797076"/>
              <a:gd name="csY464" fmla="*/ 1120912 h 4786103"/>
              <a:gd name="csX465" fmla="*/ 5797077 w 5797076"/>
              <a:gd name="csY465" fmla="*/ 2986135 h 4786103"/>
              <a:gd name="csX466" fmla="*/ 5797077 w 5797076"/>
              <a:gd name="csY466" fmla="*/ 2728246 h 4786103"/>
              <a:gd name="csX467" fmla="*/ 5442547 w 5797076"/>
              <a:gd name="csY467" fmla="*/ 2857195 h 4786103"/>
              <a:gd name="csX468" fmla="*/ 5797077 w 5797076"/>
              <a:gd name="csY468" fmla="*/ 2986135 h 4786103"/>
              <a:gd name="csX469" fmla="*/ 5001006 w 5797076"/>
              <a:gd name="csY469" fmla="*/ 2696442 h 4786103"/>
              <a:gd name="csX470" fmla="*/ 5000978 w 5797076"/>
              <a:gd name="csY470" fmla="*/ 2696451 h 4786103"/>
              <a:gd name="csX471" fmla="*/ 5000978 w 5797076"/>
              <a:gd name="csY471" fmla="*/ 3017949 h 4786103"/>
              <a:gd name="csX472" fmla="*/ 5442547 w 5797076"/>
              <a:gd name="csY472" fmla="*/ 2857195 h 4786103"/>
              <a:gd name="csX473" fmla="*/ 5001006 w 5797076"/>
              <a:gd name="csY473" fmla="*/ 2696442 h 4786103"/>
              <a:gd name="csX474" fmla="*/ 5797077 w 5797076"/>
              <a:gd name="csY474" fmla="*/ 2664647 h 4786103"/>
              <a:gd name="csX475" fmla="*/ 5797077 w 5797076"/>
              <a:gd name="csY475" fmla="*/ 2664628 h 4786103"/>
              <a:gd name="csX476" fmla="*/ 5442547 w 5797076"/>
              <a:gd name="csY476" fmla="*/ 2535727 h 4786103"/>
              <a:gd name="csX477" fmla="*/ 5000978 w 5797076"/>
              <a:gd name="csY477" fmla="*/ 2696432 h 4786103"/>
              <a:gd name="csX478" fmla="*/ 5001006 w 5797076"/>
              <a:gd name="csY478" fmla="*/ 2696442 h 4786103"/>
              <a:gd name="csX479" fmla="*/ 5442547 w 5797076"/>
              <a:gd name="csY479" fmla="*/ 2535736 h 4786103"/>
              <a:gd name="csX480" fmla="*/ 5797077 w 5797076"/>
              <a:gd name="csY480" fmla="*/ 2664647 h 4786103"/>
              <a:gd name="csX481" fmla="*/ 5797077 w 5797076"/>
              <a:gd name="csY481" fmla="*/ 2664647 h 4786103"/>
              <a:gd name="csX482" fmla="*/ 5442547 w 5797076"/>
              <a:gd name="csY482" fmla="*/ 2535736 h 4786103"/>
              <a:gd name="csX483" fmla="*/ 5001006 w 5797076"/>
              <a:gd name="csY483" fmla="*/ 2696442 h 4786103"/>
              <a:gd name="csX484" fmla="*/ 5442547 w 5797076"/>
              <a:gd name="csY484" fmla="*/ 2857195 h 4786103"/>
              <a:gd name="csX485" fmla="*/ 5797077 w 5797076"/>
              <a:gd name="csY485" fmla="*/ 2728246 h 4786103"/>
              <a:gd name="csX486" fmla="*/ 5797077 w 5797076"/>
              <a:gd name="csY486" fmla="*/ 2986135 h 4786103"/>
              <a:gd name="csX487" fmla="*/ 5442547 w 5797076"/>
              <a:gd name="csY487" fmla="*/ 2857195 h 4786103"/>
              <a:gd name="csX488" fmla="*/ 5000978 w 5797076"/>
              <a:gd name="csY488" fmla="*/ 3017949 h 4786103"/>
              <a:gd name="csX489" fmla="*/ 5442547 w 5797076"/>
              <a:gd name="csY489" fmla="*/ 3178712 h 4786103"/>
              <a:gd name="csX490" fmla="*/ 5797077 w 5797076"/>
              <a:gd name="csY490" fmla="*/ 3049762 h 478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Lst>
            <a:rect l="l" t="t" r="r" b="b"/>
            <a:pathLst>
              <a:path w="5797076" h="4786103">
                <a:moveTo>
                  <a:pt x="5442547" y="285407"/>
                </a:moveTo>
                <a:lnTo>
                  <a:pt x="5000978" y="446161"/>
                </a:lnTo>
                <a:lnTo>
                  <a:pt x="4559361" y="285407"/>
                </a:lnTo>
                <a:lnTo>
                  <a:pt x="5000978" y="124682"/>
                </a:lnTo>
                <a:lnTo>
                  <a:pt x="5442547" y="285407"/>
                </a:lnTo>
                <a:close/>
                <a:moveTo>
                  <a:pt x="5000978" y="553307"/>
                </a:moveTo>
                <a:lnTo>
                  <a:pt x="5442547" y="392554"/>
                </a:lnTo>
                <a:lnTo>
                  <a:pt x="5000978" y="231829"/>
                </a:lnTo>
                <a:lnTo>
                  <a:pt x="4559361" y="392554"/>
                </a:lnTo>
                <a:lnTo>
                  <a:pt x="5000978" y="553307"/>
                </a:lnTo>
                <a:close/>
                <a:moveTo>
                  <a:pt x="5000978" y="660454"/>
                </a:moveTo>
                <a:lnTo>
                  <a:pt x="5442547" y="499729"/>
                </a:lnTo>
                <a:lnTo>
                  <a:pt x="5000978" y="338976"/>
                </a:lnTo>
                <a:lnTo>
                  <a:pt x="4559361" y="499729"/>
                </a:lnTo>
                <a:lnTo>
                  <a:pt x="5000978" y="660454"/>
                </a:lnTo>
                <a:close/>
                <a:moveTo>
                  <a:pt x="5000978" y="446161"/>
                </a:moveTo>
                <a:lnTo>
                  <a:pt x="4559361" y="606876"/>
                </a:lnTo>
                <a:lnTo>
                  <a:pt x="5000978" y="767620"/>
                </a:lnTo>
                <a:lnTo>
                  <a:pt x="5442547" y="606876"/>
                </a:lnTo>
                <a:lnTo>
                  <a:pt x="5000978" y="446161"/>
                </a:lnTo>
                <a:close/>
                <a:moveTo>
                  <a:pt x="5442547" y="606885"/>
                </a:moveTo>
                <a:cubicBezTo>
                  <a:pt x="5442547" y="606885"/>
                  <a:pt x="5442547" y="285417"/>
                  <a:pt x="5442547" y="285407"/>
                </a:cubicBezTo>
                <a:lnTo>
                  <a:pt x="5000978" y="124682"/>
                </a:lnTo>
                <a:lnTo>
                  <a:pt x="4559361" y="285407"/>
                </a:lnTo>
                <a:cubicBezTo>
                  <a:pt x="4559361" y="285407"/>
                  <a:pt x="4559361" y="606876"/>
                  <a:pt x="4559361" y="606885"/>
                </a:cubicBezTo>
                <a:lnTo>
                  <a:pt x="5000978" y="767620"/>
                </a:lnTo>
                <a:lnTo>
                  <a:pt x="5442547" y="606885"/>
                </a:lnTo>
                <a:moveTo>
                  <a:pt x="4559361" y="3714464"/>
                </a:moveTo>
                <a:lnTo>
                  <a:pt x="4117753" y="3875227"/>
                </a:lnTo>
                <a:lnTo>
                  <a:pt x="4559361" y="4035990"/>
                </a:lnTo>
                <a:lnTo>
                  <a:pt x="5000978" y="3875227"/>
                </a:lnTo>
                <a:lnTo>
                  <a:pt x="4559361" y="3714464"/>
                </a:lnTo>
                <a:close/>
                <a:moveTo>
                  <a:pt x="4559361" y="4143137"/>
                </a:moveTo>
                <a:lnTo>
                  <a:pt x="5000968" y="3982374"/>
                </a:lnTo>
                <a:lnTo>
                  <a:pt x="4559361" y="3821630"/>
                </a:lnTo>
                <a:lnTo>
                  <a:pt x="4117743" y="3982374"/>
                </a:lnTo>
                <a:lnTo>
                  <a:pt x="4559361" y="4143137"/>
                </a:lnTo>
                <a:close/>
                <a:moveTo>
                  <a:pt x="629145" y="0"/>
                </a:moveTo>
                <a:lnTo>
                  <a:pt x="584902" y="17488"/>
                </a:lnTo>
                <a:lnTo>
                  <a:pt x="1026509" y="178251"/>
                </a:lnTo>
                <a:lnTo>
                  <a:pt x="1468079" y="17488"/>
                </a:lnTo>
                <a:lnTo>
                  <a:pt x="1419082" y="0"/>
                </a:lnTo>
                <a:moveTo>
                  <a:pt x="584902" y="124673"/>
                </a:moveTo>
                <a:lnTo>
                  <a:pt x="1026519" y="285407"/>
                </a:lnTo>
                <a:lnTo>
                  <a:pt x="1468079" y="124673"/>
                </a:lnTo>
                <a:moveTo>
                  <a:pt x="4559361" y="4357440"/>
                </a:moveTo>
                <a:lnTo>
                  <a:pt x="5000968" y="4196687"/>
                </a:lnTo>
                <a:lnTo>
                  <a:pt x="4559361" y="4035990"/>
                </a:lnTo>
                <a:lnTo>
                  <a:pt x="4117743" y="4196687"/>
                </a:lnTo>
                <a:lnTo>
                  <a:pt x="4559361" y="4357440"/>
                </a:lnTo>
                <a:close/>
                <a:moveTo>
                  <a:pt x="4559361" y="4571753"/>
                </a:moveTo>
                <a:lnTo>
                  <a:pt x="5000968" y="4411056"/>
                </a:lnTo>
                <a:lnTo>
                  <a:pt x="4559361" y="4250303"/>
                </a:lnTo>
                <a:lnTo>
                  <a:pt x="4117743" y="4411056"/>
                </a:lnTo>
                <a:lnTo>
                  <a:pt x="4559361" y="4571753"/>
                </a:lnTo>
                <a:close/>
                <a:moveTo>
                  <a:pt x="4559361" y="4786103"/>
                </a:moveTo>
                <a:lnTo>
                  <a:pt x="5000968" y="4625350"/>
                </a:lnTo>
                <a:lnTo>
                  <a:pt x="4559361" y="4464606"/>
                </a:lnTo>
                <a:lnTo>
                  <a:pt x="4117743" y="4625350"/>
                </a:lnTo>
                <a:lnTo>
                  <a:pt x="4559361" y="4786103"/>
                </a:lnTo>
                <a:close/>
                <a:moveTo>
                  <a:pt x="4559361" y="4035990"/>
                </a:moveTo>
                <a:lnTo>
                  <a:pt x="4117753" y="4196687"/>
                </a:lnTo>
                <a:lnTo>
                  <a:pt x="4559361" y="4357440"/>
                </a:lnTo>
                <a:lnTo>
                  <a:pt x="5000978" y="4196687"/>
                </a:lnTo>
                <a:lnTo>
                  <a:pt x="4559361" y="4035990"/>
                </a:lnTo>
                <a:close/>
                <a:moveTo>
                  <a:pt x="4559361" y="3500161"/>
                </a:moveTo>
                <a:lnTo>
                  <a:pt x="4117753" y="3660924"/>
                </a:lnTo>
                <a:lnTo>
                  <a:pt x="4559361" y="3821621"/>
                </a:lnTo>
                <a:lnTo>
                  <a:pt x="5000978" y="3660924"/>
                </a:lnTo>
                <a:lnTo>
                  <a:pt x="4559361" y="3500161"/>
                </a:lnTo>
                <a:close/>
                <a:moveTo>
                  <a:pt x="4559361" y="3928824"/>
                </a:moveTo>
                <a:lnTo>
                  <a:pt x="5000968" y="3768071"/>
                </a:lnTo>
                <a:lnTo>
                  <a:pt x="4559361" y="3607327"/>
                </a:lnTo>
                <a:lnTo>
                  <a:pt x="4117743" y="3768071"/>
                </a:lnTo>
                <a:lnTo>
                  <a:pt x="4559361" y="3928824"/>
                </a:lnTo>
                <a:close/>
                <a:moveTo>
                  <a:pt x="2792940" y="1892799"/>
                </a:moveTo>
                <a:lnTo>
                  <a:pt x="2351342" y="2053514"/>
                </a:lnTo>
                <a:lnTo>
                  <a:pt x="2792940" y="2214248"/>
                </a:lnTo>
                <a:lnTo>
                  <a:pt x="3234499" y="2053514"/>
                </a:lnTo>
                <a:lnTo>
                  <a:pt x="2792940" y="1892799"/>
                </a:lnTo>
                <a:close/>
                <a:moveTo>
                  <a:pt x="2792921" y="2321433"/>
                </a:moveTo>
                <a:lnTo>
                  <a:pt x="3234490" y="2160670"/>
                </a:lnTo>
                <a:lnTo>
                  <a:pt x="2792921" y="1999955"/>
                </a:lnTo>
                <a:lnTo>
                  <a:pt x="2351323" y="2160670"/>
                </a:lnTo>
                <a:lnTo>
                  <a:pt x="2792921" y="2321433"/>
                </a:lnTo>
                <a:close/>
                <a:moveTo>
                  <a:pt x="2792921" y="2428580"/>
                </a:moveTo>
                <a:lnTo>
                  <a:pt x="3234490" y="2267855"/>
                </a:lnTo>
                <a:lnTo>
                  <a:pt x="2792921" y="2107102"/>
                </a:lnTo>
                <a:lnTo>
                  <a:pt x="2351323" y="2267855"/>
                </a:lnTo>
                <a:lnTo>
                  <a:pt x="2792921" y="2428580"/>
                </a:lnTo>
                <a:close/>
                <a:moveTo>
                  <a:pt x="2792940" y="2214248"/>
                </a:moveTo>
                <a:lnTo>
                  <a:pt x="2351342" y="2374992"/>
                </a:lnTo>
                <a:lnTo>
                  <a:pt x="2792940" y="2535727"/>
                </a:lnTo>
                <a:lnTo>
                  <a:pt x="3234499" y="2374992"/>
                </a:lnTo>
                <a:lnTo>
                  <a:pt x="2792940" y="2214248"/>
                </a:lnTo>
                <a:close/>
                <a:moveTo>
                  <a:pt x="2792940" y="1678457"/>
                </a:moveTo>
                <a:lnTo>
                  <a:pt x="2351342" y="1839173"/>
                </a:lnTo>
                <a:lnTo>
                  <a:pt x="2792940" y="1999926"/>
                </a:lnTo>
                <a:lnTo>
                  <a:pt x="3234499" y="1839173"/>
                </a:lnTo>
                <a:lnTo>
                  <a:pt x="2792940" y="1678457"/>
                </a:lnTo>
                <a:close/>
                <a:moveTo>
                  <a:pt x="2792921" y="2107083"/>
                </a:moveTo>
                <a:lnTo>
                  <a:pt x="3234490" y="1946348"/>
                </a:lnTo>
                <a:lnTo>
                  <a:pt x="2792921" y="1785604"/>
                </a:lnTo>
                <a:lnTo>
                  <a:pt x="2351323" y="1946348"/>
                </a:lnTo>
                <a:lnTo>
                  <a:pt x="2792921" y="2107083"/>
                </a:lnTo>
                <a:close/>
                <a:moveTo>
                  <a:pt x="2792921" y="1892780"/>
                </a:moveTo>
                <a:lnTo>
                  <a:pt x="3234490" y="1732026"/>
                </a:lnTo>
                <a:lnTo>
                  <a:pt x="2792921" y="1571311"/>
                </a:lnTo>
                <a:lnTo>
                  <a:pt x="2351323" y="1732026"/>
                </a:lnTo>
                <a:lnTo>
                  <a:pt x="2792921" y="1892780"/>
                </a:lnTo>
                <a:close/>
                <a:moveTo>
                  <a:pt x="3234509" y="1410576"/>
                </a:moveTo>
                <a:lnTo>
                  <a:pt x="3676117" y="1249842"/>
                </a:lnTo>
                <a:lnTo>
                  <a:pt x="3234509" y="1089098"/>
                </a:lnTo>
                <a:lnTo>
                  <a:pt x="2792940" y="1249842"/>
                </a:lnTo>
                <a:lnTo>
                  <a:pt x="3234509" y="1410576"/>
                </a:lnTo>
                <a:close/>
                <a:moveTo>
                  <a:pt x="3234509" y="1732064"/>
                </a:moveTo>
                <a:lnTo>
                  <a:pt x="3676117" y="1571330"/>
                </a:lnTo>
                <a:lnTo>
                  <a:pt x="3234509" y="1410586"/>
                </a:lnTo>
                <a:lnTo>
                  <a:pt x="2792940" y="1571330"/>
                </a:lnTo>
                <a:lnTo>
                  <a:pt x="3234509" y="1732064"/>
                </a:lnTo>
                <a:close/>
                <a:moveTo>
                  <a:pt x="3676117" y="1571330"/>
                </a:moveTo>
                <a:cubicBezTo>
                  <a:pt x="3676117" y="1571330"/>
                  <a:pt x="3676117" y="1249851"/>
                  <a:pt x="3676117" y="1249842"/>
                </a:cubicBezTo>
                <a:lnTo>
                  <a:pt x="3234509" y="1089098"/>
                </a:lnTo>
                <a:lnTo>
                  <a:pt x="2792940" y="1249842"/>
                </a:lnTo>
                <a:cubicBezTo>
                  <a:pt x="2792940" y="1249842"/>
                  <a:pt x="2792940" y="1571320"/>
                  <a:pt x="2792940" y="1571330"/>
                </a:cubicBezTo>
                <a:lnTo>
                  <a:pt x="3234499" y="1732064"/>
                </a:lnTo>
                <a:lnTo>
                  <a:pt x="3676117" y="1571330"/>
                </a:lnTo>
                <a:moveTo>
                  <a:pt x="2351342" y="1089089"/>
                </a:moveTo>
                <a:lnTo>
                  <a:pt x="2792940" y="1249832"/>
                </a:lnTo>
                <a:cubicBezTo>
                  <a:pt x="2792940" y="1249832"/>
                  <a:pt x="2792940" y="2214239"/>
                  <a:pt x="2792940" y="2214239"/>
                </a:cubicBezTo>
                <a:moveTo>
                  <a:pt x="2351342" y="1732055"/>
                </a:moveTo>
                <a:lnTo>
                  <a:pt x="2792940" y="1571320"/>
                </a:lnTo>
                <a:moveTo>
                  <a:pt x="5442547" y="1249842"/>
                </a:moveTo>
                <a:cubicBezTo>
                  <a:pt x="5442547" y="1249842"/>
                  <a:pt x="5442547" y="1571320"/>
                  <a:pt x="5442547" y="1571330"/>
                </a:cubicBezTo>
                <a:lnTo>
                  <a:pt x="5797077" y="1701441"/>
                </a:lnTo>
                <a:moveTo>
                  <a:pt x="5000978" y="3339408"/>
                </a:moveTo>
                <a:lnTo>
                  <a:pt x="5442547" y="3178712"/>
                </a:lnTo>
                <a:lnTo>
                  <a:pt x="5000978" y="3017949"/>
                </a:lnTo>
                <a:lnTo>
                  <a:pt x="4559361" y="3178712"/>
                </a:lnTo>
                <a:lnTo>
                  <a:pt x="5000978" y="3339408"/>
                </a:lnTo>
                <a:close/>
                <a:moveTo>
                  <a:pt x="5000978" y="3660924"/>
                </a:moveTo>
                <a:lnTo>
                  <a:pt x="5442547" y="3500161"/>
                </a:lnTo>
                <a:lnTo>
                  <a:pt x="5000978" y="3339408"/>
                </a:lnTo>
                <a:lnTo>
                  <a:pt x="4559361" y="3500161"/>
                </a:lnTo>
                <a:lnTo>
                  <a:pt x="5000978" y="3660924"/>
                </a:lnTo>
                <a:close/>
                <a:moveTo>
                  <a:pt x="5442547" y="3500161"/>
                </a:moveTo>
                <a:cubicBezTo>
                  <a:pt x="5442547" y="3500161"/>
                  <a:pt x="5442547" y="3178731"/>
                  <a:pt x="5442547" y="3178712"/>
                </a:cubicBezTo>
                <a:lnTo>
                  <a:pt x="5000978" y="3017968"/>
                </a:lnTo>
                <a:lnTo>
                  <a:pt x="4559361" y="3178712"/>
                </a:lnTo>
                <a:lnTo>
                  <a:pt x="4559361" y="3500161"/>
                </a:lnTo>
                <a:lnTo>
                  <a:pt x="5000978" y="3660924"/>
                </a:lnTo>
                <a:lnTo>
                  <a:pt x="5442547" y="3500161"/>
                </a:lnTo>
                <a:moveTo>
                  <a:pt x="5797077" y="3629111"/>
                </a:moveTo>
                <a:lnTo>
                  <a:pt x="5442547" y="3500161"/>
                </a:lnTo>
                <a:lnTo>
                  <a:pt x="5000978" y="3660924"/>
                </a:lnTo>
                <a:cubicBezTo>
                  <a:pt x="5000978" y="3660924"/>
                  <a:pt x="5000978" y="3982364"/>
                  <a:pt x="5000978" y="3982374"/>
                </a:cubicBezTo>
                <a:lnTo>
                  <a:pt x="5442547" y="4143118"/>
                </a:lnTo>
                <a:lnTo>
                  <a:pt x="5797077" y="4014187"/>
                </a:lnTo>
                <a:moveTo>
                  <a:pt x="4117743" y="3339408"/>
                </a:moveTo>
                <a:lnTo>
                  <a:pt x="4117743" y="3660924"/>
                </a:lnTo>
                <a:lnTo>
                  <a:pt x="4559351" y="3500161"/>
                </a:lnTo>
                <a:lnTo>
                  <a:pt x="4559351" y="3178712"/>
                </a:lnTo>
                <a:lnTo>
                  <a:pt x="4117743" y="3339408"/>
                </a:lnTo>
                <a:close/>
                <a:moveTo>
                  <a:pt x="5000978" y="2374992"/>
                </a:moveTo>
                <a:lnTo>
                  <a:pt x="5442547" y="2214248"/>
                </a:lnTo>
                <a:lnTo>
                  <a:pt x="5000978" y="2053523"/>
                </a:lnTo>
                <a:lnTo>
                  <a:pt x="4559361" y="2214248"/>
                </a:lnTo>
                <a:lnTo>
                  <a:pt x="5000978" y="2374992"/>
                </a:lnTo>
                <a:close/>
                <a:moveTo>
                  <a:pt x="5000978" y="2696451"/>
                </a:moveTo>
                <a:lnTo>
                  <a:pt x="5442547" y="2535727"/>
                </a:lnTo>
                <a:lnTo>
                  <a:pt x="5000978" y="2375011"/>
                </a:lnTo>
                <a:lnTo>
                  <a:pt x="4559361" y="2535727"/>
                </a:lnTo>
                <a:lnTo>
                  <a:pt x="5000978" y="2696451"/>
                </a:lnTo>
                <a:close/>
                <a:moveTo>
                  <a:pt x="5442547" y="2535736"/>
                </a:moveTo>
                <a:cubicBezTo>
                  <a:pt x="5442547" y="2535736"/>
                  <a:pt x="5442547" y="2214267"/>
                  <a:pt x="5442547" y="2214248"/>
                </a:cubicBezTo>
                <a:lnTo>
                  <a:pt x="5000978" y="2053533"/>
                </a:lnTo>
                <a:lnTo>
                  <a:pt x="4559361" y="2214248"/>
                </a:lnTo>
                <a:cubicBezTo>
                  <a:pt x="4559361" y="2214248"/>
                  <a:pt x="4559361" y="2535717"/>
                  <a:pt x="4559361" y="2535736"/>
                </a:cubicBezTo>
                <a:lnTo>
                  <a:pt x="5000978" y="2696461"/>
                </a:lnTo>
                <a:lnTo>
                  <a:pt x="5442547" y="2535736"/>
                </a:lnTo>
                <a:moveTo>
                  <a:pt x="4559361" y="928364"/>
                </a:moveTo>
                <a:lnTo>
                  <a:pt x="5000968" y="767629"/>
                </a:lnTo>
                <a:lnTo>
                  <a:pt x="4559361" y="606895"/>
                </a:lnTo>
                <a:lnTo>
                  <a:pt x="4117743" y="767629"/>
                </a:lnTo>
                <a:lnTo>
                  <a:pt x="4559361" y="928364"/>
                </a:lnTo>
                <a:close/>
                <a:moveTo>
                  <a:pt x="4559361" y="1249842"/>
                </a:moveTo>
                <a:lnTo>
                  <a:pt x="5000968" y="1089089"/>
                </a:lnTo>
                <a:lnTo>
                  <a:pt x="4559361" y="928364"/>
                </a:lnTo>
                <a:lnTo>
                  <a:pt x="4117743" y="1089089"/>
                </a:lnTo>
                <a:lnTo>
                  <a:pt x="4559361" y="1249842"/>
                </a:lnTo>
                <a:close/>
                <a:moveTo>
                  <a:pt x="5000978" y="1089089"/>
                </a:moveTo>
                <a:lnTo>
                  <a:pt x="5000978" y="767620"/>
                </a:lnTo>
                <a:lnTo>
                  <a:pt x="4559361" y="606885"/>
                </a:lnTo>
                <a:lnTo>
                  <a:pt x="4117753" y="767620"/>
                </a:lnTo>
                <a:cubicBezTo>
                  <a:pt x="4117753" y="767620"/>
                  <a:pt x="4117753" y="1089079"/>
                  <a:pt x="4117753" y="1089089"/>
                </a:cubicBezTo>
                <a:lnTo>
                  <a:pt x="4559361" y="1249842"/>
                </a:lnTo>
                <a:lnTo>
                  <a:pt x="5000978" y="1089089"/>
                </a:lnTo>
                <a:moveTo>
                  <a:pt x="5000978" y="1410576"/>
                </a:moveTo>
                <a:cubicBezTo>
                  <a:pt x="5000978" y="1410576"/>
                  <a:pt x="5000978" y="1089098"/>
                  <a:pt x="5000978" y="1089098"/>
                </a:cubicBezTo>
                <a:lnTo>
                  <a:pt x="4559361" y="928373"/>
                </a:lnTo>
                <a:lnTo>
                  <a:pt x="4117753" y="1089098"/>
                </a:lnTo>
                <a:cubicBezTo>
                  <a:pt x="4117753" y="1089098"/>
                  <a:pt x="4117753" y="1410576"/>
                  <a:pt x="4117753" y="1410576"/>
                </a:cubicBezTo>
                <a:lnTo>
                  <a:pt x="4559361" y="1571330"/>
                </a:lnTo>
                <a:lnTo>
                  <a:pt x="5000978" y="1410576"/>
                </a:lnTo>
                <a:moveTo>
                  <a:pt x="4117734" y="1410567"/>
                </a:moveTo>
                <a:cubicBezTo>
                  <a:pt x="4117734" y="1410567"/>
                  <a:pt x="4117734" y="1089089"/>
                  <a:pt x="4117734" y="1089079"/>
                </a:cubicBezTo>
                <a:lnTo>
                  <a:pt x="3676117" y="1249842"/>
                </a:lnTo>
                <a:lnTo>
                  <a:pt x="3234509" y="1089079"/>
                </a:lnTo>
                <a:cubicBezTo>
                  <a:pt x="3234509" y="1089079"/>
                  <a:pt x="3234509" y="1410557"/>
                  <a:pt x="3234509" y="1410567"/>
                </a:cubicBezTo>
                <a:lnTo>
                  <a:pt x="3676117" y="1571320"/>
                </a:lnTo>
                <a:lnTo>
                  <a:pt x="4117734" y="1410567"/>
                </a:lnTo>
                <a:moveTo>
                  <a:pt x="4117734" y="1089089"/>
                </a:moveTo>
                <a:lnTo>
                  <a:pt x="4117734" y="767620"/>
                </a:lnTo>
                <a:lnTo>
                  <a:pt x="3676117" y="606885"/>
                </a:lnTo>
                <a:lnTo>
                  <a:pt x="3234509" y="767620"/>
                </a:lnTo>
                <a:cubicBezTo>
                  <a:pt x="3234509" y="767620"/>
                  <a:pt x="3234509" y="1089079"/>
                  <a:pt x="3234509" y="1089089"/>
                </a:cubicBezTo>
                <a:lnTo>
                  <a:pt x="3676117" y="1249842"/>
                </a:lnTo>
                <a:lnTo>
                  <a:pt x="4117734" y="1089089"/>
                </a:lnTo>
                <a:moveTo>
                  <a:pt x="3234509" y="767629"/>
                </a:moveTo>
                <a:cubicBezTo>
                  <a:pt x="3234509" y="767629"/>
                  <a:pt x="3234509" y="446161"/>
                  <a:pt x="3234509" y="446161"/>
                </a:cubicBezTo>
                <a:lnTo>
                  <a:pt x="2792940" y="285407"/>
                </a:lnTo>
                <a:lnTo>
                  <a:pt x="2351332" y="446151"/>
                </a:lnTo>
                <a:cubicBezTo>
                  <a:pt x="2351332" y="446151"/>
                  <a:pt x="2351332" y="767620"/>
                  <a:pt x="2351332" y="767620"/>
                </a:cubicBezTo>
                <a:lnTo>
                  <a:pt x="2792940" y="928364"/>
                </a:lnTo>
                <a:lnTo>
                  <a:pt x="3234509" y="767629"/>
                </a:lnTo>
                <a:moveTo>
                  <a:pt x="2351323" y="1732055"/>
                </a:moveTo>
                <a:cubicBezTo>
                  <a:pt x="2351323" y="1732055"/>
                  <a:pt x="2351323" y="1410576"/>
                  <a:pt x="2351323" y="1410567"/>
                </a:cubicBezTo>
                <a:moveTo>
                  <a:pt x="2351323" y="1732055"/>
                </a:moveTo>
                <a:lnTo>
                  <a:pt x="1909705" y="1892808"/>
                </a:lnTo>
                <a:lnTo>
                  <a:pt x="1468088" y="1732055"/>
                </a:lnTo>
                <a:moveTo>
                  <a:pt x="4559361" y="1892808"/>
                </a:moveTo>
                <a:cubicBezTo>
                  <a:pt x="4559361" y="1892808"/>
                  <a:pt x="4559361" y="1571330"/>
                  <a:pt x="4559361" y="1571330"/>
                </a:cubicBezTo>
                <a:lnTo>
                  <a:pt x="4117753" y="1410576"/>
                </a:lnTo>
                <a:lnTo>
                  <a:pt x="3676136" y="1571330"/>
                </a:lnTo>
                <a:cubicBezTo>
                  <a:pt x="3676136" y="1571330"/>
                  <a:pt x="3676136" y="1892808"/>
                  <a:pt x="3676136" y="1892808"/>
                </a:cubicBezTo>
                <a:lnTo>
                  <a:pt x="4117753" y="2053542"/>
                </a:lnTo>
                <a:lnTo>
                  <a:pt x="4559361" y="1892808"/>
                </a:lnTo>
                <a:moveTo>
                  <a:pt x="4559361" y="1571330"/>
                </a:moveTo>
                <a:lnTo>
                  <a:pt x="4559361" y="606876"/>
                </a:lnTo>
                <a:moveTo>
                  <a:pt x="5797077" y="1378782"/>
                </a:moveTo>
                <a:lnTo>
                  <a:pt x="5442547" y="1249851"/>
                </a:lnTo>
                <a:moveTo>
                  <a:pt x="5797077" y="2085346"/>
                </a:moveTo>
                <a:lnTo>
                  <a:pt x="5442547" y="2214267"/>
                </a:lnTo>
                <a:lnTo>
                  <a:pt x="5442547" y="2535736"/>
                </a:lnTo>
                <a:moveTo>
                  <a:pt x="4559361" y="2535736"/>
                </a:moveTo>
                <a:lnTo>
                  <a:pt x="4559361" y="3178721"/>
                </a:lnTo>
                <a:lnTo>
                  <a:pt x="5000978" y="3017958"/>
                </a:lnTo>
                <a:cubicBezTo>
                  <a:pt x="5000978" y="3017958"/>
                  <a:pt x="5000978" y="2696451"/>
                  <a:pt x="5000978" y="2696442"/>
                </a:cubicBezTo>
                <a:lnTo>
                  <a:pt x="4559361" y="2535736"/>
                </a:lnTo>
                <a:close/>
                <a:moveTo>
                  <a:pt x="5797077" y="2338207"/>
                </a:moveTo>
                <a:lnTo>
                  <a:pt x="5442547" y="2214267"/>
                </a:lnTo>
                <a:moveTo>
                  <a:pt x="3676117" y="1249842"/>
                </a:moveTo>
                <a:lnTo>
                  <a:pt x="3676117" y="606885"/>
                </a:lnTo>
                <a:moveTo>
                  <a:pt x="4117734" y="2374992"/>
                </a:moveTo>
                <a:lnTo>
                  <a:pt x="4559351" y="2214248"/>
                </a:lnTo>
                <a:lnTo>
                  <a:pt x="4117734" y="2053523"/>
                </a:lnTo>
                <a:lnTo>
                  <a:pt x="3676117" y="2214248"/>
                </a:lnTo>
                <a:lnTo>
                  <a:pt x="4117734" y="2374992"/>
                </a:lnTo>
                <a:close/>
                <a:moveTo>
                  <a:pt x="4117734" y="2696451"/>
                </a:moveTo>
                <a:lnTo>
                  <a:pt x="4559351" y="2535727"/>
                </a:lnTo>
                <a:lnTo>
                  <a:pt x="4117734" y="2375011"/>
                </a:lnTo>
                <a:lnTo>
                  <a:pt x="3676117" y="2535727"/>
                </a:lnTo>
                <a:lnTo>
                  <a:pt x="4117734" y="2696451"/>
                </a:lnTo>
                <a:close/>
                <a:moveTo>
                  <a:pt x="4559361" y="2535727"/>
                </a:moveTo>
                <a:cubicBezTo>
                  <a:pt x="4559361" y="2535727"/>
                  <a:pt x="4559361" y="2214258"/>
                  <a:pt x="4559361" y="2214248"/>
                </a:cubicBezTo>
                <a:lnTo>
                  <a:pt x="4117753" y="2053523"/>
                </a:lnTo>
                <a:lnTo>
                  <a:pt x="3676136" y="2214248"/>
                </a:lnTo>
                <a:lnTo>
                  <a:pt x="3676136" y="2535727"/>
                </a:lnTo>
                <a:lnTo>
                  <a:pt x="4117753" y="2696451"/>
                </a:lnTo>
                <a:lnTo>
                  <a:pt x="4559361" y="2535727"/>
                </a:lnTo>
                <a:moveTo>
                  <a:pt x="4117734" y="2696451"/>
                </a:moveTo>
                <a:lnTo>
                  <a:pt x="4117734" y="2053533"/>
                </a:lnTo>
                <a:moveTo>
                  <a:pt x="1909705" y="2857205"/>
                </a:moveTo>
                <a:lnTo>
                  <a:pt x="2351323" y="2696451"/>
                </a:lnTo>
                <a:lnTo>
                  <a:pt x="1909705" y="2535736"/>
                </a:lnTo>
                <a:lnTo>
                  <a:pt x="1468088" y="2696451"/>
                </a:lnTo>
                <a:lnTo>
                  <a:pt x="1909705" y="2857205"/>
                </a:lnTo>
                <a:close/>
                <a:moveTo>
                  <a:pt x="1468088" y="2696451"/>
                </a:moveTo>
                <a:lnTo>
                  <a:pt x="1909705" y="2535727"/>
                </a:lnTo>
                <a:lnTo>
                  <a:pt x="1468088" y="2375011"/>
                </a:lnTo>
                <a:lnTo>
                  <a:pt x="1026528" y="2535727"/>
                </a:lnTo>
                <a:lnTo>
                  <a:pt x="584911" y="2696432"/>
                </a:lnTo>
                <a:lnTo>
                  <a:pt x="441627" y="2748601"/>
                </a:lnTo>
                <a:lnTo>
                  <a:pt x="883206" y="2909354"/>
                </a:lnTo>
                <a:lnTo>
                  <a:pt x="1468088" y="2696451"/>
                </a:lnTo>
                <a:moveTo>
                  <a:pt x="1909705" y="3178731"/>
                </a:moveTo>
                <a:lnTo>
                  <a:pt x="2351323" y="3017968"/>
                </a:lnTo>
                <a:lnTo>
                  <a:pt x="1909705" y="2857205"/>
                </a:lnTo>
                <a:lnTo>
                  <a:pt x="1468088" y="3017968"/>
                </a:lnTo>
                <a:lnTo>
                  <a:pt x="1909705" y="3178731"/>
                </a:lnTo>
                <a:close/>
                <a:moveTo>
                  <a:pt x="2351323" y="3017968"/>
                </a:moveTo>
                <a:cubicBezTo>
                  <a:pt x="2351323" y="3017968"/>
                  <a:pt x="2351323" y="2696461"/>
                  <a:pt x="2351323" y="2696451"/>
                </a:cubicBezTo>
                <a:lnTo>
                  <a:pt x="1909724" y="2535736"/>
                </a:lnTo>
                <a:lnTo>
                  <a:pt x="1468098" y="2696451"/>
                </a:lnTo>
                <a:cubicBezTo>
                  <a:pt x="1468098" y="2696451"/>
                  <a:pt x="1468098" y="3017949"/>
                  <a:pt x="1468098" y="3017968"/>
                </a:cubicBezTo>
                <a:lnTo>
                  <a:pt x="1909724" y="3178731"/>
                </a:lnTo>
                <a:lnTo>
                  <a:pt x="2351323" y="3017968"/>
                </a:lnTo>
                <a:moveTo>
                  <a:pt x="1909724" y="3178731"/>
                </a:moveTo>
                <a:lnTo>
                  <a:pt x="1909724" y="2535746"/>
                </a:lnTo>
                <a:moveTo>
                  <a:pt x="1909705" y="2214267"/>
                </a:moveTo>
                <a:lnTo>
                  <a:pt x="2351323" y="2053533"/>
                </a:lnTo>
                <a:lnTo>
                  <a:pt x="1909705" y="1892799"/>
                </a:lnTo>
                <a:lnTo>
                  <a:pt x="1468088" y="2053533"/>
                </a:lnTo>
                <a:lnTo>
                  <a:pt x="1909705" y="2214267"/>
                </a:lnTo>
                <a:close/>
                <a:moveTo>
                  <a:pt x="1468088" y="2053542"/>
                </a:moveTo>
                <a:lnTo>
                  <a:pt x="1909705" y="1892808"/>
                </a:lnTo>
                <a:lnTo>
                  <a:pt x="1468088" y="1732064"/>
                </a:lnTo>
                <a:lnTo>
                  <a:pt x="1468088" y="2053542"/>
                </a:lnTo>
                <a:close/>
                <a:moveTo>
                  <a:pt x="1468088" y="1732055"/>
                </a:moveTo>
                <a:lnTo>
                  <a:pt x="1026519" y="1892799"/>
                </a:lnTo>
                <a:lnTo>
                  <a:pt x="1468088" y="2053533"/>
                </a:lnTo>
                <a:lnTo>
                  <a:pt x="1468088" y="1732055"/>
                </a:lnTo>
                <a:close/>
                <a:moveTo>
                  <a:pt x="1468088" y="2053542"/>
                </a:moveTo>
                <a:lnTo>
                  <a:pt x="1026519" y="2214267"/>
                </a:lnTo>
                <a:lnTo>
                  <a:pt x="1468088" y="2375011"/>
                </a:lnTo>
                <a:lnTo>
                  <a:pt x="1468088" y="2053542"/>
                </a:lnTo>
                <a:close/>
                <a:moveTo>
                  <a:pt x="1026509" y="2535727"/>
                </a:moveTo>
                <a:lnTo>
                  <a:pt x="1468079" y="2374992"/>
                </a:lnTo>
                <a:lnTo>
                  <a:pt x="1026509" y="2214248"/>
                </a:lnTo>
                <a:lnTo>
                  <a:pt x="1026509" y="2535727"/>
                </a:lnTo>
                <a:close/>
                <a:moveTo>
                  <a:pt x="1026509" y="2535727"/>
                </a:moveTo>
                <a:lnTo>
                  <a:pt x="1468079" y="2374992"/>
                </a:lnTo>
                <a:lnTo>
                  <a:pt x="1026509" y="2214248"/>
                </a:lnTo>
                <a:lnTo>
                  <a:pt x="1026509" y="2535727"/>
                </a:lnTo>
                <a:close/>
                <a:moveTo>
                  <a:pt x="1909705" y="2535736"/>
                </a:moveTo>
                <a:lnTo>
                  <a:pt x="2351323" y="2375002"/>
                </a:lnTo>
                <a:lnTo>
                  <a:pt x="1909705" y="2214258"/>
                </a:lnTo>
                <a:lnTo>
                  <a:pt x="1468088" y="2375002"/>
                </a:lnTo>
                <a:lnTo>
                  <a:pt x="1909705" y="2535736"/>
                </a:lnTo>
                <a:close/>
                <a:moveTo>
                  <a:pt x="2351323" y="2696451"/>
                </a:moveTo>
                <a:cubicBezTo>
                  <a:pt x="2351323" y="2696451"/>
                  <a:pt x="2351323" y="2053533"/>
                  <a:pt x="2351323" y="2053523"/>
                </a:cubicBezTo>
                <a:lnTo>
                  <a:pt x="1909724" y="1892808"/>
                </a:lnTo>
                <a:lnTo>
                  <a:pt x="1468098" y="2053523"/>
                </a:lnTo>
                <a:cubicBezTo>
                  <a:pt x="1468098" y="2053523"/>
                  <a:pt x="1468098" y="2374992"/>
                  <a:pt x="1468098" y="2375011"/>
                </a:cubicBezTo>
                <a:lnTo>
                  <a:pt x="1909724" y="2535746"/>
                </a:lnTo>
                <a:moveTo>
                  <a:pt x="1909724" y="2535736"/>
                </a:moveTo>
                <a:lnTo>
                  <a:pt x="1909724" y="1892808"/>
                </a:lnTo>
                <a:moveTo>
                  <a:pt x="584892" y="2374992"/>
                </a:moveTo>
                <a:lnTo>
                  <a:pt x="1026509" y="2214248"/>
                </a:lnTo>
                <a:lnTo>
                  <a:pt x="584892" y="2053523"/>
                </a:lnTo>
                <a:lnTo>
                  <a:pt x="143275" y="2214248"/>
                </a:lnTo>
                <a:lnTo>
                  <a:pt x="584892" y="2374992"/>
                </a:lnTo>
                <a:close/>
                <a:moveTo>
                  <a:pt x="584892" y="2696451"/>
                </a:moveTo>
                <a:lnTo>
                  <a:pt x="1026509" y="2535727"/>
                </a:lnTo>
                <a:lnTo>
                  <a:pt x="584892" y="2375011"/>
                </a:lnTo>
                <a:lnTo>
                  <a:pt x="143275" y="2535727"/>
                </a:lnTo>
                <a:lnTo>
                  <a:pt x="584892" y="2696451"/>
                </a:lnTo>
                <a:close/>
                <a:moveTo>
                  <a:pt x="1026509" y="2535727"/>
                </a:moveTo>
                <a:cubicBezTo>
                  <a:pt x="1026509" y="2535727"/>
                  <a:pt x="1026509" y="2214258"/>
                  <a:pt x="1026509" y="2214248"/>
                </a:cubicBezTo>
                <a:lnTo>
                  <a:pt x="584902" y="2053523"/>
                </a:lnTo>
                <a:lnTo>
                  <a:pt x="143285" y="2214248"/>
                </a:lnTo>
                <a:lnTo>
                  <a:pt x="143285" y="2535727"/>
                </a:lnTo>
                <a:lnTo>
                  <a:pt x="584902" y="2696451"/>
                </a:lnTo>
                <a:lnTo>
                  <a:pt x="1026509" y="2535727"/>
                </a:lnTo>
                <a:moveTo>
                  <a:pt x="584902" y="2696451"/>
                </a:moveTo>
                <a:lnTo>
                  <a:pt x="584902" y="2053533"/>
                </a:lnTo>
                <a:moveTo>
                  <a:pt x="441607" y="3070089"/>
                </a:moveTo>
                <a:lnTo>
                  <a:pt x="883196" y="2909335"/>
                </a:lnTo>
                <a:lnTo>
                  <a:pt x="441607" y="2748572"/>
                </a:lnTo>
                <a:lnTo>
                  <a:pt x="0" y="2909335"/>
                </a:lnTo>
                <a:lnTo>
                  <a:pt x="441607" y="3070089"/>
                </a:lnTo>
                <a:close/>
                <a:moveTo>
                  <a:pt x="441607" y="3391548"/>
                </a:moveTo>
                <a:lnTo>
                  <a:pt x="883196" y="3230861"/>
                </a:lnTo>
                <a:lnTo>
                  <a:pt x="441607" y="3070089"/>
                </a:lnTo>
                <a:lnTo>
                  <a:pt x="0" y="3230861"/>
                </a:lnTo>
                <a:lnTo>
                  <a:pt x="441607" y="3391548"/>
                </a:lnTo>
                <a:close/>
                <a:moveTo>
                  <a:pt x="883196" y="3230861"/>
                </a:moveTo>
                <a:lnTo>
                  <a:pt x="883196" y="2909335"/>
                </a:lnTo>
                <a:lnTo>
                  <a:pt x="441617" y="2748572"/>
                </a:lnTo>
                <a:lnTo>
                  <a:pt x="0" y="2909335"/>
                </a:lnTo>
                <a:cubicBezTo>
                  <a:pt x="0" y="2909335"/>
                  <a:pt x="0" y="3230842"/>
                  <a:pt x="0" y="3230861"/>
                </a:cubicBezTo>
                <a:lnTo>
                  <a:pt x="441617" y="3391548"/>
                </a:lnTo>
                <a:lnTo>
                  <a:pt x="883196" y="3230861"/>
                </a:lnTo>
                <a:moveTo>
                  <a:pt x="441617" y="3391548"/>
                </a:moveTo>
                <a:lnTo>
                  <a:pt x="441617" y="2748591"/>
                </a:lnTo>
                <a:moveTo>
                  <a:pt x="1026519" y="606876"/>
                </a:moveTo>
                <a:lnTo>
                  <a:pt x="1468079" y="446151"/>
                </a:lnTo>
                <a:lnTo>
                  <a:pt x="1026519" y="285407"/>
                </a:lnTo>
                <a:lnTo>
                  <a:pt x="584902" y="446151"/>
                </a:lnTo>
                <a:lnTo>
                  <a:pt x="1026519" y="606876"/>
                </a:lnTo>
                <a:close/>
                <a:moveTo>
                  <a:pt x="928335" y="0"/>
                </a:moveTo>
                <a:lnTo>
                  <a:pt x="584902" y="124663"/>
                </a:lnTo>
                <a:cubicBezTo>
                  <a:pt x="584902" y="124663"/>
                  <a:pt x="584902" y="446141"/>
                  <a:pt x="584902" y="446151"/>
                </a:cubicBezTo>
                <a:lnTo>
                  <a:pt x="1026509" y="606876"/>
                </a:lnTo>
                <a:lnTo>
                  <a:pt x="1468079" y="446151"/>
                </a:lnTo>
                <a:moveTo>
                  <a:pt x="1468088" y="446151"/>
                </a:moveTo>
                <a:cubicBezTo>
                  <a:pt x="1468088" y="446151"/>
                  <a:pt x="1468088" y="124673"/>
                  <a:pt x="1468088" y="124663"/>
                </a:cubicBezTo>
                <a:lnTo>
                  <a:pt x="1130637" y="0"/>
                </a:lnTo>
                <a:moveTo>
                  <a:pt x="1026509" y="606885"/>
                </a:moveTo>
                <a:lnTo>
                  <a:pt x="1026509" y="0"/>
                </a:lnTo>
                <a:moveTo>
                  <a:pt x="3676117" y="2857195"/>
                </a:moveTo>
                <a:lnTo>
                  <a:pt x="4117724" y="2696432"/>
                </a:lnTo>
                <a:lnTo>
                  <a:pt x="3676117" y="2535727"/>
                </a:lnTo>
                <a:lnTo>
                  <a:pt x="3234509" y="2696432"/>
                </a:lnTo>
                <a:lnTo>
                  <a:pt x="3676117" y="2857195"/>
                </a:lnTo>
                <a:close/>
                <a:moveTo>
                  <a:pt x="3676117" y="3178712"/>
                </a:moveTo>
                <a:lnTo>
                  <a:pt x="4117724" y="3017949"/>
                </a:lnTo>
                <a:lnTo>
                  <a:pt x="3676117" y="2857195"/>
                </a:lnTo>
                <a:lnTo>
                  <a:pt x="3234509" y="3017949"/>
                </a:lnTo>
                <a:lnTo>
                  <a:pt x="3676117" y="3178712"/>
                </a:lnTo>
                <a:close/>
                <a:moveTo>
                  <a:pt x="4117734" y="3017949"/>
                </a:moveTo>
                <a:lnTo>
                  <a:pt x="4117734" y="2696432"/>
                </a:lnTo>
                <a:lnTo>
                  <a:pt x="3676117" y="2535727"/>
                </a:lnTo>
                <a:lnTo>
                  <a:pt x="3234509" y="2696432"/>
                </a:lnTo>
                <a:cubicBezTo>
                  <a:pt x="3234509" y="2696432"/>
                  <a:pt x="3234509" y="3017939"/>
                  <a:pt x="3234509" y="3017949"/>
                </a:cubicBezTo>
                <a:lnTo>
                  <a:pt x="3676117" y="3178712"/>
                </a:lnTo>
                <a:lnTo>
                  <a:pt x="4117734" y="3017949"/>
                </a:lnTo>
                <a:moveTo>
                  <a:pt x="3676117" y="3178712"/>
                </a:moveTo>
                <a:lnTo>
                  <a:pt x="3676117" y="2535727"/>
                </a:lnTo>
                <a:moveTo>
                  <a:pt x="1909705" y="928364"/>
                </a:moveTo>
                <a:lnTo>
                  <a:pt x="2351323" y="767629"/>
                </a:lnTo>
                <a:lnTo>
                  <a:pt x="1909705" y="606895"/>
                </a:lnTo>
                <a:lnTo>
                  <a:pt x="1468088" y="767629"/>
                </a:lnTo>
                <a:lnTo>
                  <a:pt x="1909705" y="928364"/>
                </a:lnTo>
                <a:close/>
                <a:moveTo>
                  <a:pt x="1909705" y="1249842"/>
                </a:moveTo>
                <a:lnTo>
                  <a:pt x="2351323" y="1089089"/>
                </a:lnTo>
                <a:lnTo>
                  <a:pt x="1909705" y="928364"/>
                </a:lnTo>
                <a:lnTo>
                  <a:pt x="1468088" y="1089089"/>
                </a:lnTo>
                <a:lnTo>
                  <a:pt x="1909705" y="1249842"/>
                </a:lnTo>
                <a:close/>
                <a:moveTo>
                  <a:pt x="1468098" y="767629"/>
                </a:moveTo>
                <a:lnTo>
                  <a:pt x="1909724" y="606895"/>
                </a:lnTo>
                <a:lnTo>
                  <a:pt x="2351323" y="767629"/>
                </a:lnTo>
                <a:lnTo>
                  <a:pt x="2351323" y="1089098"/>
                </a:lnTo>
                <a:moveTo>
                  <a:pt x="2351323" y="1089089"/>
                </a:moveTo>
                <a:lnTo>
                  <a:pt x="1909705" y="1249842"/>
                </a:lnTo>
                <a:lnTo>
                  <a:pt x="1468088" y="1089089"/>
                </a:lnTo>
                <a:moveTo>
                  <a:pt x="1909724" y="1249842"/>
                </a:moveTo>
                <a:lnTo>
                  <a:pt x="1909724" y="606885"/>
                </a:lnTo>
                <a:moveTo>
                  <a:pt x="1468088" y="767629"/>
                </a:moveTo>
                <a:lnTo>
                  <a:pt x="1909705" y="606885"/>
                </a:lnTo>
                <a:lnTo>
                  <a:pt x="1468088" y="446161"/>
                </a:lnTo>
                <a:lnTo>
                  <a:pt x="1026509" y="606876"/>
                </a:lnTo>
                <a:lnTo>
                  <a:pt x="1468088" y="767629"/>
                </a:lnTo>
                <a:close/>
                <a:moveTo>
                  <a:pt x="5442547" y="1249842"/>
                </a:moveTo>
                <a:lnTo>
                  <a:pt x="5000978" y="1410576"/>
                </a:lnTo>
                <a:lnTo>
                  <a:pt x="5000978" y="2696451"/>
                </a:lnTo>
                <a:moveTo>
                  <a:pt x="3234509" y="2053514"/>
                </a:moveTo>
                <a:lnTo>
                  <a:pt x="3234509" y="1410576"/>
                </a:lnTo>
                <a:moveTo>
                  <a:pt x="2351323" y="2053514"/>
                </a:moveTo>
                <a:lnTo>
                  <a:pt x="2351323" y="1089089"/>
                </a:lnTo>
                <a:moveTo>
                  <a:pt x="1909724" y="1892808"/>
                </a:moveTo>
                <a:lnTo>
                  <a:pt x="1909724" y="1249851"/>
                </a:lnTo>
                <a:moveTo>
                  <a:pt x="1468088" y="1732045"/>
                </a:moveTo>
                <a:lnTo>
                  <a:pt x="1468088" y="1089089"/>
                </a:lnTo>
                <a:moveTo>
                  <a:pt x="1468088" y="2696451"/>
                </a:moveTo>
                <a:lnTo>
                  <a:pt x="1468088" y="2375011"/>
                </a:lnTo>
                <a:moveTo>
                  <a:pt x="883196" y="3230861"/>
                </a:moveTo>
                <a:lnTo>
                  <a:pt x="1468079" y="3017939"/>
                </a:lnTo>
                <a:moveTo>
                  <a:pt x="5797077" y="1057285"/>
                </a:moveTo>
                <a:lnTo>
                  <a:pt x="5797077" y="799433"/>
                </a:lnTo>
                <a:lnTo>
                  <a:pt x="5442547" y="928364"/>
                </a:lnTo>
                <a:lnTo>
                  <a:pt x="5000978" y="767629"/>
                </a:lnTo>
                <a:cubicBezTo>
                  <a:pt x="5000978" y="767629"/>
                  <a:pt x="5000978" y="1089089"/>
                  <a:pt x="5000978" y="1089098"/>
                </a:cubicBezTo>
                <a:lnTo>
                  <a:pt x="5442547" y="928373"/>
                </a:lnTo>
                <a:lnTo>
                  <a:pt x="5797077" y="1057285"/>
                </a:lnTo>
                <a:close/>
                <a:moveTo>
                  <a:pt x="5797077" y="735825"/>
                </a:moveTo>
                <a:lnTo>
                  <a:pt x="5442547" y="606895"/>
                </a:lnTo>
                <a:lnTo>
                  <a:pt x="5000978" y="767629"/>
                </a:lnTo>
                <a:lnTo>
                  <a:pt x="5442547" y="928364"/>
                </a:lnTo>
                <a:lnTo>
                  <a:pt x="5797077" y="799433"/>
                </a:lnTo>
                <a:moveTo>
                  <a:pt x="5797077" y="1057285"/>
                </a:moveTo>
                <a:lnTo>
                  <a:pt x="5442547" y="928373"/>
                </a:lnTo>
                <a:lnTo>
                  <a:pt x="5000978" y="1089098"/>
                </a:lnTo>
                <a:lnTo>
                  <a:pt x="5442547" y="1249851"/>
                </a:lnTo>
                <a:lnTo>
                  <a:pt x="5797077" y="1120912"/>
                </a:lnTo>
                <a:moveTo>
                  <a:pt x="5797077" y="2986135"/>
                </a:moveTo>
                <a:lnTo>
                  <a:pt x="5797077" y="2728246"/>
                </a:lnTo>
                <a:lnTo>
                  <a:pt x="5442547" y="2857195"/>
                </a:lnTo>
                <a:lnTo>
                  <a:pt x="5797077" y="2986135"/>
                </a:lnTo>
                <a:close/>
                <a:moveTo>
                  <a:pt x="5001006" y="2696442"/>
                </a:moveTo>
                <a:lnTo>
                  <a:pt x="5000978" y="2696451"/>
                </a:lnTo>
                <a:lnTo>
                  <a:pt x="5000978" y="3017949"/>
                </a:lnTo>
                <a:lnTo>
                  <a:pt x="5442547" y="2857195"/>
                </a:lnTo>
                <a:lnTo>
                  <a:pt x="5001006" y="2696442"/>
                </a:lnTo>
                <a:close/>
                <a:moveTo>
                  <a:pt x="5797077" y="2664647"/>
                </a:moveTo>
                <a:lnTo>
                  <a:pt x="5797077" y="2664628"/>
                </a:lnTo>
                <a:lnTo>
                  <a:pt x="5442547" y="2535727"/>
                </a:lnTo>
                <a:lnTo>
                  <a:pt x="5000978" y="2696432"/>
                </a:lnTo>
                <a:lnTo>
                  <a:pt x="5001006" y="2696442"/>
                </a:lnTo>
                <a:lnTo>
                  <a:pt x="5442547" y="2535736"/>
                </a:lnTo>
                <a:lnTo>
                  <a:pt x="5797077" y="2664647"/>
                </a:lnTo>
                <a:close/>
                <a:moveTo>
                  <a:pt x="5797077" y="2664647"/>
                </a:moveTo>
                <a:lnTo>
                  <a:pt x="5442547" y="2535736"/>
                </a:lnTo>
                <a:lnTo>
                  <a:pt x="5001006" y="2696442"/>
                </a:lnTo>
                <a:lnTo>
                  <a:pt x="5442547" y="2857195"/>
                </a:lnTo>
                <a:lnTo>
                  <a:pt x="5797077" y="2728246"/>
                </a:lnTo>
                <a:moveTo>
                  <a:pt x="5797077" y="2986135"/>
                </a:moveTo>
                <a:lnTo>
                  <a:pt x="5442547" y="2857195"/>
                </a:lnTo>
                <a:lnTo>
                  <a:pt x="5000978" y="3017949"/>
                </a:lnTo>
                <a:lnTo>
                  <a:pt x="5442547" y="3178712"/>
                </a:lnTo>
                <a:lnTo>
                  <a:pt x="5797077" y="3049762"/>
                </a:lnTo>
              </a:path>
            </a:pathLst>
          </a:custGeom>
          <a:noFill/>
          <a:ln w="9525" cap="rnd">
            <a:solidFill>
              <a:schemeClr val="accent6"/>
            </a:solidFill>
            <a:prstDash val="solid"/>
            <a:round/>
          </a:ln>
        </p:spPr>
        <p:txBody>
          <a:bodyPr/>
          <a:lstStyle/>
          <a:p>
            <a:endParaRPr lang="en-US"/>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F754F608-30BB-D0EA-C1E6-8C63FFBBF6AD}"/>
              </a:ext>
            </a:extLst>
          </p:cNvPr>
          <p:cNvSpPr>
            <a:spLocks noGrp="1"/>
          </p:cNvSpPr>
          <p:nvPr>
            <p:ph type="title" hasCustomPrompt="1"/>
          </p:nvPr>
        </p:nvSpPr>
        <p:spPr>
          <a:xfrm>
            <a:off x="548640" y="730250"/>
            <a:ext cx="8229600" cy="2909887"/>
          </a:xfrm>
        </p:spPr>
        <p:txBody>
          <a:bodyPr anchor="b" anchorCtr="0"/>
          <a:lstStyle>
            <a:lvl1pPr>
              <a:defRPr sz="4800">
                <a:solidFill>
                  <a:schemeClr val="bg1"/>
                </a:solidFill>
              </a:defRPr>
            </a:lvl1pPr>
          </a:lstStyle>
          <a:p>
            <a:r>
              <a:rPr lang="en-US"/>
              <a:t>AI Service Provider</a:t>
            </a:r>
          </a:p>
        </p:txBody>
      </p:sp>
      <p:sp>
        <p:nvSpPr>
          <p:cNvPr id="3" name="Text Placeholder 2">
            <a:extLst>
              <a:ext uri="{FF2B5EF4-FFF2-40B4-BE49-F238E27FC236}">
                <a16:creationId xmlns:a16="http://schemas.microsoft.com/office/drawing/2014/main" id="{553CEC2F-A7B2-BAEF-3C35-77D27323E74E}"/>
              </a:ext>
            </a:extLst>
          </p:cNvPr>
          <p:cNvSpPr>
            <a:spLocks noGrp="1"/>
          </p:cNvSpPr>
          <p:nvPr>
            <p:ph type="body" idx="1" hasCustomPrompt="1"/>
          </p:nvPr>
        </p:nvSpPr>
        <p:spPr>
          <a:xfrm>
            <a:off x="548640" y="3773379"/>
            <a:ext cx="6368100" cy="1554480"/>
          </a:xfrm>
        </p:spPr>
        <p:txBody>
          <a:bodyPr/>
          <a:lstStyle>
            <a:lvl1pPr marL="0" indent="0">
              <a:buNone/>
              <a:defRPr sz="1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supporting text, reg 16pt</a:t>
            </a:r>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8" name="fortress_red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428756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2_Divider">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2D184A-CEA0-CF25-3ED9-5B8353BDE8CE}"/>
              </a:ext>
            </a:extLst>
          </p:cNvPr>
          <p:cNvSpPr/>
          <p:nvPr userDrawn="1"/>
        </p:nvSpPr>
        <p:spPr>
          <a:xfrm>
            <a:off x="0" y="0"/>
            <a:ext cx="12192000" cy="6844689"/>
          </a:xfrm>
          <a:prstGeom prst="rect">
            <a:avLst/>
          </a:prstGeom>
          <a:gradFill flip="none" rotWithShape="1">
            <a:gsLst>
              <a:gs pos="0">
                <a:srgbClr val="00737A"/>
              </a:gs>
              <a:gs pos="50000">
                <a:srgbClr val="2A8346"/>
              </a:gs>
              <a:gs pos="100000">
                <a:srgbClr val="92D050"/>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18" name="Graphic 16">
            <a:extLst>
              <a:ext uri="{FF2B5EF4-FFF2-40B4-BE49-F238E27FC236}">
                <a16:creationId xmlns:a16="http://schemas.microsoft.com/office/drawing/2014/main" id="{62786F7C-F754-55FE-417B-6B91A8C8CDD0}"/>
              </a:ext>
            </a:extLst>
          </p:cNvPr>
          <p:cNvSpPr>
            <a:spLocks noChangeAspect="1"/>
          </p:cNvSpPr>
          <p:nvPr userDrawn="1"/>
        </p:nvSpPr>
        <p:spPr>
          <a:xfrm>
            <a:off x="4501896" y="13311"/>
            <a:ext cx="7690104" cy="6348998"/>
          </a:xfrm>
          <a:custGeom>
            <a:avLst/>
            <a:gdLst>
              <a:gd name="csX0" fmla="*/ 5442547 w 5797076"/>
              <a:gd name="csY0" fmla="*/ 285407 h 4786103"/>
              <a:gd name="csX1" fmla="*/ 5000978 w 5797076"/>
              <a:gd name="csY1" fmla="*/ 446161 h 4786103"/>
              <a:gd name="csX2" fmla="*/ 4559361 w 5797076"/>
              <a:gd name="csY2" fmla="*/ 285407 h 4786103"/>
              <a:gd name="csX3" fmla="*/ 5000978 w 5797076"/>
              <a:gd name="csY3" fmla="*/ 124682 h 4786103"/>
              <a:gd name="csX4" fmla="*/ 5442547 w 5797076"/>
              <a:gd name="csY4" fmla="*/ 285407 h 4786103"/>
              <a:gd name="csX5" fmla="*/ 5000978 w 5797076"/>
              <a:gd name="csY5" fmla="*/ 553307 h 4786103"/>
              <a:gd name="csX6" fmla="*/ 5442547 w 5797076"/>
              <a:gd name="csY6" fmla="*/ 392554 h 4786103"/>
              <a:gd name="csX7" fmla="*/ 5000978 w 5797076"/>
              <a:gd name="csY7" fmla="*/ 231829 h 4786103"/>
              <a:gd name="csX8" fmla="*/ 4559361 w 5797076"/>
              <a:gd name="csY8" fmla="*/ 392554 h 4786103"/>
              <a:gd name="csX9" fmla="*/ 5000978 w 5797076"/>
              <a:gd name="csY9" fmla="*/ 553307 h 4786103"/>
              <a:gd name="csX10" fmla="*/ 5000978 w 5797076"/>
              <a:gd name="csY10" fmla="*/ 660454 h 4786103"/>
              <a:gd name="csX11" fmla="*/ 5442547 w 5797076"/>
              <a:gd name="csY11" fmla="*/ 499729 h 4786103"/>
              <a:gd name="csX12" fmla="*/ 5000978 w 5797076"/>
              <a:gd name="csY12" fmla="*/ 338976 h 4786103"/>
              <a:gd name="csX13" fmla="*/ 4559361 w 5797076"/>
              <a:gd name="csY13" fmla="*/ 499729 h 4786103"/>
              <a:gd name="csX14" fmla="*/ 5000978 w 5797076"/>
              <a:gd name="csY14" fmla="*/ 660454 h 4786103"/>
              <a:gd name="csX15" fmla="*/ 5000978 w 5797076"/>
              <a:gd name="csY15" fmla="*/ 446161 h 4786103"/>
              <a:gd name="csX16" fmla="*/ 4559361 w 5797076"/>
              <a:gd name="csY16" fmla="*/ 606876 h 4786103"/>
              <a:gd name="csX17" fmla="*/ 5000978 w 5797076"/>
              <a:gd name="csY17" fmla="*/ 767620 h 4786103"/>
              <a:gd name="csX18" fmla="*/ 5442547 w 5797076"/>
              <a:gd name="csY18" fmla="*/ 606876 h 4786103"/>
              <a:gd name="csX19" fmla="*/ 5000978 w 5797076"/>
              <a:gd name="csY19" fmla="*/ 446161 h 4786103"/>
              <a:gd name="csX20" fmla="*/ 5442547 w 5797076"/>
              <a:gd name="csY20" fmla="*/ 606885 h 4786103"/>
              <a:gd name="csX21" fmla="*/ 5442547 w 5797076"/>
              <a:gd name="csY21" fmla="*/ 285407 h 4786103"/>
              <a:gd name="csX22" fmla="*/ 5000978 w 5797076"/>
              <a:gd name="csY22" fmla="*/ 124682 h 4786103"/>
              <a:gd name="csX23" fmla="*/ 4559361 w 5797076"/>
              <a:gd name="csY23" fmla="*/ 285407 h 4786103"/>
              <a:gd name="csX24" fmla="*/ 4559361 w 5797076"/>
              <a:gd name="csY24" fmla="*/ 606885 h 4786103"/>
              <a:gd name="csX25" fmla="*/ 5000978 w 5797076"/>
              <a:gd name="csY25" fmla="*/ 767620 h 4786103"/>
              <a:gd name="csX26" fmla="*/ 5442547 w 5797076"/>
              <a:gd name="csY26" fmla="*/ 606885 h 4786103"/>
              <a:gd name="csX27" fmla="*/ 4559361 w 5797076"/>
              <a:gd name="csY27" fmla="*/ 3714464 h 4786103"/>
              <a:gd name="csX28" fmla="*/ 4117753 w 5797076"/>
              <a:gd name="csY28" fmla="*/ 3875227 h 4786103"/>
              <a:gd name="csX29" fmla="*/ 4559361 w 5797076"/>
              <a:gd name="csY29" fmla="*/ 4035990 h 4786103"/>
              <a:gd name="csX30" fmla="*/ 5000978 w 5797076"/>
              <a:gd name="csY30" fmla="*/ 3875227 h 4786103"/>
              <a:gd name="csX31" fmla="*/ 4559361 w 5797076"/>
              <a:gd name="csY31" fmla="*/ 3714464 h 4786103"/>
              <a:gd name="csX32" fmla="*/ 4559361 w 5797076"/>
              <a:gd name="csY32" fmla="*/ 4143137 h 4786103"/>
              <a:gd name="csX33" fmla="*/ 5000968 w 5797076"/>
              <a:gd name="csY33" fmla="*/ 3982374 h 4786103"/>
              <a:gd name="csX34" fmla="*/ 4559361 w 5797076"/>
              <a:gd name="csY34" fmla="*/ 3821630 h 4786103"/>
              <a:gd name="csX35" fmla="*/ 4117743 w 5797076"/>
              <a:gd name="csY35" fmla="*/ 3982374 h 4786103"/>
              <a:gd name="csX36" fmla="*/ 4559361 w 5797076"/>
              <a:gd name="csY36" fmla="*/ 4143137 h 4786103"/>
              <a:gd name="csX37" fmla="*/ 629145 w 5797076"/>
              <a:gd name="csY37" fmla="*/ 0 h 4786103"/>
              <a:gd name="csX38" fmla="*/ 584902 w 5797076"/>
              <a:gd name="csY38" fmla="*/ 17488 h 4786103"/>
              <a:gd name="csX39" fmla="*/ 1026509 w 5797076"/>
              <a:gd name="csY39" fmla="*/ 178251 h 4786103"/>
              <a:gd name="csX40" fmla="*/ 1468079 w 5797076"/>
              <a:gd name="csY40" fmla="*/ 17488 h 4786103"/>
              <a:gd name="csX41" fmla="*/ 1419082 w 5797076"/>
              <a:gd name="csY41" fmla="*/ 0 h 4786103"/>
              <a:gd name="csX42" fmla="*/ 584902 w 5797076"/>
              <a:gd name="csY42" fmla="*/ 124673 h 4786103"/>
              <a:gd name="csX43" fmla="*/ 1026519 w 5797076"/>
              <a:gd name="csY43" fmla="*/ 285407 h 4786103"/>
              <a:gd name="csX44" fmla="*/ 1468079 w 5797076"/>
              <a:gd name="csY44" fmla="*/ 124673 h 4786103"/>
              <a:gd name="csX45" fmla="*/ 4559361 w 5797076"/>
              <a:gd name="csY45" fmla="*/ 4357440 h 4786103"/>
              <a:gd name="csX46" fmla="*/ 5000968 w 5797076"/>
              <a:gd name="csY46" fmla="*/ 4196687 h 4786103"/>
              <a:gd name="csX47" fmla="*/ 4559361 w 5797076"/>
              <a:gd name="csY47" fmla="*/ 4035990 h 4786103"/>
              <a:gd name="csX48" fmla="*/ 4117743 w 5797076"/>
              <a:gd name="csY48" fmla="*/ 4196687 h 4786103"/>
              <a:gd name="csX49" fmla="*/ 4559361 w 5797076"/>
              <a:gd name="csY49" fmla="*/ 4357440 h 4786103"/>
              <a:gd name="csX50" fmla="*/ 4559361 w 5797076"/>
              <a:gd name="csY50" fmla="*/ 4571753 h 4786103"/>
              <a:gd name="csX51" fmla="*/ 5000968 w 5797076"/>
              <a:gd name="csY51" fmla="*/ 4411056 h 4786103"/>
              <a:gd name="csX52" fmla="*/ 4559361 w 5797076"/>
              <a:gd name="csY52" fmla="*/ 4250303 h 4786103"/>
              <a:gd name="csX53" fmla="*/ 4117743 w 5797076"/>
              <a:gd name="csY53" fmla="*/ 4411056 h 4786103"/>
              <a:gd name="csX54" fmla="*/ 4559361 w 5797076"/>
              <a:gd name="csY54" fmla="*/ 4571753 h 4786103"/>
              <a:gd name="csX55" fmla="*/ 4559361 w 5797076"/>
              <a:gd name="csY55" fmla="*/ 4786103 h 4786103"/>
              <a:gd name="csX56" fmla="*/ 5000968 w 5797076"/>
              <a:gd name="csY56" fmla="*/ 4625350 h 4786103"/>
              <a:gd name="csX57" fmla="*/ 4559361 w 5797076"/>
              <a:gd name="csY57" fmla="*/ 4464606 h 4786103"/>
              <a:gd name="csX58" fmla="*/ 4117743 w 5797076"/>
              <a:gd name="csY58" fmla="*/ 4625350 h 4786103"/>
              <a:gd name="csX59" fmla="*/ 4559361 w 5797076"/>
              <a:gd name="csY59" fmla="*/ 4786103 h 4786103"/>
              <a:gd name="csX60" fmla="*/ 4559361 w 5797076"/>
              <a:gd name="csY60" fmla="*/ 4035990 h 4786103"/>
              <a:gd name="csX61" fmla="*/ 4117753 w 5797076"/>
              <a:gd name="csY61" fmla="*/ 4196687 h 4786103"/>
              <a:gd name="csX62" fmla="*/ 4559361 w 5797076"/>
              <a:gd name="csY62" fmla="*/ 4357440 h 4786103"/>
              <a:gd name="csX63" fmla="*/ 5000978 w 5797076"/>
              <a:gd name="csY63" fmla="*/ 4196687 h 4786103"/>
              <a:gd name="csX64" fmla="*/ 4559361 w 5797076"/>
              <a:gd name="csY64" fmla="*/ 4035990 h 4786103"/>
              <a:gd name="csX65" fmla="*/ 4559361 w 5797076"/>
              <a:gd name="csY65" fmla="*/ 3500161 h 4786103"/>
              <a:gd name="csX66" fmla="*/ 4117753 w 5797076"/>
              <a:gd name="csY66" fmla="*/ 3660924 h 4786103"/>
              <a:gd name="csX67" fmla="*/ 4559361 w 5797076"/>
              <a:gd name="csY67" fmla="*/ 3821621 h 4786103"/>
              <a:gd name="csX68" fmla="*/ 5000978 w 5797076"/>
              <a:gd name="csY68" fmla="*/ 3660924 h 4786103"/>
              <a:gd name="csX69" fmla="*/ 4559361 w 5797076"/>
              <a:gd name="csY69" fmla="*/ 3500161 h 4786103"/>
              <a:gd name="csX70" fmla="*/ 4559361 w 5797076"/>
              <a:gd name="csY70" fmla="*/ 3928824 h 4786103"/>
              <a:gd name="csX71" fmla="*/ 5000968 w 5797076"/>
              <a:gd name="csY71" fmla="*/ 3768071 h 4786103"/>
              <a:gd name="csX72" fmla="*/ 4559361 w 5797076"/>
              <a:gd name="csY72" fmla="*/ 3607327 h 4786103"/>
              <a:gd name="csX73" fmla="*/ 4117743 w 5797076"/>
              <a:gd name="csY73" fmla="*/ 3768071 h 4786103"/>
              <a:gd name="csX74" fmla="*/ 4559361 w 5797076"/>
              <a:gd name="csY74" fmla="*/ 3928824 h 4786103"/>
              <a:gd name="csX75" fmla="*/ 2792940 w 5797076"/>
              <a:gd name="csY75" fmla="*/ 1892799 h 4786103"/>
              <a:gd name="csX76" fmla="*/ 2351342 w 5797076"/>
              <a:gd name="csY76" fmla="*/ 2053514 h 4786103"/>
              <a:gd name="csX77" fmla="*/ 2792940 w 5797076"/>
              <a:gd name="csY77" fmla="*/ 2214248 h 4786103"/>
              <a:gd name="csX78" fmla="*/ 3234499 w 5797076"/>
              <a:gd name="csY78" fmla="*/ 2053514 h 4786103"/>
              <a:gd name="csX79" fmla="*/ 2792940 w 5797076"/>
              <a:gd name="csY79" fmla="*/ 1892799 h 4786103"/>
              <a:gd name="csX80" fmla="*/ 2792921 w 5797076"/>
              <a:gd name="csY80" fmla="*/ 2321433 h 4786103"/>
              <a:gd name="csX81" fmla="*/ 3234490 w 5797076"/>
              <a:gd name="csY81" fmla="*/ 2160670 h 4786103"/>
              <a:gd name="csX82" fmla="*/ 2792921 w 5797076"/>
              <a:gd name="csY82" fmla="*/ 1999955 h 4786103"/>
              <a:gd name="csX83" fmla="*/ 2351323 w 5797076"/>
              <a:gd name="csY83" fmla="*/ 2160670 h 4786103"/>
              <a:gd name="csX84" fmla="*/ 2792921 w 5797076"/>
              <a:gd name="csY84" fmla="*/ 2321433 h 4786103"/>
              <a:gd name="csX85" fmla="*/ 2792921 w 5797076"/>
              <a:gd name="csY85" fmla="*/ 2428580 h 4786103"/>
              <a:gd name="csX86" fmla="*/ 3234490 w 5797076"/>
              <a:gd name="csY86" fmla="*/ 2267855 h 4786103"/>
              <a:gd name="csX87" fmla="*/ 2792921 w 5797076"/>
              <a:gd name="csY87" fmla="*/ 2107102 h 4786103"/>
              <a:gd name="csX88" fmla="*/ 2351323 w 5797076"/>
              <a:gd name="csY88" fmla="*/ 2267855 h 4786103"/>
              <a:gd name="csX89" fmla="*/ 2792921 w 5797076"/>
              <a:gd name="csY89" fmla="*/ 2428580 h 4786103"/>
              <a:gd name="csX90" fmla="*/ 2792940 w 5797076"/>
              <a:gd name="csY90" fmla="*/ 2214248 h 4786103"/>
              <a:gd name="csX91" fmla="*/ 2351342 w 5797076"/>
              <a:gd name="csY91" fmla="*/ 2374992 h 4786103"/>
              <a:gd name="csX92" fmla="*/ 2792940 w 5797076"/>
              <a:gd name="csY92" fmla="*/ 2535727 h 4786103"/>
              <a:gd name="csX93" fmla="*/ 3234499 w 5797076"/>
              <a:gd name="csY93" fmla="*/ 2374992 h 4786103"/>
              <a:gd name="csX94" fmla="*/ 2792940 w 5797076"/>
              <a:gd name="csY94" fmla="*/ 2214248 h 4786103"/>
              <a:gd name="csX95" fmla="*/ 2792940 w 5797076"/>
              <a:gd name="csY95" fmla="*/ 1678457 h 4786103"/>
              <a:gd name="csX96" fmla="*/ 2351342 w 5797076"/>
              <a:gd name="csY96" fmla="*/ 1839173 h 4786103"/>
              <a:gd name="csX97" fmla="*/ 2792940 w 5797076"/>
              <a:gd name="csY97" fmla="*/ 1999926 h 4786103"/>
              <a:gd name="csX98" fmla="*/ 3234499 w 5797076"/>
              <a:gd name="csY98" fmla="*/ 1839173 h 4786103"/>
              <a:gd name="csX99" fmla="*/ 2792940 w 5797076"/>
              <a:gd name="csY99" fmla="*/ 1678457 h 4786103"/>
              <a:gd name="csX100" fmla="*/ 2792921 w 5797076"/>
              <a:gd name="csY100" fmla="*/ 2107083 h 4786103"/>
              <a:gd name="csX101" fmla="*/ 3234490 w 5797076"/>
              <a:gd name="csY101" fmla="*/ 1946348 h 4786103"/>
              <a:gd name="csX102" fmla="*/ 2792921 w 5797076"/>
              <a:gd name="csY102" fmla="*/ 1785604 h 4786103"/>
              <a:gd name="csX103" fmla="*/ 2351323 w 5797076"/>
              <a:gd name="csY103" fmla="*/ 1946348 h 4786103"/>
              <a:gd name="csX104" fmla="*/ 2792921 w 5797076"/>
              <a:gd name="csY104" fmla="*/ 2107083 h 4786103"/>
              <a:gd name="csX105" fmla="*/ 2792921 w 5797076"/>
              <a:gd name="csY105" fmla="*/ 1892780 h 4786103"/>
              <a:gd name="csX106" fmla="*/ 3234490 w 5797076"/>
              <a:gd name="csY106" fmla="*/ 1732026 h 4786103"/>
              <a:gd name="csX107" fmla="*/ 2792921 w 5797076"/>
              <a:gd name="csY107" fmla="*/ 1571311 h 4786103"/>
              <a:gd name="csX108" fmla="*/ 2351323 w 5797076"/>
              <a:gd name="csY108" fmla="*/ 1732026 h 4786103"/>
              <a:gd name="csX109" fmla="*/ 2792921 w 5797076"/>
              <a:gd name="csY109" fmla="*/ 1892780 h 4786103"/>
              <a:gd name="csX110" fmla="*/ 3234509 w 5797076"/>
              <a:gd name="csY110" fmla="*/ 1410576 h 4786103"/>
              <a:gd name="csX111" fmla="*/ 3676117 w 5797076"/>
              <a:gd name="csY111" fmla="*/ 1249842 h 4786103"/>
              <a:gd name="csX112" fmla="*/ 3234509 w 5797076"/>
              <a:gd name="csY112" fmla="*/ 1089098 h 4786103"/>
              <a:gd name="csX113" fmla="*/ 2792940 w 5797076"/>
              <a:gd name="csY113" fmla="*/ 1249842 h 4786103"/>
              <a:gd name="csX114" fmla="*/ 3234509 w 5797076"/>
              <a:gd name="csY114" fmla="*/ 1410576 h 4786103"/>
              <a:gd name="csX115" fmla="*/ 3234509 w 5797076"/>
              <a:gd name="csY115" fmla="*/ 1732064 h 4786103"/>
              <a:gd name="csX116" fmla="*/ 3676117 w 5797076"/>
              <a:gd name="csY116" fmla="*/ 1571330 h 4786103"/>
              <a:gd name="csX117" fmla="*/ 3234509 w 5797076"/>
              <a:gd name="csY117" fmla="*/ 1410586 h 4786103"/>
              <a:gd name="csX118" fmla="*/ 2792940 w 5797076"/>
              <a:gd name="csY118" fmla="*/ 1571330 h 4786103"/>
              <a:gd name="csX119" fmla="*/ 3234509 w 5797076"/>
              <a:gd name="csY119" fmla="*/ 1732064 h 4786103"/>
              <a:gd name="csX120" fmla="*/ 3676117 w 5797076"/>
              <a:gd name="csY120" fmla="*/ 1571330 h 4786103"/>
              <a:gd name="csX121" fmla="*/ 3676117 w 5797076"/>
              <a:gd name="csY121" fmla="*/ 1249842 h 4786103"/>
              <a:gd name="csX122" fmla="*/ 3234509 w 5797076"/>
              <a:gd name="csY122" fmla="*/ 1089098 h 4786103"/>
              <a:gd name="csX123" fmla="*/ 2792940 w 5797076"/>
              <a:gd name="csY123" fmla="*/ 1249842 h 4786103"/>
              <a:gd name="csX124" fmla="*/ 2792940 w 5797076"/>
              <a:gd name="csY124" fmla="*/ 1571330 h 4786103"/>
              <a:gd name="csX125" fmla="*/ 3234499 w 5797076"/>
              <a:gd name="csY125" fmla="*/ 1732064 h 4786103"/>
              <a:gd name="csX126" fmla="*/ 3676117 w 5797076"/>
              <a:gd name="csY126" fmla="*/ 1571330 h 4786103"/>
              <a:gd name="csX127" fmla="*/ 2351342 w 5797076"/>
              <a:gd name="csY127" fmla="*/ 1089089 h 4786103"/>
              <a:gd name="csX128" fmla="*/ 2792940 w 5797076"/>
              <a:gd name="csY128" fmla="*/ 1249832 h 4786103"/>
              <a:gd name="csX129" fmla="*/ 2792940 w 5797076"/>
              <a:gd name="csY129" fmla="*/ 2214239 h 4786103"/>
              <a:gd name="csX130" fmla="*/ 2351342 w 5797076"/>
              <a:gd name="csY130" fmla="*/ 1732055 h 4786103"/>
              <a:gd name="csX131" fmla="*/ 2792940 w 5797076"/>
              <a:gd name="csY131" fmla="*/ 1571320 h 4786103"/>
              <a:gd name="csX132" fmla="*/ 5442547 w 5797076"/>
              <a:gd name="csY132" fmla="*/ 1249842 h 4786103"/>
              <a:gd name="csX133" fmla="*/ 5442547 w 5797076"/>
              <a:gd name="csY133" fmla="*/ 1571330 h 4786103"/>
              <a:gd name="csX134" fmla="*/ 5797077 w 5797076"/>
              <a:gd name="csY134" fmla="*/ 1701441 h 4786103"/>
              <a:gd name="csX135" fmla="*/ 5000978 w 5797076"/>
              <a:gd name="csY135" fmla="*/ 3339408 h 4786103"/>
              <a:gd name="csX136" fmla="*/ 5442547 w 5797076"/>
              <a:gd name="csY136" fmla="*/ 3178712 h 4786103"/>
              <a:gd name="csX137" fmla="*/ 5000978 w 5797076"/>
              <a:gd name="csY137" fmla="*/ 3017949 h 4786103"/>
              <a:gd name="csX138" fmla="*/ 4559361 w 5797076"/>
              <a:gd name="csY138" fmla="*/ 3178712 h 4786103"/>
              <a:gd name="csX139" fmla="*/ 5000978 w 5797076"/>
              <a:gd name="csY139" fmla="*/ 3339408 h 4786103"/>
              <a:gd name="csX140" fmla="*/ 5000978 w 5797076"/>
              <a:gd name="csY140" fmla="*/ 3660924 h 4786103"/>
              <a:gd name="csX141" fmla="*/ 5442547 w 5797076"/>
              <a:gd name="csY141" fmla="*/ 3500161 h 4786103"/>
              <a:gd name="csX142" fmla="*/ 5000978 w 5797076"/>
              <a:gd name="csY142" fmla="*/ 3339408 h 4786103"/>
              <a:gd name="csX143" fmla="*/ 4559361 w 5797076"/>
              <a:gd name="csY143" fmla="*/ 3500161 h 4786103"/>
              <a:gd name="csX144" fmla="*/ 5000978 w 5797076"/>
              <a:gd name="csY144" fmla="*/ 3660924 h 4786103"/>
              <a:gd name="csX145" fmla="*/ 5442547 w 5797076"/>
              <a:gd name="csY145" fmla="*/ 3500161 h 4786103"/>
              <a:gd name="csX146" fmla="*/ 5442547 w 5797076"/>
              <a:gd name="csY146" fmla="*/ 3178712 h 4786103"/>
              <a:gd name="csX147" fmla="*/ 5000978 w 5797076"/>
              <a:gd name="csY147" fmla="*/ 3017968 h 4786103"/>
              <a:gd name="csX148" fmla="*/ 4559361 w 5797076"/>
              <a:gd name="csY148" fmla="*/ 3178712 h 4786103"/>
              <a:gd name="csX149" fmla="*/ 4559361 w 5797076"/>
              <a:gd name="csY149" fmla="*/ 3500161 h 4786103"/>
              <a:gd name="csX150" fmla="*/ 5000978 w 5797076"/>
              <a:gd name="csY150" fmla="*/ 3660924 h 4786103"/>
              <a:gd name="csX151" fmla="*/ 5442547 w 5797076"/>
              <a:gd name="csY151" fmla="*/ 3500161 h 4786103"/>
              <a:gd name="csX152" fmla="*/ 5797077 w 5797076"/>
              <a:gd name="csY152" fmla="*/ 3629111 h 4786103"/>
              <a:gd name="csX153" fmla="*/ 5442547 w 5797076"/>
              <a:gd name="csY153" fmla="*/ 3500161 h 4786103"/>
              <a:gd name="csX154" fmla="*/ 5000978 w 5797076"/>
              <a:gd name="csY154" fmla="*/ 3660924 h 4786103"/>
              <a:gd name="csX155" fmla="*/ 5000978 w 5797076"/>
              <a:gd name="csY155" fmla="*/ 3982374 h 4786103"/>
              <a:gd name="csX156" fmla="*/ 5442547 w 5797076"/>
              <a:gd name="csY156" fmla="*/ 4143118 h 4786103"/>
              <a:gd name="csX157" fmla="*/ 5797077 w 5797076"/>
              <a:gd name="csY157" fmla="*/ 4014187 h 4786103"/>
              <a:gd name="csX158" fmla="*/ 4117743 w 5797076"/>
              <a:gd name="csY158" fmla="*/ 3339408 h 4786103"/>
              <a:gd name="csX159" fmla="*/ 4117743 w 5797076"/>
              <a:gd name="csY159" fmla="*/ 3660924 h 4786103"/>
              <a:gd name="csX160" fmla="*/ 4559351 w 5797076"/>
              <a:gd name="csY160" fmla="*/ 3500161 h 4786103"/>
              <a:gd name="csX161" fmla="*/ 4559351 w 5797076"/>
              <a:gd name="csY161" fmla="*/ 3178712 h 4786103"/>
              <a:gd name="csX162" fmla="*/ 4117743 w 5797076"/>
              <a:gd name="csY162" fmla="*/ 3339408 h 4786103"/>
              <a:gd name="csX163" fmla="*/ 5000978 w 5797076"/>
              <a:gd name="csY163" fmla="*/ 2374992 h 4786103"/>
              <a:gd name="csX164" fmla="*/ 5442547 w 5797076"/>
              <a:gd name="csY164" fmla="*/ 2214248 h 4786103"/>
              <a:gd name="csX165" fmla="*/ 5000978 w 5797076"/>
              <a:gd name="csY165" fmla="*/ 2053523 h 4786103"/>
              <a:gd name="csX166" fmla="*/ 4559361 w 5797076"/>
              <a:gd name="csY166" fmla="*/ 2214248 h 4786103"/>
              <a:gd name="csX167" fmla="*/ 5000978 w 5797076"/>
              <a:gd name="csY167" fmla="*/ 2374992 h 4786103"/>
              <a:gd name="csX168" fmla="*/ 5000978 w 5797076"/>
              <a:gd name="csY168" fmla="*/ 2696451 h 4786103"/>
              <a:gd name="csX169" fmla="*/ 5442547 w 5797076"/>
              <a:gd name="csY169" fmla="*/ 2535727 h 4786103"/>
              <a:gd name="csX170" fmla="*/ 5000978 w 5797076"/>
              <a:gd name="csY170" fmla="*/ 2375011 h 4786103"/>
              <a:gd name="csX171" fmla="*/ 4559361 w 5797076"/>
              <a:gd name="csY171" fmla="*/ 2535727 h 4786103"/>
              <a:gd name="csX172" fmla="*/ 5000978 w 5797076"/>
              <a:gd name="csY172" fmla="*/ 2696451 h 4786103"/>
              <a:gd name="csX173" fmla="*/ 5442547 w 5797076"/>
              <a:gd name="csY173" fmla="*/ 2535736 h 4786103"/>
              <a:gd name="csX174" fmla="*/ 5442547 w 5797076"/>
              <a:gd name="csY174" fmla="*/ 2214248 h 4786103"/>
              <a:gd name="csX175" fmla="*/ 5000978 w 5797076"/>
              <a:gd name="csY175" fmla="*/ 2053533 h 4786103"/>
              <a:gd name="csX176" fmla="*/ 4559361 w 5797076"/>
              <a:gd name="csY176" fmla="*/ 2214248 h 4786103"/>
              <a:gd name="csX177" fmla="*/ 4559361 w 5797076"/>
              <a:gd name="csY177" fmla="*/ 2535736 h 4786103"/>
              <a:gd name="csX178" fmla="*/ 5000978 w 5797076"/>
              <a:gd name="csY178" fmla="*/ 2696461 h 4786103"/>
              <a:gd name="csX179" fmla="*/ 5442547 w 5797076"/>
              <a:gd name="csY179" fmla="*/ 2535736 h 4786103"/>
              <a:gd name="csX180" fmla="*/ 4559361 w 5797076"/>
              <a:gd name="csY180" fmla="*/ 928364 h 4786103"/>
              <a:gd name="csX181" fmla="*/ 5000968 w 5797076"/>
              <a:gd name="csY181" fmla="*/ 767629 h 4786103"/>
              <a:gd name="csX182" fmla="*/ 4559361 w 5797076"/>
              <a:gd name="csY182" fmla="*/ 606895 h 4786103"/>
              <a:gd name="csX183" fmla="*/ 4117743 w 5797076"/>
              <a:gd name="csY183" fmla="*/ 767629 h 4786103"/>
              <a:gd name="csX184" fmla="*/ 4559361 w 5797076"/>
              <a:gd name="csY184" fmla="*/ 928364 h 4786103"/>
              <a:gd name="csX185" fmla="*/ 4559361 w 5797076"/>
              <a:gd name="csY185" fmla="*/ 1249842 h 4786103"/>
              <a:gd name="csX186" fmla="*/ 5000968 w 5797076"/>
              <a:gd name="csY186" fmla="*/ 1089089 h 4786103"/>
              <a:gd name="csX187" fmla="*/ 4559361 w 5797076"/>
              <a:gd name="csY187" fmla="*/ 928364 h 4786103"/>
              <a:gd name="csX188" fmla="*/ 4117743 w 5797076"/>
              <a:gd name="csY188" fmla="*/ 1089089 h 4786103"/>
              <a:gd name="csX189" fmla="*/ 4559361 w 5797076"/>
              <a:gd name="csY189" fmla="*/ 1249842 h 4786103"/>
              <a:gd name="csX190" fmla="*/ 5000978 w 5797076"/>
              <a:gd name="csY190" fmla="*/ 1089089 h 4786103"/>
              <a:gd name="csX191" fmla="*/ 5000978 w 5797076"/>
              <a:gd name="csY191" fmla="*/ 767620 h 4786103"/>
              <a:gd name="csX192" fmla="*/ 4559361 w 5797076"/>
              <a:gd name="csY192" fmla="*/ 606885 h 4786103"/>
              <a:gd name="csX193" fmla="*/ 4117753 w 5797076"/>
              <a:gd name="csY193" fmla="*/ 767620 h 4786103"/>
              <a:gd name="csX194" fmla="*/ 4117753 w 5797076"/>
              <a:gd name="csY194" fmla="*/ 1089089 h 4786103"/>
              <a:gd name="csX195" fmla="*/ 4559361 w 5797076"/>
              <a:gd name="csY195" fmla="*/ 1249842 h 4786103"/>
              <a:gd name="csX196" fmla="*/ 5000978 w 5797076"/>
              <a:gd name="csY196" fmla="*/ 1089089 h 4786103"/>
              <a:gd name="csX197" fmla="*/ 5000978 w 5797076"/>
              <a:gd name="csY197" fmla="*/ 1410576 h 4786103"/>
              <a:gd name="csX198" fmla="*/ 5000978 w 5797076"/>
              <a:gd name="csY198" fmla="*/ 1089098 h 4786103"/>
              <a:gd name="csX199" fmla="*/ 4559361 w 5797076"/>
              <a:gd name="csY199" fmla="*/ 928373 h 4786103"/>
              <a:gd name="csX200" fmla="*/ 4117753 w 5797076"/>
              <a:gd name="csY200" fmla="*/ 1089098 h 4786103"/>
              <a:gd name="csX201" fmla="*/ 4117753 w 5797076"/>
              <a:gd name="csY201" fmla="*/ 1410576 h 4786103"/>
              <a:gd name="csX202" fmla="*/ 4559361 w 5797076"/>
              <a:gd name="csY202" fmla="*/ 1571330 h 4786103"/>
              <a:gd name="csX203" fmla="*/ 5000978 w 5797076"/>
              <a:gd name="csY203" fmla="*/ 1410576 h 4786103"/>
              <a:gd name="csX204" fmla="*/ 4117734 w 5797076"/>
              <a:gd name="csY204" fmla="*/ 1410567 h 4786103"/>
              <a:gd name="csX205" fmla="*/ 4117734 w 5797076"/>
              <a:gd name="csY205" fmla="*/ 1089079 h 4786103"/>
              <a:gd name="csX206" fmla="*/ 3676117 w 5797076"/>
              <a:gd name="csY206" fmla="*/ 1249842 h 4786103"/>
              <a:gd name="csX207" fmla="*/ 3234509 w 5797076"/>
              <a:gd name="csY207" fmla="*/ 1089079 h 4786103"/>
              <a:gd name="csX208" fmla="*/ 3234509 w 5797076"/>
              <a:gd name="csY208" fmla="*/ 1410567 h 4786103"/>
              <a:gd name="csX209" fmla="*/ 3676117 w 5797076"/>
              <a:gd name="csY209" fmla="*/ 1571320 h 4786103"/>
              <a:gd name="csX210" fmla="*/ 4117734 w 5797076"/>
              <a:gd name="csY210" fmla="*/ 1410567 h 4786103"/>
              <a:gd name="csX211" fmla="*/ 4117734 w 5797076"/>
              <a:gd name="csY211" fmla="*/ 1089089 h 4786103"/>
              <a:gd name="csX212" fmla="*/ 4117734 w 5797076"/>
              <a:gd name="csY212" fmla="*/ 767620 h 4786103"/>
              <a:gd name="csX213" fmla="*/ 3676117 w 5797076"/>
              <a:gd name="csY213" fmla="*/ 606885 h 4786103"/>
              <a:gd name="csX214" fmla="*/ 3234509 w 5797076"/>
              <a:gd name="csY214" fmla="*/ 767620 h 4786103"/>
              <a:gd name="csX215" fmla="*/ 3234509 w 5797076"/>
              <a:gd name="csY215" fmla="*/ 1089089 h 4786103"/>
              <a:gd name="csX216" fmla="*/ 3676117 w 5797076"/>
              <a:gd name="csY216" fmla="*/ 1249842 h 4786103"/>
              <a:gd name="csX217" fmla="*/ 4117734 w 5797076"/>
              <a:gd name="csY217" fmla="*/ 1089089 h 4786103"/>
              <a:gd name="csX218" fmla="*/ 3234509 w 5797076"/>
              <a:gd name="csY218" fmla="*/ 767629 h 4786103"/>
              <a:gd name="csX219" fmla="*/ 3234509 w 5797076"/>
              <a:gd name="csY219" fmla="*/ 446161 h 4786103"/>
              <a:gd name="csX220" fmla="*/ 2792940 w 5797076"/>
              <a:gd name="csY220" fmla="*/ 285407 h 4786103"/>
              <a:gd name="csX221" fmla="*/ 2351332 w 5797076"/>
              <a:gd name="csY221" fmla="*/ 446151 h 4786103"/>
              <a:gd name="csX222" fmla="*/ 2351332 w 5797076"/>
              <a:gd name="csY222" fmla="*/ 767620 h 4786103"/>
              <a:gd name="csX223" fmla="*/ 2792940 w 5797076"/>
              <a:gd name="csY223" fmla="*/ 928364 h 4786103"/>
              <a:gd name="csX224" fmla="*/ 3234509 w 5797076"/>
              <a:gd name="csY224" fmla="*/ 767629 h 4786103"/>
              <a:gd name="csX225" fmla="*/ 2351323 w 5797076"/>
              <a:gd name="csY225" fmla="*/ 1732055 h 4786103"/>
              <a:gd name="csX226" fmla="*/ 2351323 w 5797076"/>
              <a:gd name="csY226" fmla="*/ 1410567 h 4786103"/>
              <a:gd name="csX227" fmla="*/ 2351323 w 5797076"/>
              <a:gd name="csY227" fmla="*/ 1732055 h 4786103"/>
              <a:gd name="csX228" fmla="*/ 1909705 w 5797076"/>
              <a:gd name="csY228" fmla="*/ 1892808 h 4786103"/>
              <a:gd name="csX229" fmla="*/ 1468088 w 5797076"/>
              <a:gd name="csY229" fmla="*/ 1732055 h 4786103"/>
              <a:gd name="csX230" fmla="*/ 4559361 w 5797076"/>
              <a:gd name="csY230" fmla="*/ 1892808 h 4786103"/>
              <a:gd name="csX231" fmla="*/ 4559361 w 5797076"/>
              <a:gd name="csY231" fmla="*/ 1571330 h 4786103"/>
              <a:gd name="csX232" fmla="*/ 4117753 w 5797076"/>
              <a:gd name="csY232" fmla="*/ 1410576 h 4786103"/>
              <a:gd name="csX233" fmla="*/ 3676136 w 5797076"/>
              <a:gd name="csY233" fmla="*/ 1571330 h 4786103"/>
              <a:gd name="csX234" fmla="*/ 3676136 w 5797076"/>
              <a:gd name="csY234" fmla="*/ 1892808 h 4786103"/>
              <a:gd name="csX235" fmla="*/ 4117753 w 5797076"/>
              <a:gd name="csY235" fmla="*/ 2053542 h 4786103"/>
              <a:gd name="csX236" fmla="*/ 4559361 w 5797076"/>
              <a:gd name="csY236" fmla="*/ 1892808 h 4786103"/>
              <a:gd name="csX237" fmla="*/ 4559361 w 5797076"/>
              <a:gd name="csY237" fmla="*/ 1571330 h 4786103"/>
              <a:gd name="csX238" fmla="*/ 4559361 w 5797076"/>
              <a:gd name="csY238" fmla="*/ 606876 h 4786103"/>
              <a:gd name="csX239" fmla="*/ 5797077 w 5797076"/>
              <a:gd name="csY239" fmla="*/ 1378782 h 4786103"/>
              <a:gd name="csX240" fmla="*/ 5442547 w 5797076"/>
              <a:gd name="csY240" fmla="*/ 1249851 h 4786103"/>
              <a:gd name="csX241" fmla="*/ 5797077 w 5797076"/>
              <a:gd name="csY241" fmla="*/ 2085346 h 4786103"/>
              <a:gd name="csX242" fmla="*/ 5442547 w 5797076"/>
              <a:gd name="csY242" fmla="*/ 2214267 h 4786103"/>
              <a:gd name="csX243" fmla="*/ 5442547 w 5797076"/>
              <a:gd name="csY243" fmla="*/ 2535736 h 4786103"/>
              <a:gd name="csX244" fmla="*/ 4559361 w 5797076"/>
              <a:gd name="csY244" fmla="*/ 2535736 h 4786103"/>
              <a:gd name="csX245" fmla="*/ 4559361 w 5797076"/>
              <a:gd name="csY245" fmla="*/ 3178721 h 4786103"/>
              <a:gd name="csX246" fmla="*/ 5000978 w 5797076"/>
              <a:gd name="csY246" fmla="*/ 3017958 h 4786103"/>
              <a:gd name="csX247" fmla="*/ 5000978 w 5797076"/>
              <a:gd name="csY247" fmla="*/ 2696442 h 4786103"/>
              <a:gd name="csX248" fmla="*/ 4559361 w 5797076"/>
              <a:gd name="csY248" fmla="*/ 2535736 h 4786103"/>
              <a:gd name="csX249" fmla="*/ 5797077 w 5797076"/>
              <a:gd name="csY249" fmla="*/ 2338207 h 4786103"/>
              <a:gd name="csX250" fmla="*/ 5442547 w 5797076"/>
              <a:gd name="csY250" fmla="*/ 2214267 h 4786103"/>
              <a:gd name="csX251" fmla="*/ 3676117 w 5797076"/>
              <a:gd name="csY251" fmla="*/ 1249842 h 4786103"/>
              <a:gd name="csX252" fmla="*/ 3676117 w 5797076"/>
              <a:gd name="csY252" fmla="*/ 606885 h 4786103"/>
              <a:gd name="csX253" fmla="*/ 4117734 w 5797076"/>
              <a:gd name="csY253" fmla="*/ 2374992 h 4786103"/>
              <a:gd name="csX254" fmla="*/ 4559351 w 5797076"/>
              <a:gd name="csY254" fmla="*/ 2214248 h 4786103"/>
              <a:gd name="csX255" fmla="*/ 4117734 w 5797076"/>
              <a:gd name="csY255" fmla="*/ 2053523 h 4786103"/>
              <a:gd name="csX256" fmla="*/ 3676117 w 5797076"/>
              <a:gd name="csY256" fmla="*/ 2214248 h 4786103"/>
              <a:gd name="csX257" fmla="*/ 4117734 w 5797076"/>
              <a:gd name="csY257" fmla="*/ 2374992 h 4786103"/>
              <a:gd name="csX258" fmla="*/ 4117734 w 5797076"/>
              <a:gd name="csY258" fmla="*/ 2696451 h 4786103"/>
              <a:gd name="csX259" fmla="*/ 4559351 w 5797076"/>
              <a:gd name="csY259" fmla="*/ 2535727 h 4786103"/>
              <a:gd name="csX260" fmla="*/ 4117734 w 5797076"/>
              <a:gd name="csY260" fmla="*/ 2375011 h 4786103"/>
              <a:gd name="csX261" fmla="*/ 3676117 w 5797076"/>
              <a:gd name="csY261" fmla="*/ 2535727 h 4786103"/>
              <a:gd name="csX262" fmla="*/ 4117734 w 5797076"/>
              <a:gd name="csY262" fmla="*/ 2696451 h 4786103"/>
              <a:gd name="csX263" fmla="*/ 4559361 w 5797076"/>
              <a:gd name="csY263" fmla="*/ 2535727 h 4786103"/>
              <a:gd name="csX264" fmla="*/ 4559361 w 5797076"/>
              <a:gd name="csY264" fmla="*/ 2214248 h 4786103"/>
              <a:gd name="csX265" fmla="*/ 4117753 w 5797076"/>
              <a:gd name="csY265" fmla="*/ 2053523 h 4786103"/>
              <a:gd name="csX266" fmla="*/ 3676136 w 5797076"/>
              <a:gd name="csY266" fmla="*/ 2214248 h 4786103"/>
              <a:gd name="csX267" fmla="*/ 3676136 w 5797076"/>
              <a:gd name="csY267" fmla="*/ 2535727 h 4786103"/>
              <a:gd name="csX268" fmla="*/ 4117753 w 5797076"/>
              <a:gd name="csY268" fmla="*/ 2696451 h 4786103"/>
              <a:gd name="csX269" fmla="*/ 4559361 w 5797076"/>
              <a:gd name="csY269" fmla="*/ 2535727 h 4786103"/>
              <a:gd name="csX270" fmla="*/ 4117734 w 5797076"/>
              <a:gd name="csY270" fmla="*/ 2696451 h 4786103"/>
              <a:gd name="csX271" fmla="*/ 4117734 w 5797076"/>
              <a:gd name="csY271" fmla="*/ 2053533 h 4786103"/>
              <a:gd name="csX272" fmla="*/ 1909705 w 5797076"/>
              <a:gd name="csY272" fmla="*/ 2857205 h 4786103"/>
              <a:gd name="csX273" fmla="*/ 2351323 w 5797076"/>
              <a:gd name="csY273" fmla="*/ 2696451 h 4786103"/>
              <a:gd name="csX274" fmla="*/ 1909705 w 5797076"/>
              <a:gd name="csY274" fmla="*/ 2535736 h 4786103"/>
              <a:gd name="csX275" fmla="*/ 1468088 w 5797076"/>
              <a:gd name="csY275" fmla="*/ 2696451 h 4786103"/>
              <a:gd name="csX276" fmla="*/ 1909705 w 5797076"/>
              <a:gd name="csY276" fmla="*/ 2857205 h 4786103"/>
              <a:gd name="csX277" fmla="*/ 1468088 w 5797076"/>
              <a:gd name="csY277" fmla="*/ 2696451 h 4786103"/>
              <a:gd name="csX278" fmla="*/ 1909705 w 5797076"/>
              <a:gd name="csY278" fmla="*/ 2535727 h 4786103"/>
              <a:gd name="csX279" fmla="*/ 1468088 w 5797076"/>
              <a:gd name="csY279" fmla="*/ 2375011 h 4786103"/>
              <a:gd name="csX280" fmla="*/ 1026528 w 5797076"/>
              <a:gd name="csY280" fmla="*/ 2535727 h 4786103"/>
              <a:gd name="csX281" fmla="*/ 584911 w 5797076"/>
              <a:gd name="csY281" fmla="*/ 2696432 h 4786103"/>
              <a:gd name="csX282" fmla="*/ 441627 w 5797076"/>
              <a:gd name="csY282" fmla="*/ 2748601 h 4786103"/>
              <a:gd name="csX283" fmla="*/ 883206 w 5797076"/>
              <a:gd name="csY283" fmla="*/ 2909354 h 4786103"/>
              <a:gd name="csX284" fmla="*/ 1468088 w 5797076"/>
              <a:gd name="csY284" fmla="*/ 2696451 h 4786103"/>
              <a:gd name="csX285" fmla="*/ 1909705 w 5797076"/>
              <a:gd name="csY285" fmla="*/ 3178731 h 4786103"/>
              <a:gd name="csX286" fmla="*/ 2351323 w 5797076"/>
              <a:gd name="csY286" fmla="*/ 3017968 h 4786103"/>
              <a:gd name="csX287" fmla="*/ 1909705 w 5797076"/>
              <a:gd name="csY287" fmla="*/ 2857205 h 4786103"/>
              <a:gd name="csX288" fmla="*/ 1468088 w 5797076"/>
              <a:gd name="csY288" fmla="*/ 3017968 h 4786103"/>
              <a:gd name="csX289" fmla="*/ 1909705 w 5797076"/>
              <a:gd name="csY289" fmla="*/ 3178731 h 4786103"/>
              <a:gd name="csX290" fmla="*/ 2351323 w 5797076"/>
              <a:gd name="csY290" fmla="*/ 3017968 h 4786103"/>
              <a:gd name="csX291" fmla="*/ 2351323 w 5797076"/>
              <a:gd name="csY291" fmla="*/ 2696451 h 4786103"/>
              <a:gd name="csX292" fmla="*/ 1909724 w 5797076"/>
              <a:gd name="csY292" fmla="*/ 2535736 h 4786103"/>
              <a:gd name="csX293" fmla="*/ 1468098 w 5797076"/>
              <a:gd name="csY293" fmla="*/ 2696451 h 4786103"/>
              <a:gd name="csX294" fmla="*/ 1468098 w 5797076"/>
              <a:gd name="csY294" fmla="*/ 3017968 h 4786103"/>
              <a:gd name="csX295" fmla="*/ 1909724 w 5797076"/>
              <a:gd name="csY295" fmla="*/ 3178731 h 4786103"/>
              <a:gd name="csX296" fmla="*/ 2351323 w 5797076"/>
              <a:gd name="csY296" fmla="*/ 3017968 h 4786103"/>
              <a:gd name="csX297" fmla="*/ 1909724 w 5797076"/>
              <a:gd name="csY297" fmla="*/ 3178731 h 4786103"/>
              <a:gd name="csX298" fmla="*/ 1909724 w 5797076"/>
              <a:gd name="csY298" fmla="*/ 2535746 h 4786103"/>
              <a:gd name="csX299" fmla="*/ 1909705 w 5797076"/>
              <a:gd name="csY299" fmla="*/ 2214267 h 4786103"/>
              <a:gd name="csX300" fmla="*/ 2351323 w 5797076"/>
              <a:gd name="csY300" fmla="*/ 2053533 h 4786103"/>
              <a:gd name="csX301" fmla="*/ 1909705 w 5797076"/>
              <a:gd name="csY301" fmla="*/ 1892799 h 4786103"/>
              <a:gd name="csX302" fmla="*/ 1468088 w 5797076"/>
              <a:gd name="csY302" fmla="*/ 2053533 h 4786103"/>
              <a:gd name="csX303" fmla="*/ 1909705 w 5797076"/>
              <a:gd name="csY303" fmla="*/ 2214267 h 4786103"/>
              <a:gd name="csX304" fmla="*/ 1468088 w 5797076"/>
              <a:gd name="csY304" fmla="*/ 2053542 h 4786103"/>
              <a:gd name="csX305" fmla="*/ 1909705 w 5797076"/>
              <a:gd name="csY305" fmla="*/ 1892808 h 4786103"/>
              <a:gd name="csX306" fmla="*/ 1468088 w 5797076"/>
              <a:gd name="csY306" fmla="*/ 1732064 h 4786103"/>
              <a:gd name="csX307" fmla="*/ 1468088 w 5797076"/>
              <a:gd name="csY307" fmla="*/ 2053542 h 4786103"/>
              <a:gd name="csX308" fmla="*/ 1468088 w 5797076"/>
              <a:gd name="csY308" fmla="*/ 1732055 h 4786103"/>
              <a:gd name="csX309" fmla="*/ 1026519 w 5797076"/>
              <a:gd name="csY309" fmla="*/ 1892799 h 4786103"/>
              <a:gd name="csX310" fmla="*/ 1468088 w 5797076"/>
              <a:gd name="csY310" fmla="*/ 2053533 h 4786103"/>
              <a:gd name="csX311" fmla="*/ 1468088 w 5797076"/>
              <a:gd name="csY311" fmla="*/ 1732055 h 4786103"/>
              <a:gd name="csX312" fmla="*/ 1468088 w 5797076"/>
              <a:gd name="csY312" fmla="*/ 2053542 h 4786103"/>
              <a:gd name="csX313" fmla="*/ 1026519 w 5797076"/>
              <a:gd name="csY313" fmla="*/ 2214267 h 4786103"/>
              <a:gd name="csX314" fmla="*/ 1468088 w 5797076"/>
              <a:gd name="csY314" fmla="*/ 2375011 h 4786103"/>
              <a:gd name="csX315" fmla="*/ 1468088 w 5797076"/>
              <a:gd name="csY315" fmla="*/ 2053542 h 4786103"/>
              <a:gd name="csX316" fmla="*/ 1026509 w 5797076"/>
              <a:gd name="csY316" fmla="*/ 2535727 h 4786103"/>
              <a:gd name="csX317" fmla="*/ 1468079 w 5797076"/>
              <a:gd name="csY317" fmla="*/ 2374992 h 4786103"/>
              <a:gd name="csX318" fmla="*/ 1026509 w 5797076"/>
              <a:gd name="csY318" fmla="*/ 2214248 h 4786103"/>
              <a:gd name="csX319" fmla="*/ 1026509 w 5797076"/>
              <a:gd name="csY319" fmla="*/ 2535727 h 4786103"/>
              <a:gd name="csX320" fmla="*/ 1026509 w 5797076"/>
              <a:gd name="csY320" fmla="*/ 2535727 h 4786103"/>
              <a:gd name="csX321" fmla="*/ 1468079 w 5797076"/>
              <a:gd name="csY321" fmla="*/ 2374992 h 4786103"/>
              <a:gd name="csX322" fmla="*/ 1026509 w 5797076"/>
              <a:gd name="csY322" fmla="*/ 2214248 h 4786103"/>
              <a:gd name="csX323" fmla="*/ 1026509 w 5797076"/>
              <a:gd name="csY323" fmla="*/ 2535727 h 4786103"/>
              <a:gd name="csX324" fmla="*/ 1909705 w 5797076"/>
              <a:gd name="csY324" fmla="*/ 2535736 h 4786103"/>
              <a:gd name="csX325" fmla="*/ 2351323 w 5797076"/>
              <a:gd name="csY325" fmla="*/ 2375002 h 4786103"/>
              <a:gd name="csX326" fmla="*/ 1909705 w 5797076"/>
              <a:gd name="csY326" fmla="*/ 2214258 h 4786103"/>
              <a:gd name="csX327" fmla="*/ 1468088 w 5797076"/>
              <a:gd name="csY327" fmla="*/ 2375002 h 4786103"/>
              <a:gd name="csX328" fmla="*/ 1909705 w 5797076"/>
              <a:gd name="csY328" fmla="*/ 2535736 h 4786103"/>
              <a:gd name="csX329" fmla="*/ 2351323 w 5797076"/>
              <a:gd name="csY329" fmla="*/ 2696451 h 4786103"/>
              <a:gd name="csX330" fmla="*/ 2351323 w 5797076"/>
              <a:gd name="csY330" fmla="*/ 2053523 h 4786103"/>
              <a:gd name="csX331" fmla="*/ 1909724 w 5797076"/>
              <a:gd name="csY331" fmla="*/ 1892808 h 4786103"/>
              <a:gd name="csX332" fmla="*/ 1468098 w 5797076"/>
              <a:gd name="csY332" fmla="*/ 2053523 h 4786103"/>
              <a:gd name="csX333" fmla="*/ 1468098 w 5797076"/>
              <a:gd name="csY333" fmla="*/ 2375011 h 4786103"/>
              <a:gd name="csX334" fmla="*/ 1909724 w 5797076"/>
              <a:gd name="csY334" fmla="*/ 2535746 h 4786103"/>
              <a:gd name="csX335" fmla="*/ 1909724 w 5797076"/>
              <a:gd name="csY335" fmla="*/ 2535736 h 4786103"/>
              <a:gd name="csX336" fmla="*/ 1909724 w 5797076"/>
              <a:gd name="csY336" fmla="*/ 1892808 h 4786103"/>
              <a:gd name="csX337" fmla="*/ 584892 w 5797076"/>
              <a:gd name="csY337" fmla="*/ 2374992 h 4786103"/>
              <a:gd name="csX338" fmla="*/ 1026509 w 5797076"/>
              <a:gd name="csY338" fmla="*/ 2214248 h 4786103"/>
              <a:gd name="csX339" fmla="*/ 584892 w 5797076"/>
              <a:gd name="csY339" fmla="*/ 2053523 h 4786103"/>
              <a:gd name="csX340" fmla="*/ 143275 w 5797076"/>
              <a:gd name="csY340" fmla="*/ 2214248 h 4786103"/>
              <a:gd name="csX341" fmla="*/ 584892 w 5797076"/>
              <a:gd name="csY341" fmla="*/ 2374992 h 4786103"/>
              <a:gd name="csX342" fmla="*/ 584892 w 5797076"/>
              <a:gd name="csY342" fmla="*/ 2696451 h 4786103"/>
              <a:gd name="csX343" fmla="*/ 1026509 w 5797076"/>
              <a:gd name="csY343" fmla="*/ 2535727 h 4786103"/>
              <a:gd name="csX344" fmla="*/ 584892 w 5797076"/>
              <a:gd name="csY344" fmla="*/ 2375011 h 4786103"/>
              <a:gd name="csX345" fmla="*/ 143275 w 5797076"/>
              <a:gd name="csY345" fmla="*/ 2535727 h 4786103"/>
              <a:gd name="csX346" fmla="*/ 584892 w 5797076"/>
              <a:gd name="csY346" fmla="*/ 2696451 h 4786103"/>
              <a:gd name="csX347" fmla="*/ 1026509 w 5797076"/>
              <a:gd name="csY347" fmla="*/ 2535727 h 4786103"/>
              <a:gd name="csX348" fmla="*/ 1026509 w 5797076"/>
              <a:gd name="csY348" fmla="*/ 2214248 h 4786103"/>
              <a:gd name="csX349" fmla="*/ 584902 w 5797076"/>
              <a:gd name="csY349" fmla="*/ 2053523 h 4786103"/>
              <a:gd name="csX350" fmla="*/ 143285 w 5797076"/>
              <a:gd name="csY350" fmla="*/ 2214248 h 4786103"/>
              <a:gd name="csX351" fmla="*/ 143285 w 5797076"/>
              <a:gd name="csY351" fmla="*/ 2535727 h 4786103"/>
              <a:gd name="csX352" fmla="*/ 584902 w 5797076"/>
              <a:gd name="csY352" fmla="*/ 2696451 h 4786103"/>
              <a:gd name="csX353" fmla="*/ 1026509 w 5797076"/>
              <a:gd name="csY353" fmla="*/ 2535727 h 4786103"/>
              <a:gd name="csX354" fmla="*/ 584902 w 5797076"/>
              <a:gd name="csY354" fmla="*/ 2696451 h 4786103"/>
              <a:gd name="csX355" fmla="*/ 584902 w 5797076"/>
              <a:gd name="csY355" fmla="*/ 2053533 h 4786103"/>
              <a:gd name="csX356" fmla="*/ 441607 w 5797076"/>
              <a:gd name="csY356" fmla="*/ 3070089 h 4786103"/>
              <a:gd name="csX357" fmla="*/ 883196 w 5797076"/>
              <a:gd name="csY357" fmla="*/ 2909335 h 4786103"/>
              <a:gd name="csX358" fmla="*/ 441607 w 5797076"/>
              <a:gd name="csY358" fmla="*/ 2748572 h 4786103"/>
              <a:gd name="csX359" fmla="*/ 0 w 5797076"/>
              <a:gd name="csY359" fmla="*/ 2909335 h 4786103"/>
              <a:gd name="csX360" fmla="*/ 441607 w 5797076"/>
              <a:gd name="csY360" fmla="*/ 3070089 h 4786103"/>
              <a:gd name="csX361" fmla="*/ 441607 w 5797076"/>
              <a:gd name="csY361" fmla="*/ 3391548 h 4786103"/>
              <a:gd name="csX362" fmla="*/ 883196 w 5797076"/>
              <a:gd name="csY362" fmla="*/ 3230861 h 4786103"/>
              <a:gd name="csX363" fmla="*/ 441607 w 5797076"/>
              <a:gd name="csY363" fmla="*/ 3070089 h 4786103"/>
              <a:gd name="csX364" fmla="*/ 0 w 5797076"/>
              <a:gd name="csY364" fmla="*/ 3230861 h 4786103"/>
              <a:gd name="csX365" fmla="*/ 441607 w 5797076"/>
              <a:gd name="csY365" fmla="*/ 3391548 h 4786103"/>
              <a:gd name="csX366" fmla="*/ 883196 w 5797076"/>
              <a:gd name="csY366" fmla="*/ 3230861 h 4786103"/>
              <a:gd name="csX367" fmla="*/ 883196 w 5797076"/>
              <a:gd name="csY367" fmla="*/ 2909335 h 4786103"/>
              <a:gd name="csX368" fmla="*/ 441617 w 5797076"/>
              <a:gd name="csY368" fmla="*/ 2748572 h 4786103"/>
              <a:gd name="csX369" fmla="*/ 0 w 5797076"/>
              <a:gd name="csY369" fmla="*/ 2909335 h 4786103"/>
              <a:gd name="csX370" fmla="*/ 0 w 5797076"/>
              <a:gd name="csY370" fmla="*/ 3230861 h 4786103"/>
              <a:gd name="csX371" fmla="*/ 441617 w 5797076"/>
              <a:gd name="csY371" fmla="*/ 3391548 h 4786103"/>
              <a:gd name="csX372" fmla="*/ 883196 w 5797076"/>
              <a:gd name="csY372" fmla="*/ 3230861 h 4786103"/>
              <a:gd name="csX373" fmla="*/ 441617 w 5797076"/>
              <a:gd name="csY373" fmla="*/ 3391548 h 4786103"/>
              <a:gd name="csX374" fmla="*/ 441617 w 5797076"/>
              <a:gd name="csY374" fmla="*/ 2748591 h 4786103"/>
              <a:gd name="csX375" fmla="*/ 1026519 w 5797076"/>
              <a:gd name="csY375" fmla="*/ 606876 h 4786103"/>
              <a:gd name="csX376" fmla="*/ 1468079 w 5797076"/>
              <a:gd name="csY376" fmla="*/ 446151 h 4786103"/>
              <a:gd name="csX377" fmla="*/ 1026519 w 5797076"/>
              <a:gd name="csY377" fmla="*/ 285407 h 4786103"/>
              <a:gd name="csX378" fmla="*/ 584902 w 5797076"/>
              <a:gd name="csY378" fmla="*/ 446151 h 4786103"/>
              <a:gd name="csX379" fmla="*/ 1026519 w 5797076"/>
              <a:gd name="csY379" fmla="*/ 606876 h 4786103"/>
              <a:gd name="csX380" fmla="*/ 928335 w 5797076"/>
              <a:gd name="csY380" fmla="*/ 0 h 4786103"/>
              <a:gd name="csX381" fmla="*/ 584902 w 5797076"/>
              <a:gd name="csY381" fmla="*/ 124663 h 4786103"/>
              <a:gd name="csX382" fmla="*/ 584902 w 5797076"/>
              <a:gd name="csY382" fmla="*/ 446151 h 4786103"/>
              <a:gd name="csX383" fmla="*/ 1026509 w 5797076"/>
              <a:gd name="csY383" fmla="*/ 606876 h 4786103"/>
              <a:gd name="csX384" fmla="*/ 1468079 w 5797076"/>
              <a:gd name="csY384" fmla="*/ 446151 h 4786103"/>
              <a:gd name="csX385" fmla="*/ 1468088 w 5797076"/>
              <a:gd name="csY385" fmla="*/ 446151 h 4786103"/>
              <a:gd name="csX386" fmla="*/ 1468088 w 5797076"/>
              <a:gd name="csY386" fmla="*/ 124663 h 4786103"/>
              <a:gd name="csX387" fmla="*/ 1130637 w 5797076"/>
              <a:gd name="csY387" fmla="*/ 0 h 4786103"/>
              <a:gd name="csX388" fmla="*/ 1026509 w 5797076"/>
              <a:gd name="csY388" fmla="*/ 606885 h 4786103"/>
              <a:gd name="csX389" fmla="*/ 1026509 w 5797076"/>
              <a:gd name="csY389" fmla="*/ 0 h 4786103"/>
              <a:gd name="csX390" fmla="*/ 3676117 w 5797076"/>
              <a:gd name="csY390" fmla="*/ 2857195 h 4786103"/>
              <a:gd name="csX391" fmla="*/ 4117724 w 5797076"/>
              <a:gd name="csY391" fmla="*/ 2696432 h 4786103"/>
              <a:gd name="csX392" fmla="*/ 3676117 w 5797076"/>
              <a:gd name="csY392" fmla="*/ 2535727 h 4786103"/>
              <a:gd name="csX393" fmla="*/ 3234509 w 5797076"/>
              <a:gd name="csY393" fmla="*/ 2696432 h 4786103"/>
              <a:gd name="csX394" fmla="*/ 3676117 w 5797076"/>
              <a:gd name="csY394" fmla="*/ 2857195 h 4786103"/>
              <a:gd name="csX395" fmla="*/ 3676117 w 5797076"/>
              <a:gd name="csY395" fmla="*/ 3178712 h 4786103"/>
              <a:gd name="csX396" fmla="*/ 4117724 w 5797076"/>
              <a:gd name="csY396" fmla="*/ 3017949 h 4786103"/>
              <a:gd name="csX397" fmla="*/ 3676117 w 5797076"/>
              <a:gd name="csY397" fmla="*/ 2857195 h 4786103"/>
              <a:gd name="csX398" fmla="*/ 3234509 w 5797076"/>
              <a:gd name="csY398" fmla="*/ 3017949 h 4786103"/>
              <a:gd name="csX399" fmla="*/ 3676117 w 5797076"/>
              <a:gd name="csY399" fmla="*/ 3178712 h 4786103"/>
              <a:gd name="csX400" fmla="*/ 4117734 w 5797076"/>
              <a:gd name="csY400" fmla="*/ 3017949 h 4786103"/>
              <a:gd name="csX401" fmla="*/ 4117734 w 5797076"/>
              <a:gd name="csY401" fmla="*/ 2696432 h 4786103"/>
              <a:gd name="csX402" fmla="*/ 3676117 w 5797076"/>
              <a:gd name="csY402" fmla="*/ 2535727 h 4786103"/>
              <a:gd name="csX403" fmla="*/ 3234509 w 5797076"/>
              <a:gd name="csY403" fmla="*/ 2696432 h 4786103"/>
              <a:gd name="csX404" fmla="*/ 3234509 w 5797076"/>
              <a:gd name="csY404" fmla="*/ 3017949 h 4786103"/>
              <a:gd name="csX405" fmla="*/ 3676117 w 5797076"/>
              <a:gd name="csY405" fmla="*/ 3178712 h 4786103"/>
              <a:gd name="csX406" fmla="*/ 4117734 w 5797076"/>
              <a:gd name="csY406" fmla="*/ 3017949 h 4786103"/>
              <a:gd name="csX407" fmla="*/ 3676117 w 5797076"/>
              <a:gd name="csY407" fmla="*/ 3178712 h 4786103"/>
              <a:gd name="csX408" fmla="*/ 3676117 w 5797076"/>
              <a:gd name="csY408" fmla="*/ 2535727 h 4786103"/>
              <a:gd name="csX409" fmla="*/ 1909705 w 5797076"/>
              <a:gd name="csY409" fmla="*/ 928364 h 4786103"/>
              <a:gd name="csX410" fmla="*/ 2351323 w 5797076"/>
              <a:gd name="csY410" fmla="*/ 767629 h 4786103"/>
              <a:gd name="csX411" fmla="*/ 1909705 w 5797076"/>
              <a:gd name="csY411" fmla="*/ 606895 h 4786103"/>
              <a:gd name="csX412" fmla="*/ 1468088 w 5797076"/>
              <a:gd name="csY412" fmla="*/ 767629 h 4786103"/>
              <a:gd name="csX413" fmla="*/ 1909705 w 5797076"/>
              <a:gd name="csY413" fmla="*/ 928364 h 4786103"/>
              <a:gd name="csX414" fmla="*/ 1909705 w 5797076"/>
              <a:gd name="csY414" fmla="*/ 1249842 h 4786103"/>
              <a:gd name="csX415" fmla="*/ 2351323 w 5797076"/>
              <a:gd name="csY415" fmla="*/ 1089089 h 4786103"/>
              <a:gd name="csX416" fmla="*/ 1909705 w 5797076"/>
              <a:gd name="csY416" fmla="*/ 928364 h 4786103"/>
              <a:gd name="csX417" fmla="*/ 1468088 w 5797076"/>
              <a:gd name="csY417" fmla="*/ 1089089 h 4786103"/>
              <a:gd name="csX418" fmla="*/ 1909705 w 5797076"/>
              <a:gd name="csY418" fmla="*/ 1249842 h 4786103"/>
              <a:gd name="csX419" fmla="*/ 1468098 w 5797076"/>
              <a:gd name="csY419" fmla="*/ 767629 h 4786103"/>
              <a:gd name="csX420" fmla="*/ 1909724 w 5797076"/>
              <a:gd name="csY420" fmla="*/ 606895 h 4786103"/>
              <a:gd name="csX421" fmla="*/ 2351323 w 5797076"/>
              <a:gd name="csY421" fmla="*/ 767629 h 4786103"/>
              <a:gd name="csX422" fmla="*/ 2351323 w 5797076"/>
              <a:gd name="csY422" fmla="*/ 1089098 h 4786103"/>
              <a:gd name="csX423" fmla="*/ 2351323 w 5797076"/>
              <a:gd name="csY423" fmla="*/ 1089089 h 4786103"/>
              <a:gd name="csX424" fmla="*/ 1909705 w 5797076"/>
              <a:gd name="csY424" fmla="*/ 1249842 h 4786103"/>
              <a:gd name="csX425" fmla="*/ 1468088 w 5797076"/>
              <a:gd name="csY425" fmla="*/ 1089089 h 4786103"/>
              <a:gd name="csX426" fmla="*/ 1909724 w 5797076"/>
              <a:gd name="csY426" fmla="*/ 1249842 h 4786103"/>
              <a:gd name="csX427" fmla="*/ 1909724 w 5797076"/>
              <a:gd name="csY427" fmla="*/ 606885 h 4786103"/>
              <a:gd name="csX428" fmla="*/ 1468088 w 5797076"/>
              <a:gd name="csY428" fmla="*/ 767629 h 4786103"/>
              <a:gd name="csX429" fmla="*/ 1909705 w 5797076"/>
              <a:gd name="csY429" fmla="*/ 606885 h 4786103"/>
              <a:gd name="csX430" fmla="*/ 1468088 w 5797076"/>
              <a:gd name="csY430" fmla="*/ 446161 h 4786103"/>
              <a:gd name="csX431" fmla="*/ 1026509 w 5797076"/>
              <a:gd name="csY431" fmla="*/ 606876 h 4786103"/>
              <a:gd name="csX432" fmla="*/ 1468088 w 5797076"/>
              <a:gd name="csY432" fmla="*/ 767629 h 4786103"/>
              <a:gd name="csX433" fmla="*/ 5442547 w 5797076"/>
              <a:gd name="csY433" fmla="*/ 1249842 h 4786103"/>
              <a:gd name="csX434" fmla="*/ 5000978 w 5797076"/>
              <a:gd name="csY434" fmla="*/ 1410576 h 4786103"/>
              <a:gd name="csX435" fmla="*/ 5000978 w 5797076"/>
              <a:gd name="csY435" fmla="*/ 2696451 h 4786103"/>
              <a:gd name="csX436" fmla="*/ 3234509 w 5797076"/>
              <a:gd name="csY436" fmla="*/ 2053514 h 4786103"/>
              <a:gd name="csX437" fmla="*/ 3234509 w 5797076"/>
              <a:gd name="csY437" fmla="*/ 1410576 h 4786103"/>
              <a:gd name="csX438" fmla="*/ 2351323 w 5797076"/>
              <a:gd name="csY438" fmla="*/ 2053514 h 4786103"/>
              <a:gd name="csX439" fmla="*/ 2351323 w 5797076"/>
              <a:gd name="csY439" fmla="*/ 1089089 h 4786103"/>
              <a:gd name="csX440" fmla="*/ 1909724 w 5797076"/>
              <a:gd name="csY440" fmla="*/ 1892808 h 4786103"/>
              <a:gd name="csX441" fmla="*/ 1909724 w 5797076"/>
              <a:gd name="csY441" fmla="*/ 1249851 h 4786103"/>
              <a:gd name="csX442" fmla="*/ 1468088 w 5797076"/>
              <a:gd name="csY442" fmla="*/ 1732045 h 4786103"/>
              <a:gd name="csX443" fmla="*/ 1468088 w 5797076"/>
              <a:gd name="csY443" fmla="*/ 1089089 h 4786103"/>
              <a:gd name="csX444" fmla="*/ 1468088 w 5797076"/>
              <a:gd name="csY444" fmla="*/ 2696451 h 4786103"/>
              <a:gd name="csX445" fmla="*/ 1468088 w 5797076"/>
              <a:gd name="csY445" fmla="*/ 2375011 h 4786103"/>
              <a:gd name="csX446" fmla="*/ 883196 w 5797076"/>
              <a:gd name="csY446" fmla="*/ 3230861 h 4786103"/>
              <a:gd name="csX447" fmla="*/ 1468079 w 5797076"/>
              <a:gd name="csY447" fmla="*/ 3017939 h 4786103"/>
              <a:gd name="csX448" fmla="*/ 5797077 w 5797076"/>
              <a:gd name="csY448" fmla="*/ 1057285 h 4786103"/>
              <a:gd name="csX449" fmla="*/ 5797077 w 5797076"/>
              <a:gd name="csY449" fmla="*/ 799433 h 4786103"/>
              <a:gd name="csX450" fmla="*/ 5442547 w 5797076"/>
              <a:gd name="csY450" fmla="*/ 928364 h 4786103"/>
              <a:gd name="csX451" fmla="*/ 5000978 w 5797076"/>
              <a:gd name="csY451" fmla="*/ 767629 h 4786103"/>
              <a:gd name="csX452" fmla="*/ 5000978 w 5797076"/>
              <a:gd name="csY452" fmla="*/ 1089098 h 4786103"/>
              <a:gd name="csX453" fmla="*/ 5442547 w 5797076"/>
              <a:gd name="csY453" fmla="*/ 928373 h 4786103"/>
              <a:gd name="csX454" fmla="*/ 5797077 w 5797076"/>
              <a:gd name="csY454" fmla="*/ 1057285 h 4786103"/>
              <a:gd name="csX455" fmla="*/ 5797077 w 5797076"/>
              <a:gd name="csY455" fmla="*/ 735825 h 4786103"/>
              <a:gd name="csX456" fmla="*/ 5442547 w 5797076"/>
              <a:gd name="csY456" fmla="*/ 606895 h 4786103"/>
              <a:gd name="csX457" fmla="*/ 5000978 w 5797076"/>
              <a:gd name="csY457" fmla="*/ 767629 h 4786103"/>
              <a:gd name="csX458" fmla="*/ 5442547 w 5797076"/>
              <a:gd name="csY458" fmla="*/ 928364 h 4786103"/>
              <a:gd name="csX459" fmla="*/ 5797077 w 5797076"/>
              <a:gd name="csY459" fmla="*/ 799433 h 4786103"/>
              <a:gd name="csX460" fmla="*/ 5797077 w 5797076"/>
              <a:gd name="csY460" fmla="*/ 1057285 h 4786103"/>
              <a:gd name="csX461" fmla="*/ 5442547 w 5797076"/>
              <a:gd name="csY461" fmla="*/ 928373 h 4786103"/>
              <a:gd name="csX462" fmla="*/ 5000978 w 5797076"/>
              <a:gd name="csY462" fmla="*/ 1089098 h 4786103"/>
              <a:gd name="csX463" fmla="*/ 5442547 w 5797076"/>
              <a:gd name="csY463" fmla="*/ 1249851 h 4786103"/>
              <a:gd name="csX464" fmla="*/ 5797077 w 5797076"/>
              <a:gd name="csY464" fmla="*/ 1120912 h 4786103"/>
              <a:gd name="csX465" fmla="*/ 5797077 w 5797076"/>
              <a:gd name="csY465" fmla="*/ 2986135 h 4786103"/>
              <a:gd name="csX466" fmla="*/ 5797077 w 5797076"/>
              <a:gd name="csY466" fmla="*/ 2728246 h 4786103"/>
              <a:gd name="csX467" fmla="*/ 5442547 w 5797076"/>
              <a:gd name="csY467" fmla="*/ 2857195 h 4786103"/>
              <a:gd name="csX468" fmla="*/ 5797077 w 5797076"/>
              <a:gd name="csY468" fmla="*/ 2986135 h 4786103"/>
              <a:gd name="csX469" fmla="*/ 5001006 w 5797076"/>
              <a:gd name="csY469" fmla="*/ 2696442 h 4786103"/>
              <a:gd name="csX470" fmla="*/ 5000978 w 5797076"/>
              <a:gd name="csY470" fmla="*/ 2696451 h 4786103"/>
              <a:gd name="csX471" fmla="*/ 5000978 w 5797076"/>
              <a:gd name="csY471" fmla="*/ 3017949 h 4786103"/>
              <a:gd name="csX472" fmla="*/ 5442547 w 5797076"/>
              <a:gd name="csY472" fmla="*/ 2857195 h 4786103"/>
              <a:gd name="csX473" fmla="*/ 5001006 w 5797076"/>
              <a:gd name="csY473" fmla="*/ 2696442 h 4786103"/>
              <a:gd name="csX474" fmla="*/ 5797077 w 5797076"/>
              <a:gd name="csY474" fmla="*/ 2664647 h 4786103"/>
              <a:gd name="csX475" fmla="*/ 5797077 w 5797076"/>
              <a:gd name="csY475" fmla="*/ 2664628 h 4786103"/>
              <a:gd name="csX476" fmla="*/ 5442547 w 5797076"/>
              <a:gd name="csY476" fmla="*/ 2535727 h 4786103"/>
              <a:gd name="csX477" fmla="*/ 5000978 w 5797076"/>
              <a:gd name="csY477" fmla="*/ 2696432 h 4786103"/>
              <a:gd name="csX478" fmla="*/ 5001006 w 5797076"/>
              <a:gd name="csY478" fmla="*/ 2696442 h 4786103"/>
              <a:gd name="csX479" fmla="*/ 5442547 w 5797076"/>
              <a:gd name="csY479" fmla="*/ 2535736 h 4786103"/>
              <a:gd name="csX480" fmla="*/ 5797077 w 5797076"/>
              <a:gd name="csY480" fmla="*/ 2664647 h 4786103"/>
              <a:gd name="csX481" fmla="*/ 5797077 w 5797076"/>
              <a:gd name="csY481" fmla="*/ 2664647 h 4786103"/>
              <a:gd name="csX482" fmla="*/ 5442547 w 5797076"/>
              <a:gd name="csY482" fmla="*/ 2535736 h 4786103"/>
              <a:gd name="csX483" fmla="*/ 5001006 w 5797076"/>
              <a:gd name="csY483" fmla="*/ 2696442 h 4786103"/>
              <a:gd name="csX484" fmla="*/ 5442547 w 5797076"/>
              <a:gd name="csY484" fmla="*/ 2857195 h 4786103"/>
              <a:gd name="csX485" fmla="*/ 5797077 w 5797076"/>
              <a:gd name="csY485" fmla="*/ 2728246 h 4786103"/>
              <a:gd name="csX486" fmla="*/ 5797077 w 5797076"/>
              <a:gd name="csY486" fmla="*/ 2986135 h 4786103"/>
              <a:gd name="csX487" fmla="*/ 5442547 w 5797076"/>
              <a:gd name="csY487" fmla="*/ 2857195 h 4786103"/>
              <a:gd name="csX488" fmla="*/ 5000978 w 5797076"/>
              <a:gd name="csY488" fmla="*/ 3017949 h 4786103"/>
              <a:gd name="csX489" fmla="*/ 5442547 w 5797076"/>
              <a:gd name="csY489" fmla="*/ 3178712 h 4786103"/>
              <a:gd name="csX490" fmla="*/ 5797077 w 5797076"/>
              <a:gd name="csY490" fmla="*/ 3049762 h 478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Lst>
            <a:rect l="l" t="t" r="r" b="b"/>
            <a:pathLst>
              <a:path w="5797076" h="4786103">
                <a:moveTo>
                  <a:pt x="5442547" y="285407"/>
                </a:moveTo>
                <a:lnTo>
                  <a:pt x="5000978" y="446161"/>
                </a:lnTo>
                <a:lnTo>
                  <a:pt x="4559361" y="285407"/>
                </a:lnTo>
                <a:lnTo>
                  <a:pt x="5000978" y="124682"/>
                </a:lnTo>
                <a:lnTo>
                  <a:pt x="5442547" y="285407"/>
                </a:lnTo>
                <a:close/>
                <a:moveTo>
                  <a:pt x="5000978" y="553307"/>
                </a:moveTo>
                <a:lnTo>
                  <a:pt x="5442547" y="392554"/>
                </a:lnTo>
                <a:lnTo>
                  <a:pt x="5000978" y="231829"/>
                </a:lnTo>
                <a:lnTo>
                  <a:pt x="4559361" y="392554"/>
                </a:lnTo>
                <a:lnTo>
                  <a:pt x="5000978" y="553307"/>
                </a:lnTo>
                <a:close/>
                <a:moveTo>
                  <a:pt x="5000978" y="660454"/>
                </a:moveTo>
                <a:lnTo>
                  <a:pt x="5442547" y="499729"/>
                </a:lnTo>
                <a:lnTo>
                  <a:pt x="5000978" y="338976"/>
                </a:lnTo>
                <a:lnTo>
                  <a:pt x="4559361" y="499729"/>
                </a:lnTo>
                <a:lnTo>
                  <a:pt x="5000978" y="660454"/>
                </a:lnTo>
                <a:close/>
                <a:moveTo>
                  <a:pt x="5000978" y="446161"/>
                </a:moveTo>
                <a:lnTo>
                  <a:pt x="4559361" y="606876"/>
                </a:lnTo>
                <a:lnTo>
                  <a:pt x="5000978" y="767620"/>
                </a:lnTo>
                <a:lnTo>
                  <a:pt x="5442547" y="606876"/>
                </a:lnTo>
                <a:lnTo>
                  <a:pt x="5000978" y="446161"/>
                </a:lnTo>
                <a:close/>
                <a:moveTo>
                  <a:pt x="5442547" y="606885"/>
                </a:moveTo>
                <a:cubicBezTo>
                  <a:pt x="5442547" y="606885"/>
                  <a:pt x="5442547" y="285417"/>
                  <a:pt x="5442547" y="285407"/>
                </a:cubicBezTo>
                <a:lnTo>
                  <a:pt x="5000978" y="124682"/>
                </a:lnTo>
                <a:lnTo>
                  <a:pt x="4559361" y="285407"/>
                </a:lnTo>
                <a:cubicBezTo>
                  <a:pt x="4559361" y="285407"/>
                  <a:pt x="4559361" y="606876"/>
                  <a:pt x="4559361" y="606885"/>
                </a:cubicBezTo>
                <a:lnTo>
                  <a:pt x="5000978" y="767620"/>
                </a:lnTo>
                <a:lnTo>
                  <a:pt x="5442547" y="606885"/>
                </a:lnTo>
                <a:moveTo>
                  <a:pt x="4559361" y="3714464"/>
                </a:moveTo>
                <a:lnTo>
                  <a:pt x="4117753" y="3875227"/>
                </a:lnTo>
                <a:lnTo>
                  <a:pt x="4559361" y="4035990"/>
                </a:lnTo>
                <a:lnTo>
                  <a:pt x="5000978" y="3875227"/>
                </a:lnTo>
                <a:lnTo>
                  <a:pt x="4559361" y="3714464"/>
                </a:lnTo>
                <a:close/>
                <a:moveTo>
                  <a:pt x="4559361" y="4143137"/>
                </a:moveTo>
                <a:lnTo>
                  <a:pt x="5000968" y="3982374"/>
                </a:lnTo>
                <a:lnTo>
                  <a:pt x="4559361" y="3821630"/>
                </a:lnTo>
                <a:lnTo>
                  <a:pt x="4117743" y="3982374"/>
                </a:lnTo>
                <a:lnTo>
                  <a:pt x="4559361" y="4143137"/>
                </a:lnTo>
                <a:close/>
                <a:moveTo>
                  <a:pt x="629145" y="0"/>
                </a:moveTo>
                <a:lnTo>
                  <a:pt x="584902" y="17488"/>
                </a:lnTo>
                <a:lnTo>
                  <a:pt x="1026509" y="178251"/>
                </a:lnTo>
                <a:lnTo>
                  <a:pt x="1468079" y="17488"/>
                </a:lnTo>
                <a:lnTo>
                  <a:pt x="1419082" y="0"/>
                </a:lnTo>
                <a:moveTo>
                  <a:pt x="584902" y="124673"/>
                </a:moveTo>
                <a:lnTo>
                  <a:pt x="1026519" y="285407"/>
                </a:lnTo>
                <a:lnTo>
                  <a:pt x="1468079" y="124673"/>
                </a:lnTo>
                <a:moveTo>
                  <a:pt x="4559361" y="4357440"/>
                </a:moveTo>
                <a:lnTo>
                  <a:pt x="5000968" y="4196687"/>
                </a:lnTo>
                <a:lnTo>
                  <a:pt x="4559361" y="4035990"/>
                </a:lnTo>
                <a:lnTo>
                  <a:pt x="4117743" y="4196687"/>
                </a:lnTo>
                <a:lnTo>
                  <a:pt x="4559361" y="4357440"/>
                </a:lnTo>
                <a:close/>
                <a:moveTo>
                  <a:pt x="4559361" y="4571753"/>
                </a:moveTo>
                <a:lnTo>
                  <a:pt x="5000968" y="4411056"/>
                </a:lnTo>
                <a:lnTo>
                  <a:pt x="4559361" y="4250303"/>
                </a:lnTo>
                <a:lnTo>
                  <a:pt x="4117743" y="4411056"/>
                </a:lnTo>
                <a:lnTo>
                  <a:pt x="4559361" y="4571753"/>
                </a:lnTo>
                <a:close/>
                <a:moveTo>
                  <a:pt x="4559361" y="4786103"/>
                </a:moveTo>
                <a:lnTo>
                  <a:pt x="5000968" y="4625350"/>
                </a:lnTo>
                <a:lnTo>
                  <a:pt x="4559361" y="4464606"/>
                </a:lnTo>
                <a:lnTo>
                  <a:pt x="4117743" y="4625350"/>
                </a:lnTo>
                <a:lnTo>
                  <a:pt x="4559361" y="4786103"/>
                </a:lnTo>
                <a:close/>
                <a:moveTo>
                  <a:pt x="4559361" y="4035990"/>
                </a:moveTo>
                <a:lnTo>
                  <a:pt x="4117753" y="4196687"/>
                </a:lnTo>
                <a:lnTo>
                  <a:pt x="4559361" y="4357440"/>
                </a:lnTo>
                <a:lnTo>
                  <a:pt x="5000978" y="4196687"/>
                </a:lnTo>
                <a:lnTo>
                  <a:pt x="4559361" y="4035990"/>
                </a:lnTo>
                <a:close/>
                <a:moveTo>
                  <a:pt x="4559361" y="3500161"/>
                </a:moveTo>
                <a:lnTo>
                  <a:pt x="4117753" y="3660924"/>
                </a:lnTo>
                <a:lnTo>
                  <a:pt x="4559361" y="3821621"/>
                </a:lnTo>
                <a:lnTo>
                  <a:pt x="5000978" y="3660924"/>
                </a:lnTo>
                <a:lnTo>
                  <a:pt x="4559361" y="3500161"/>
                </a:lnTo>
                <a:close/>
                <a:moveTo>
                  <a:pt x="4559361" y="3928824"/>
                </a:moveTo>
                <a:lnTo>
                  <a:pt x="5000968" y="3768071"/>
                </a:lnTo>
                <a:lnTo>
                  <a:pt x="4559361" y="3607327"/>
                </a:lnTo>
                <a:lnTo>
                  <a:pt x="4117743" y="3768071"/>
                </a:lnTo>
                <a:lnTo>
                  <a:pt x="4559361" y="3928824"/>
                </a:lnTo>
                <a:close/>
                <a:moveTo>
                  <a:pt x="2792940" y="1892799"/>
                </a:moveTo>
                <a:lnTo>
                  <a:pt x="2351342" y="2053514"/>
                </a:lnTo>
                <a:lnTo>
                  <a:pt x="2792940" y="2214248"/>
                </a:lnTo>
                <a:lnTo>
                  <a:pt x="3234499" y="2053514"/>
                </a:lnTo>
                <a:lnTo>
                  <a:pt x="2792940" y="1892799"/>
                </a:lnTo>
                <a:close/>
                <a:moveTo>
                  <a:pt x="2792921" y="2321433"/>
                </a:moveTo>
                <a:lnTo>
                  <a:pt x="3234490" y="2160670"/>
                </a:lnTo>
                <a:lnTo>
                  <a:pt x="2792921" y="1999955"/>
                </a:lnTo>
                <a:lnTo>
                  <a:pt x="2351323" y="2160670"/>
                </a:lnTo>
                <a:lnTo>
                  <a:pt x="2792921" y="2321433"/>
                </a:lnTo>
                <a:close/>
                <a:moveTo>
                  <a:pt x="2792921" y="2428580"/>
                </a:moveTo>
                <a:lnTo>
                  <a:pt x="3234490" y="2267855"/>
                </a:lnTo>
                <a:lnTo>
                  <a:pt x="2792921" y="2107102"/>
                </a:lnTo>
                <a:lnTo>
                  <a:pt x="2351323" y="2267855"/>
                </a:lnTo>
                <a:lnTo>
                  <a:pt x="2792921" y="2428580"/>
                </a:lnTo>
                <a:close/>
                <a:moveTo>
                  <a:pt x="2792940" y="2214248"/>
                </a:moveTo>
                <a:lnTo>
                  <a:pt x="2351342" y="2374992"/>
                </a:lnTo>
                <a:lnTo>
                  <a:pt x="2792940" y="2535727"/>
                </a:lnTo>
                <a:lnTo>
                  <a:pt x="3234499" y="2374992"/>
                </a:lnTo>
                <a:lnTo>
                  <a:pt x="2792940" y="2214248"/>
                </a:lnTo>
                <a:close/>
                <a:moveTo>
                  <a:pt x="2792940" y="1678457"/>
                </a:moveTo>
                <a:lnTo>
                  <a:pt x="2351342" y="1839173"/>
                </a:lnTo>
                <a:lnTo>
                  <a:pt x="2792940" y="1999926"/>
                </a:lnTo>
                <a:lnTo>
                  <a:pt x="3234499" y="1839173"/>
                </a:lnTo>
                <a:lnTo>
                  <a:pt x="2792940" y="1678457"/>
                </a:lnTo>
                <a:close/>
                <a:moveTo>
                  <a:pt x="2792921" y="2107083"/>
                </a:moveTo>
                <a:lnTo>
                  <a:pt x="3234490" y="1946348"/>
                </a:lnTo>
                <a:lnTo>
                  <a:pt x="2792921" y="1785604"/>
                </a:lnTo>
                <a:lnTo>
                  <a:pt x="2351323" y="1946348"/>
                </a:lnTo>
                <a:lnTo>
                  <a:pt x="2792921" y="2107083"/>
                </a:lnTo>
                <a:close/>
                <a:moveTo>
                  <a:pt x="2792921" y="1892780"/>
                </a:moveTo>
                <a:lnTo>
                  <a:pt x="3234490" y="1732026"/>
                </a:lnTo>
                <a:lnTo>
                  <a:pt x="2792921" y="1571311"/>
                </a:lnTo>
                <a:lnTo>
                  <a:pt x="2351323" y="1732026"/>
                </a:lnTo>
                <a:lnTo>
                  <a:pt x="2792921" y="1892780"/>
                </a:lnTo>
                <a:close/>
                <a:moveTo>
                  <a:pt x="3234509" y="1410576"/>
                </a:moveTo>
                <a:lnTo>
                  <a:pt x="3676117" y="1249842"/>
                </a:lnTo>
                <a:lnTo>
                  <a:pt x="3234509" y="1089098"/>
                </a:lnTo>
                <a:lnTo>
                  <a:pt x="2792940" y="1249842"/>
                </a:lnTo>
                <a:lnTo>
                  <a:pt x="3234509" y="1410576"/>
                </a:lnTo>
                <a:close/>
                <a:moveTo>
                  <a:pt x="3234509" y="1732064"/>
                </a:moveTo>
                <a:lnTo>
                  <a:pt x="3676117" y="1571330"/>
                </a:lnTo>
                <a:lnTo>
                  <a:pt x="3234509" y="1410586"/>
                </a:lnTo>
                <a:lnTo>
                  <a:pt x="2792940" y="1571330"/>
                </a:lnTo>
                <a:lnTo>
                  <a:pt x="3234509" y="1732064"/>
                </a:lnTo>
                <a:close/>
                <a:moveTo>
                  <a:pt x="3676117" y="1571330"/>
                </a:moveTo>
                <a:cubicBezTo>
                  <a:pt x="3676117" y="1571330"/>
                  <a:pt x="3676117" y="1249851"/>
                  <a:pt x="3676117" y="1249842"/>
                </a:cubicBezTo>
                <a:lnTo>
                  <a:pt x="3234509" y="1089098"/>
                </a:lnTo>
                <a:lnTo>
                  <a:pt x="2792940" y="1249842"/>
                </a:lnTo>
                <a:cubicBezTo>
                  <a:pt x="2792940" y="1249842"/>
                  <a:pt x="2792940" y="1571320"/>
                  <a:pt x="2792940" y="1571330"/>
                </a:cubicBezTo>
                <a:lnTo>
                  <a:pt x="3234499" y="1732064"/>
                </a:lnTo>
                <a:lnTo>
                  <a:pt x="3676117" y="1571330"/>
                </a:lnTo>
                <a:moveTo>
                  <a:pt x="2351342" y="1089089"/>
                </a:moveTo>
                <a:lnTo>
                  <a:pt x="2792940" y="1249832"/>
                </a:lnTo>
                <a:cubicBezTo>
                  <a:pt x="2792940" y="1249832"/>
                  <a:pt x="2792940" y="2214239"/>
                  <a:pt x="2792940" y="2214239"/>
                </a:cubicBezTo>
                <a:moveTo>
                  <a:pt x="2351342" y="1732055"/>
                </a:moveTo>
                <a:lnTo>
                  <a:pt x="2792940" y="1571320"/>
                </a:lnTo>
                <a:moveTo>
                  <a:pt x="5442547" y="1249842"/>
                </a:moveTo>
                <a:cubicBezTo>
                  <a:pt x="5442547" y="1249842"/>
                  <a:pt x="5442547" y="1571320"/>
                  <a:pt x="5442547" y="1571330"/>
                </a:cubicBezTo>
                <a:lnTo>
                  <a:pt x="5797077" y="1701441"/>
                </a:lnTo>
                <a:moveTo>
                  <a:pt x="5000978" y="3339408"/>
                </a:moveTo>
                <a:lnTo>
                  <a:pt x="5442547" y="3178712"/>
                </a:lnTo>
                <a:lnTo>
                  <a:pt x="5000978" y="3017949"/>
                </a:lnTo>
                <a:lnTo>
                  <a:pt x="4559361" y="3178712"/>
                </a:lnTo>
                <a:lnTo>
                  <a:pt x="5000978" y="3339408"/>
                </a:lnTo>
                <a:close/>
                <a:moveTo>
                  <a:pt x="5000978" y="3660924"/>
                </a:moveTo>
                <a:lnTo>
                  <a:pt x="5442547" y="3500161"/>
                </a:lnTo>
                <a:lnTo>
                  <a:pt x="5000978" y="3339408"/>
                </a:lnTo>
                <a:lnTo>
                  <a:pt x="4559361" y="3500161"/>
                </a:lnTo>
                <a:lnTo>
                  <a:pt x="5000978" y="3660924"/>
                </a:lnTo>
                <a:close/>
                <a:moveTo>
                  <a:pt x="5442547" y="3500161"/>
                </a:moveTo>
                <a:cubicBezTo>
                  <a:pt x="5442547" y="3500161"/>
                  <a:pt x="5442547" y="3178731"/>
                  <a:pt x="5442547" y="3178712"/>
                </a:cubicBezTo>
                <a:lnTo>
                  <a:pt x="5000978" y="3017968"/>
                </a:lnTo>
                <a:lnTo>
                  <a:pt x="4559361" y="3178712"/>
                </a:lnTo>
                <a:lnTo>
                  <a:pt x="4559361" y="3500161"/>
                </a:lnTo>
                <a:lnTo>
                  <a:pt x="5000978" y="3660924"/>
                </a:lnTo>
                <a:lnTo>
                  <a:pt x="5442547" y="3500161"/>
                </a:lnTo>
                <a:moveTo>
                  <a:pt x="5797077" y="3629111"/>
                </a:moveTo>
                <a:lnTo>
                  <a:pt x="5442547" y="3500161"/>
                </a:lnTo>
                <a:lnTo>
                  <a:pt x="5000978" y="3660924"/>
                </a:lnTo>
                <a:cubicBezTo>
                  <a:pt x="5000978" y="3660924"/>
                  <a:pt x="5000978" y="3982364"/>
                  <a:pt x="5000978" y="3982374"/>
                </a:cubicBezTo>
                <a:lnTo>
                  <a:pt x="5442547" y="4143118"/>
                </a:lnTo>
                <a:lnTo>
                  <a:pt x="5797077" y="4014187"/>
                </a:lnTo>
                <a:moveTo>
                  <a:pt x="4117743" y="3339408"/>
                </a:moveTo>
                <a:lnTo>
                  <a:pt x="4117743" y="3660924"/>
                </a:lnTo>
                <a:lnTo>
                  <a:pt x="4559351" y="3500161"/>
                </a:lnTo>
                <a:lnTo>
                  <a:pt x="4559351" y="3178712"/>
                </a:lnTo>
                <a:lnTo>
                  <a:pt x="4117743" y="3339408"/>
                </a:lnTo>
                <a:close/>
                <a:moveTo>
                  <a:pt x="5000978" y="2374992"/>
                </a:moveTo>
                <a:lnTo>
                  <a:pt x="5442547" y="2214248"/>
                </a:lnTo>
                <a:lnTo>
                  <a:pt x="5000978" y="2053523"/>
                </a:lnTo>
                <a:lnTo>
                  <a:pt x="4559361" y="2214248"/>
                </a:lnTo>
                <a:lnTo>
                  <a:pt x="5000978" y="2374992"/>
                </a:lnTo>
                <a:close/>
                <a:moveTo>
                  <a:pt x="5000978" y="2696451"/>
                </a:moveTo>
                <a:lnTo>
                  <a:pt x="5442547" y="2535727"/>
                </a:lnTo>
                <a:lnTo>
                  <a:pt x="5000978" y="2375011"/>
                </a:lnTo>
                <a:lnTo>
                  <a:pt x="4559361" y="2535727"/>
                </a:lnTo>
                <a:lnTo>
                  <a:pt x="5000978" y="2696451"/>
                </a:lnTo>
                <a:close/>
                <a:moveTo>
                  <a:pt x="5442547" y="2535736"/>
                </a:moveTo>
                <a:cubicBezTo>
                  <a:pt x="5442547" y="2535736"/>
                  <a:pt x="5442547" y="2214267"/>
                  <a:pt x="5442547" y="2214248"/>
                </a:cubicBezTo>
                <a:lnTo>
                  <a:pt x="5000978" y="2053533"/>
                </a:lnTo>
                <a:lnTo>
                  <a:pt x="4559361" y="2214248"/>
                </a:lnTo>
                <a:cubicBezTo>
                  <a:pt x="4559361" y="2214248"/>
                  <a:pt x="4559361" y="2535717"/>
                  <a:pt x="4559361" y="2535736"/>
                </a:cubicBezTo>
                <a:lnTo>
                  <a:pt x="5000978" y="2696461"/>
                </a:lnTo>
                <a:lnTo>
                  <a:pt x="5442547" y="2535736"/>
                </a:lnTo>
                <a:moveTo>
                  <a:pt x="4559361" y="928364"/>
                </a:moveTo>
                <a:lnTo>
                  <a:pt x="5000968" y="767629"/>
                </a:lnTo>
                <a:lnTo>
                  <a:pt x="4559361" y="606895"/>
                </a:lnTo>
                <a:lnTo>
                  <a:pt x="4117743" y="767629"/>
                </a:lnTo>
                <a:lnTo>
                  <a:pt x="4559361" y="928364"/>
                </a:lnTo>
                <a:close/>
                <a:moveTo>
                  <a:pt x="4559361" y="1249842"/>
                </a:moveTo>
                <a:lnTo>
                  <a:pt x="5000968" y="1089089"/>
                </a:lnTo>
                <a:lnTo>
                  <a:pt x="4559361" y="928364"/>
                </a:lnTo>
                <a:lnTo>
                  <a:pt x="4117743" y="1089089"/>
                </a:lnTo>
                <a:lnTo>
                  <a:pt x="4559361" y="1249842"/>
                </a:lnTo>
                <a:close/>
                <a:moveTo>
                  <a:pt x="5000978" y="1089089"/>
                </a:moveTo>
                <a:lnTo>
                  <a:pt x="5000978" y="767620"/>
                </a:lnTo>
                <a:lnTo>
                  <a:pt x="4559361" y="606885"/>
                </a:lnTo>
                <a:lnTo>
                  <a:pt x="4117753" y="767620"/>
                </a:lnTo>
                <a:cubicBezTo>
                  <a:pt x="4117753" y="767620"/>
                  <a:pt x="4117753" y="1089079"/>
                  <a:pt x="4117753" y="1089089"/>
                </a:cubicBezTo>
                <a:lnTo>
                  <a:pt x="4559361" y="1249842"/>
                </a:lnTo>
                <a:lnTo>
                  <a:pt x="5000978" y="1089089"/>
                </a:lnTo>
                <a:moveTo>
                  <a:pt x="5000978" y="1410576"/>
                </a:moveTo>
                <a:cubicBezTo>
                  <a:pt x="5000978" y="1410576"/>
                  <a:pt x="5000978" y="1089098"/>
                  <a:pt x="5000978" y="1089098"/>
                </a:cubicBezTo>
                <a:lnTo>
                  <a:pt x="4559361" y="928373"/>
                </a:lnTo>
                <a:lnTo>
                  <a:pt x="4117753" y="1089098"/>
                </a:lnTo>
                <a:cubicBezTo>
                  <a:pt x="4117753" y="1089098"/>
                  <a:pt x="4117753" y="1410576"/>
                  <a:pt x="4117753" y="1410576"/>
                </a:cubicBezTo>
                <a:lnTo>
                  <a:pt x="4559361" y="1571330"/>
                </a:lnTo>
                <a:lnTo>
                  <a:pt x="5000978" y="1410576"/>
                </a:lnTo>
                <a:moveTo>
                  <a:pt x="4117734" y="1410567"/>
                </a:moveTo>
                <a:cubicBezTo>
                  <a:pt x="4117734" y="1410567"/>
                  <a:pt x="4117734" y="1089089"/>
                  <a:pt x="4117734" y="1089079"/>
                </a:cubicBezTo>
                <a:lnTo>
                  <a:pt x="3676117" y="1249842"/>
                </a:lnTo>
                <a:lnTo>
                  <a:pt x="3234509" y="1089079"/>
                </a:lnTo>
                <a:cubicBezTo>
                  <a:pt x="3234509" y="1089079"/>
                  <a:pt x="3234509" y="1410557"/>
                  <a:pt x="3234509" y="1410567"/>
                </a:cubicBezTo>
                <a:lnTo>
                  <a:pt x="3676117" y="1571320"/>
                </a:lnTo>
                <a:lnTo>
                  <a:pt x="4117734" y="1410567"/>
                </a:lnTo>
                <a:moveTo>
                  <a:pt x="4117734" y="1089089"/>
                </a:moveTo>
                <a:lnTo>
                  <a:pt x="4117734" y="767620"/>
                </a:lnTo>
                <a:lnTo>
                  <a:pt x="3676117" y="606885"/>
                </a:lnTo>
                <a:lnTo>
                  <a:pt x="3234509" y="767620"/>
                </a:lnTo>
                <a:cubicBezTo>
                  <a:pt x="3234509" y="767620"/>
                  <a:pt x="3234509" y="1089079"/>
                  <a:pt x="3234509" y="1089089"/>
                </a:cubicBezTo>
                <a:lnTo>
                  <a:pt x="3676117" y="1249842"/>
                </a:lnTo>
                <a:lnTo>
                  <a:pt x="4117734" y="1089089"/>
                </a:lnTo>
                <a:moveTo>
                  <a:pt x="3234509" y="767629"/>
                </a:moveTo>
                <a:cubicBezTo>
                  <a:pt x="3234509" y="767629"/>
                  <a:pt x="3234509" y="446161"/>
                  <a:pt x="3234509" y="446161"/>
                </a:cubicBezTo>
                <a:lnTo>
                  <a:pt x="2792940" y="285407"/>
                </a:lnTo>
                <a:lnTo>
                  <a:pt x="2351332" y="446151"/>
                </a:lnTo>
                <a:cubicBezTo>
                  <a:pt x="2351332" y="446151"/>
                  <a:pt x="2351332" y="767620"/>
                  <a:pt x="2351332" y="767620"/>
                </a:cubicBezTo>
                <a:lnTo>
                  <a:pt x="2792940" y="928364"/>
                </a:lnTo>
                <a:lnTo>
                  <a:pt x="3234509" y="767629"/>
                </a:lnTo>
                <a:moveTo>
                  <a:pt x="2351323" y="1732055"/>
                </a:moveTo>
                <a:cubicBezTo>
                  <a:pt x="2351323" y="1732055"/>
                  <a:pt x="2351323" y="1410576"/>
                  <a:pt x="2351323" y="1410567"/>
                </a:cubicBezTo>
                <a:moveTo>
                  <a:pt x="2351323" y="1732055"/>
                </a:moveTo>
                <a:lnTo>
                  <a:pt x="1909705" y="1892808"/>
                </a:lnTo>
                <a:lnTo>
                  <a:pt x="1468088" y="1732055"/>
                </a:lnTo>
                <a:moveTo>
                  <a:pt x="4559361" y="1892808"/>
                </a:moveTo>
                <a:cubicBezTo>
                  <a:pt x="4559361" y="1892808"/>
                  <a:pt x="4559361" y="1571330"/>
                  <a:pt x="4559361" y="1571330"/>
                </a:cubicBezTo>
                <a:lnTo>
                  <a:pt x="4117753" y="1410576"/>
                </a:lnTo>
                <a:lnTo>
                  <a:pt x="3676136" y="1571330"/>
                </a:lnTo>
                <a:cubicBezTo>
                  <a:pt x="3676136" y="1571330"/>
                  <a:pt x="3676136" y="1892808"/>
                  <a:pt x="3676136" y="1892808"/>
                </a:cubicBezTo>
                <a:lnTo>
                  <a:pt x="4117753" y="2053542"/>
                </a:lnTo>
                <a:lnTo>
                  <a:pt x="4559361" y="1892808"/>
                </a:lnTo>
                <a:moveTo>
                  <a:pt x="4559361" y="1571330"/>
                </a:moveTo>
                <a:lnTo>
                  <a:pt x="4559361" y="606876"/>
                </a:lnTo>
                <a:moveTo>
                  <a:pt x="5797077" y="1378782"/>
                </a:moveTo>
                <a:lnTo>
                  <a:pt x="5442547" y="1249851"/>
                </a:lnTo>
                <a:moveTo>
                  <a:pt x="5797077" y="2085346"/>
                </a:moveTo>
                <a:lnTo>
                  <a:pt x="5442547" y="2214267"/>
                </a:lnTo>
                <a:lnTo>
                  <a:pt x="5442547" y="2535736"/>
                </a:lnTo>
                <a:moveTo>
                  <a:pt x="4559361" y="2535736"/>
                </a:moveTo>
                <a:lnTo>
                  <a:pt x="4559361" y="3178721"/>
                </a:lnTo>
                <a:lnTo>
                  <a:pt x="5000978" y="3017958"/>
                </a:lnTo>
                <a:cubicBezTo>
                  <a:pt x="5000978" y="3017958"/>
                  <a:pt x="5000978" y="2696451"/>
                  <a:pt x="5000978" y="2696442"/>
                </a:cubicBezTo>
                <a:lnTo>
                  <a:pt x="4559361" y="2535736"/>
                </a:lnTo>
                <a:close/>
                <a:moveTo>
                  <a:pt x="5797077" y="2338207"/>
                </a:moveTo>
                <a:lnTo>
                  <a:pt x="5442547" y="2214267"/>
                </a:lnTo>
                <a:moveTo>
                  <a:pt x="3676117" y="1249842"/>
                </a:moveTo>
                <a:lnTo>
                  <a:pt x="3676117" y="606885"/>
                </a:lnTo>
                <a:moveTo>
                  <a:pt x="4117734" y="2374992"/>
                </a:moveTo>
                <a:lnTo>
                  <a:pt x="4559351" y="2214248"/>
                </a:lnTo>
                <a:lnTo>
                  <a:pt x="4117734" y="2053523"/>
                </a:lnTo>
                <a:lnTo>
                  <a:pt x="3676117" y="2214248"/>
                </a:lnTo>
                <a:lnTo>
                  <a:pt x="4117734" y="2374992"/>
                </a:lnTo>
                <a:close/>
                <a:moveTo>
                  <a:pt x="4117734" y="2696451"/>
                </a:moveTo>
                <a:lnTo>
                  <a:pt x="4559351" y="2535727"/>
                </a:lnTo>
                <a:lnTo>
                  <a:pt x="4117734" y="2375011"/>
                </a:lnTo>
                <a:lnTo>
                  <a:pt x="3676117" y="2535727"/>
                </a:lnTo>
                <a:lnTo>
                  <a:pt x="4117734" y="2696451"/>
                </a:lnTo>
                <a:close/>
                <a:moveTo>
                  <a:pt x="4559361" y="2535727"/>
                </a:moveTo>
                <a:cubicBezTo>
                  <a:pt x="4559361" y="2535727"/>
                  <a:pt x="4559361" y="2214258"/>
                  <a:pt x="4559361" y="2214248"/>
                </a:cubicBezTo>
                <a:lnTo>
                  <a:pt x="4117753" y="2053523"/>
                </a:lnTo>
                <a:lnTo>
                  <a:pt x="3676136" y="2214248"/>
                </a:lnTo>
                <a:lnTo>
                  <a:pt x="3676136" y="2535727"/>
                </a:lnTo>
                <a:lnTo>
                  <a:pt x="4117753" y="2696451"/>
                </a:lnTo>
                <a:lnTo>
                  <a:pt x="4559361" y="2535727"/>
                </a:lnTo>
                <a:moveTo>
                  <a:pt x="4117734" y="2696451"/>
                </a:moveTo>
                <a:lnTo>
                  <a:pt x="4117734" y="2053533"/>
                </a:lnTo>
                <a:moveTo>
                  <a:pt x="1909705" y="2857205"/>
                </a:moveTo>
                <a:lnTo>
                  <a:pt x="2351323" y="2696451"/>
                </a:lnTo>
                <a:lnTo>
                  <a:pt x="1909705" y="2535736"/>
                </a:lnTo>
                <a:lnTo>
                  <a:pt x="1468088" y="2696451"/>
                </a:lnTo>
                <a:lnTo>
                  <a:pt x="1909705" y="2857205"/>
                </a:lnTo>
                <a:close/>
                <a:moveTo>
                  <a:pt x="1468088" y="2696451"/>
                </a:moveTo>
                <a:lnTo>
                  <a:pt x="1909705" y="2535727"/>
                </a:lnTo>
                <a:lnTo>
                  <a:pt x="1468088" y="2375011"/>
                </a:lnTo>
                <a:lnTo>
                  <a:pt x="1026528" y="2535727"/>
                </a:lnTo>
                <a:lnTo>
                  <a:pt x="584911" y="2696432"/>
                </a:lnTo>
                <a:lnTo>
                  <a:pt x="441627" y="2748601"/>
                </a:lnTo>
                <a:lnTo>
                  <a:pt x="883206" y="2909354"/>
                </a:lnTo>
                <a:lnTo>
                  <a:pt x="1468088" y="2696451"/>
                </a:lnTo>
                <a:moveTo>
                  <a:pt x="1909705" y="3178731"/>
                </a:moveTo>
                <a:lnTo>
                  <a:pt x="2351323" y="3017968"/>
                </a:lnTo>
                <a:lnTo>
                  <a:pt x="1909705" y="2857205"/>
                </a:lnTo>
                <a:lnTo>
                  <a:pt x="1468088" y="3017968"/>
                </a:lnTo>
                <a:lnTo>
                  <a:pt x="1909705" y="3178731"/>
                </a:lnTo>
                <a:close/>
                <a:moveTo>
                  <a:pt x="2351323" y="3017968"/>
                </a:moveTo>
                <a:cubicBezTo>
                  <a:pt x="2351323" y="3017968"/>
                  <a:pt x="2351323" y="2696461"/>
                  <a:pt x="2351323" y="2696451"/>
                </a:cubicBezTo>
                <a:lnTo>
                  <a:pt x="1909724" y="2535736"/>
                </a:lnTo>
                <a:lnTo>
                  <a:pt x="1468098" y="2696451"/>
                </a:lnTo>
                <a:cubicBezTo>
                  <a:pt x="1468098" y="2696451"/>
                  <a:pt x="1468098" y="3017949"/>
                  <a:pt x="1468098" y="3017968"/>
                </a:cubicBezTo>
                <a:lnTo>
                  <a:pt x="1909724" y="3178731"/>
                </a:lnTo>
                <a:lnTo>
                  <a:pt x="2351323" y="3017968"/>
                </a:lnTo>
                <a:moveTo>
                  <a:pt x="1909724" y="3178731"/>
                </a:moveTo>
                <a:lnTo>
                  <a:pt x="1909724" y="2535746"/>
                </a:lnTo>
                <a:moveTo>
                  <a:pt x="1909705" y="2214267"/>
                </a:moveTo>
                <a:lnTo>
                  <a:pt x="2351323" y="2053533"/>
                </a:lnTo>
                <a:lnTo>
                  <a:pt x="1909705" y="1892799"/>
                </a:lnTo>
                <a:lnTo>
                  <a:pt x="1468088" y="2053533"/>
                </a:lnTo>
                <a:lnTo>
                  <a:pt x="1909705" y="2214267"/>
                </a:lnTo>
                <a:close/>
                <a:moveTo>
                  <a:pt x="1468088" y="2053542"/>
                </a:moveTo>
                <a:lnTo>
                  <a:pt x="1909705" y="1892808"/>
                </a:lnTo>
                <a:lnTo>
                  <a:pt x="1468088" y="1732064"/>
                </a:lnTo>
                <a:lnTo>
                  <a:pt x="1468088" y="2053542"/>
                </a:lnTo>
                <a:close/>
                <a:moveTo>
                  <a:pt x="1468088" y="1732055"/>
                </a:moveTo>
                <a:lnTo>
                  <a:pt x="1026519" y="1892799"/>
                </a:lnTo>
                <a:lnTo>
                  <a:pt x="1468088" y="2053533"/>
                </a:lnTo>
                <a:lnTo>
                  <a:pt x="1468088" y="1732055"/>
                </a:lnTo>
                <a:close/>
                <a:moveTo>
                  <a:pt x="1468088" y="2053542"/>
                </a:moveTo>
                <a:lnTo>
                  <a:pt x="1026519" y="2214267"/>
                </a:lnTo>
                <a:lnTo>
                  <a:pt x="1468088" y="2375011"/>
                </a:lnTo>
                <a:lnTo>
                  <a:pt x="1468088" y="2053542"/>
                </a:lnTo>
                <a:close/>
                <a:moveTo>
                  <a:pt x="1026509" y="2535727"/>
                </a:moveTo>
                <a:lnTo>
                  <a:pt x="1468079" y="2374992"/>
                </a:lnTo>
                <a:lnTo>
                  <a:pt x="1026509" y="2214248"/>
                </a:lnTo>
                <a:lnTo>
                  <a:pt x="1026509" y="2535727"/>
                </a:lnTo>
                <a:close/>
                <a:moveTo>
                  <a:pt x="1026509" y="2535727"/>
                </a:moveTo>
                <a:lnTo>
                  <a:pt x="1468079" y="2374992"/>
                </a:lnTo>
                <a:lnTo>
                  <a:pt x="1026509" y="2214248"/>
                </a:lnTo>
                <a:lnTo>
                  <a:pt x="1026509" y="2535727"/>
                </a:lnTo>
                <a:close/>
                <a:moveTo>
                  <a:pt x="1909705" y="2535736"/>
                </a:moveTo>
                <a:lnTo>
                  <a:pt x="2351323" y="2375002"/>
                </a:lnTo>
                <a:lnTo>
                  <a:pt x="1909705" y="2214258"/>
                </a:lnTo>
                <a:lnTo>
                  <a:pt x="1468088" y="2375002"/>
                </a:lnTo>
                <a:lnTo>
                  <a:pt x="1909705" y="2535736"/>
                </a:lnTo>
                <a:close/>
                <a:moveTo>
                  <a:pt x="2351323" y="2696451"/>
                </a:moveTo>
                <a:cubicBezTo>
                  <a:pt x="2351323" y="2696451"/>
                  <a:pt x="2351323" y="2053533"/>
                  <a:pt x="2351323" y="2053523"/>
                </a:cubicBezTo>
                <a:lnTo>
                  <a:pt x="1909724" y="1892808"/>
                </a:lnTo>
                <a:lnTo>
                  <a:pt x="1468098" y="2053523"/>
                </a:lnTo>
                <a:cubicBezTo>
                  <a:pt x="1468098" y="2053523"/>
                  <a:pt x="1468098" y="2374992"/>
                  <a:pt x="1468098" y="2375011"/>
                </a:cubicBezTo>
                <a:lnTo>
                  <a:pt x="1909724" y="2535746"/>
                </a:lnTo>
                <a:moveTo>
                  <a:pt x="1909724" y="2535736"/>
                </a:moveTo>
                <a:lnTo>
                  <a:pt x="1909724" y="1892808"/>
                </a:lnTo>
                <a:moveTo>
                  <a:pt x="584892" y="2374992"/>
                </a:moveTo>
                <a:lnTo>
                  <a:pt x="1026509" y="2214248"/>
                </a:lnTo>
                <a:lnTo>
                  <a:pt x="584892" y="2053523"/>
                </a:lnTo>
                <a:lnTo>
                  <a:pt x="143275" y="2214248"/>
                </a:lnTo>
                <a:lnTo>
                  <a:pt x="584892" y="2374992"/>
                </a:lnTo>
                <a:close/>
                <a:moveTo>
                  <a:pt x="584892" y="2696451"/>
                </a:moveTo>
                <a:lnTo>
                  <a:pt x="1026509" y="2535727"/>
                </a:lnTo>
                <a:lnTo>
                  <a:pt x="584892" y="2375011"/>
                </a:lnTo>
                <a:lnTo>
                  <a:pt x="143275" y="2535727"/>
                </a:lnTo>
                <a:lnTo>
                  <a:pt x="584892" y="2696451"/>
                </a:lnTo>
                <a:close/>
                <a:moveTo>
                  <a:pt x="1026509" y="2535727"/>
                </a:moveTo>
                <a:cubicBezTo>
                  <a:pt x="1026509" y="2535727"/>
                  <a:pt x="1026509" y="2214258"/>
                  <a:pt x="1026509" y="2214248"/>
                </a:cubicBezTo>
                <a:lnTo>
                  <a:pt x="584902" y="2053523"/>
                </a:lnTo>
                <a:lnTo>
                  <a:pt x="143285" y="2214248"/>
                </a:lnTo>
                <a:lnTo>
                  <a:pt x="143285" y="2535727"/>
                </a:lnTo>
                <a:lnTo>
                  <a:pt x="584902" y="2696451"/>
                </a:lnTo>
                <a:lnTo>
                  <a:pt x="1026509" y="2535727"/>
                </a:lnTo>
                <a:moveTo>
                  <a:pt x="584902" y="2696451"/>
                </a:moveTo>
                <a:lnTo>
                  <a:pt x="584902" y="2053533"/>
                </a:lnTo>
                <a:moveTo>
                  <a:pt x="441607" y="3070089"/>
                </a:moveTo>
                <a:lnTo>
                  <a:pt x="883196" y="2909335"/>
                </a:lnTo>
                <a:lnTo>
                  <a:pt x="441607" y="2748572"/>
                </a:lnTo>
                <a:lnTo>
                  <a:pt x="0" y="2909335"/>
                </a:lnTo>
                <a:lnTo>
                  <a:pt x="441607" y="3070089"/>
                </a:lnTo>
                <a:close/>
                <a:moveTo>
                  <a:pt x="441607" y="3391548"/>
                </a:moveTo>
                <a:lnTo>
                  <a:pt x="883196" y="3230861"/>
                </a:lnTo>
                <a:lnTo>
                  <a:pt x="441607" y="3070089"/>
                </a:lnTo>
                <a:lnTo>
                  <a:pt x="0" y="3230861"/>
                </a:lnTo>
                <a:lnTo>
                  <a:pt x="441607" y="3391548"/>
                </a:lnTo>
                <a:close/>
                <a:moveTo>
                  <a:pt x="883196" y="3230861"/>
                </a:moveTo>
                <a:lnTo>
                  <a:pt x="883196" y="2909335"/>
                </a:lnTo>
                <a:lnTo>
                  <a:pt x="441617" y="2748572"/>
                </a:lnTo>
                <a:lnTo>
                  <a:pt x="0" y="2909335"/>
                </a:lnTo>
                <a:cubicBezTo>
                  <a:pt x="0" y="2909335"/>
                  <a:pt x="0" y="3230842"/>
                  <a:pt x="0" y="3230861"/>
                </a:cubicBezTo>
                <a:lnTo>
                  <a:pt x="441617" y="3391548"/>
                </a:lnTo>
                <a:lnTo>
                  <a:pt x="883196" y="3230861"/>
                </a:lnTo>
                <a:moveTo>
                  <a:pt x="441617" y="3391548"/>
                </a:moveTo>
                <a:lnTo>
                  <a:pt x="441617" y="2748591"/>
                </a:lnTo>
                <a:moveTo>
                  <a:pt x="1026519" y="606876"/>
                </a:moveTo>
                <a:lnTo>
                  <a:pt x="1468079" y="446151"/>
                </a:lnTo>
                <a:lnTo>
                  <a:pt x="1026519" y="285407"/>
                </a:lnTo>
                <a:lnTo>
                  <a:pt x="584902" y="446151"/>
                </a:lnTo>
                <a:lnTo>
                  <a:pt x="1026519" y="606876"/>
                </a:lnTo>
                <a:close/>
                <a:moveTo>
                  <a:pt x="928335" y="0"/>
                </a:moveTo>
                <a:lnTo>
                  <a:pt x="584902" y="124663"/>
                </a:lnTo>
                <a:cubicBezTo>
                  <a:pt x="584902" y="124663"/>
                  <a:pt x="584902" y="446141"/>
                  <a:pt x="584902" y="446151"/>
                </a:cubicBezTo>
                <a:lnTo>
                  <a:pt x="1026509" y="606876"/>
                </a:lnTo>
                <a:lnTo>
                  <a:pt x="1468079" y="446151"/>
                </a:lnTo>
                <a:moveTo>
                  <a:pt x="1468088" y="446151"/>
                </a:moveTo>
                <a:cubicBezTo>
                  <a:pt x="1468088" y="446151"/>
                  <a:pt x="1468088" y="124673"/>
                  <a:pt x="1468088" y="124663"/>
                </a:cubicBezTo>
                <a:lnTo>
                  <a:pt x="1130637" y="0"/>
                </a:lnTo>
                <a:moveTo>
                  <a:pt x="1026509" y="606885"/>
                </a:moveTo>
                <a:lnTo>
                  <a:pt x="1026509" y="0"/>
                </a:lnTo>
                <a:moveTo>
                  <a:pt x="3676117" y="2857195"/>
                </a:moveTo>
                <a:lnTo>
                  <a:pt x="4117724" y="2696432"/>
                </a:lnTo>
                <a:lnTo>
                  <a:pt x="3676117" y="2535727"/>
                </a:lnTo>
                <a:lnTo>
                  <a:pt x="3234509" y="2696432"/>
                </a:lnTo>
                <a:lnTo>
                  <a:pt x="3676117" y="2857195"/>
                </a:lnTo>
                <a:close/>
                <a:moveTo>
                  <a:pt x="3676117" y="3178712"/>
                </a:moveTo>
                <a:lnTo>
                  <a:pt x="4117724" y="3017949"/>
                </a:lnTo>
                <a:lnTo>
                  <a:pt x="3676117" y="2857195"/>
                </a:lnTo>
                <a:lnTo>
                  <a:pt x="3234509" y="3017949"/>
                </a:lnTo>
                <a:lnTo>
                  <a:pt x="3676117" y="3178712"/>
                </a:lnTo>
                <a:close/>
                <a:moveTo>
                  <a:pt x="4117734" y="3017949"/>
                </a:moveTo>
                <a:lnTo>
                  <a:pt x="4117734" y="2696432"/>
                </a:lnTo>
                <a:lnTo>
                  <a:pt x="3676117" y="2535727"/>
                </a:lnTo>
                <a:lnTo>
                  <a:pt x="3234509" y="2696432"/>
                </a:lnTo>
                <a:cubicBezTo>
                  <a:pt x="3234509" y="2696432"/>
                  <a:pt x="3234509" y="3017939"/>
                  <a:pt x="3234509" y="3017949"/>
                </a:cubicBezTo>
                <a:lnTo>
                  <a:pt x="3676117" y="3178712"/>
                </a:lnTo>
                <a:lnTo>
                  <a:pt x="4117734" y="3017949"/>
                </a:lnTo>
                <a:moveTo>
                  <a:pt x="3676117" y="3178712"/>
                </a:moveTo>
                <a:lnTo>
                  <a:pt x="3676117" y="2535727"/>
                </a:lnTo>
                <a:moveTo>
                  <a:pt x="1909705" y="928364"/>
                </a:moveTo>
                <a:lnTo>
                  <a:pt x="2351323" y="767629"/>
                </a:lnTo>
                <a:lnTo>
                  <a:pt x="1909705" y="606895"/>
                </a:lnTo>
                <a:lnTo>
                  <a:pt x="1468088" y="767629"/>
                </a:lnTo>
                <a:lnTo>
                  <a:pt x="1909705" y="928364"/>
                </a:lnTo>
                <a:close/>
                <a:moveTo>
                  <a:pt x="1909705" y="1249842"/>
                </a:moveTo>
                <a:lnTo>
                  <a:pt x="2351323" y="1089089"/>
                </a:lnTo>
                <a:lnTo>
                  <a:pt x="1909705" y="928364"/>
                </a:lnTo>
                <a:lnTo>
                  <a:pt x="1468088" y="1089089"/>
                </a:lnTo>
                <a:lnTo>
                  <a:pt x="1909705" y="1249842"/>
                </a:lnTo>
                <a:close/>
                <a:moveTo>
                  <a:pt x="1468098" y="767629"/>
                </a:moveTo>
                <a:lnTo>
                  <a:pt x="1909724" y="606895"/>
                </a:lnTo>
                <a:lnTo>
                  <a:pt x="2351323" y="767629"/>
                </a:lnTo>
                <a:lnTo>
                  <a:pt x="2351323" y="1089098"/>
                </a:lnTo>
                <a:moveTo>
                  <a:pt x="2351323" y="1089089"/>
                </a:moveTo>
                <a:lnTo>
                  <a:pt x="1909705" y="1249842"/>
                </a:lnTo>
                <a:lnTo>
                  <a:pt x="1468088" y="1089089"/>
                </a:lnTo>
                <a:moveTo>
                  <a:pt x="1909724" y="1249842"/>
                </a:moveTo>
                <a:lnTo>
                  <a:pt x="1909724" y="606885"/>
                </a:lnTo>
                <a:moveTo>
                  <a:pt x="1468088" y="767629"/>
                </a:moveTo>
                <a:lnTo>
                  <a:pt x="1909705" y="606885"/>
                </a:lnTo>
                <a:lnTo>
                  <a:pt x="1468088" y="446161"/>
                </a:lnTo>
                <a:lnTo>
                  <a:pt x="1026509" y="606876"/>
                </a:lnTo>
                <a:lnTo>
                  <a:pt x="1468088" y="767629"/>
                </a:lnTo>
                <a:close/>
                <a:moveTo>
                  <a:pt x="5442547" y="1249842"/>
                </a:moveTo>
                <a:lnTo>
                  <a:pt x="5000978" y="1410576"/>
                </a:lnTo>
                <a:lnTo>
                  <a:pt x="5000978" y="2696451"/>
                </a:lnTo>
                <a:moveTo>
                  <a:pt x="3234509" y="2053514"/>
                </a:moveTo>
                <a:lnTo>
                  <a:pt x="3234509" y="1410576"/>
                </a:lnTo>
                <a:moveTo>
                  <a:pt x="2351323" y="2053514"/>
                </a:moveTo>
                <a:lnTo>
                  <a:pt x="2351323" y="1089089"/>
                </a:lnTo>
                <a:moveTo>
                  <a:pt x="1909724" y="1892808"/>
                </a:moveTo>
                <a:lnTo>
                  <a:pt x="1909724" y="1249851"/>
                </a:lnTo>
                <a:moveTo>
                  <a:pt x="1468088" y="1732045"/>
                </a:moveTo>
                <a:lnTo>
                  <a:pt x="1468088" y="1089089"/>
                </a:lnTo>
                <a:moveTo>
                  <a:pt x="1468088" y="2696451"/>
                </a:moveTo>
                <a:lnTo>
                  <a:pt x="1468088" y="2375011"/>
                </a:lnTo>
                <a:moveTo>
                  <a:pt x="883196" y="3230861"/>
                </a:moveTo>
                <a:lnTo>
                  <a:pt x="1468079" y="3017939"/>
                </a:lnTo>
                <a:moveTo>
                  <a:pt x="5797077" y="1057285"/>
                </a:moveTo>
                <a:lnTo>
                  <a:pt x="5797077" y="799433"/>
                </a:lnTo>
                <a:lnTo>
                  <a:pt x="5442547" y="928364"/>
                </a:lnTo>
                <a:lnTo>
                  <a:pt x="5000978" y="767629"/>
                </a:lnTo>
                <a:cubicBezTo>
                  <a:pt x="5000978" y="767629"/>
                  <a:pt x="5000978" y="1089089"/>
                  <a:pt x="5000978" y="1089098"/>
                </a:cubicBezTo>
                <a:lnTo>
                  <a:pt x="5442547" y="928373"/>
                </a:lnTo>
                <a:lnTo>
                  <a:pt x="5797077" y="1057285"/>
                </a:lnTo>
                <a:close/>
                <a:moveTo>
                  <a:pt x="5797077" y="735825"/>
                </a:moveTo>
                <a:lnTo>
                  <a:pt x="5442547" y="606895"/>
                </a:lnTo>
                <a:lnTo>
                  <a:pt x="5000978" y="767629"/>
                </a:lnTo>
                <a:lnTo>
                  <a:pt x="5442547" y="928364"/>
                </a:lnTo>
                <a:lnTo>
                  <a:pt x="5797077" y="799433"/>
                </a:lnTo>
                <a:moveTo>
                  <a:pt x="5797077" y="1057285"/>
                </a:moveTo>
                <a:lnTo>
                  <a:pt x="5442547" y="928373"/>
                </a:lnTo>
                <a:lnTo>
                  <a:pt x="5000978" y="1089098"/>
                </a:lnTo>
                <a:lnTo>
                  <a:pt x="5442547" y="1249851"/>
                </a:lnTo>
                <a:lnTo>
                  <a:pt x="5797077" y="1120912"/>
                </a:lnTo>
                <a:moveTo>
                  <a:pt x="5797077" y="2986135"/>
                </a:moveTo>
                <a:lnTo>
                  <a:pt x="5797077" y="2728246"/>
                </a:lnTo>
                <a:lnTo>
                  <a:pt x="5442547" y="2857195"/>
                </a:lnTo>
                <a:lnTo>
                  <a:pt x="5797077" y="2986135"/>
                </a:lnTo>
                <a:close/>
                <a:moveTo>
                  <a:pt x="5001006" y="2696442"/>
                </a:moveTo>
                <a:lnTo>
                  <a:pt x="5000978" y="2696451"/>
                </a:lnTo>
                <a:lnTo>
                  <a:pt x="5000978" y="3017949"/>
                </a:lnTo>
                <a:lnTo>
                  <a:pt x="5442547" y="2857195"/>
                </a:lnTo>
                <a:lnTo>
                  <a:pt x="5001006" y="2696442"/>
                </a:lnTo>
                <a:close/>
                <a:moveTo>
                  <a:pt x="5797077" y="2664647"/>
                </a:moveTo>
                <a:lnTo>
                  <a:pt x="5797077" y="2664628"/>
                </a:lnTo>
                <a:lnTo>
                  <a:pt x="5442547" y="2535727"/>
                </a:lnTo>
                <a:lnTo>
                  <a:pt x="5000978" y="2696432"/>
                </a:lnTo>
                <a:lnTo>
                  <a:pt x="5001006" y="2696442"/>
                </a:lnTo>
                <a:lnTo>
                  <a:pt x="5442547" y="2535736"/>
                </a:lnTo>
                <a:lnTo>
                  <a:pt x="5797077" y="2664647"/>
                </a:lnTo>
                <a:close/>
                <a:moveTo>
                  <a:pt x="5797077" y="2664647"/>
                </a:moveTo>
                <a:lnTo>
                  <a:pt x="5442547" y="2535736"/>
                </a:lnTo>
                <a:lnTo>
                  <a:pt x="5001006" y="2696442"/>
                </a:lnTo>
                <a:lnTo>
                  <a:pt x="5442547" y="2857195"/>
                </a:lnTo>
                <a:lnTo>
                  <a:pt x="5797077" y="2728246"/>
                </a:lnTo>
                <a:moveTo>
                  <a:pt x="5797077" y="2986135"/>
                </a:moveTo>
                <a:lnTo>
                  <a:pt x="5442547" y="2857195"/>
                </a:lnTo>
                <a:lnTo>
                  <a:pt x="5000978" y="3017949"/>
                </a:lnTo>
                <a:lnTo>
                  <a:pt x="5442547" y="3178712"/>
                </a:lnTo>
                <a:lnTo>
                  <a:pt x="5797077" y="3049762"/>
                </a:lnTo>
              </a:path>
            </a:pathLst>
          </a:custGeom>
          <a:noFill/>
          <a:ln w="9525" cap="rnd">
            <a:solidFill>
              <a:srgbClr val="2A8346"/>
            </a:solidFill>
            <a:prstDash val="solid"/>
            <a:round/>
          </a:ln>
        </p:spPr>
        <p:txBody>
          <a:bodyPr/>
          <a:lstStyle/>
          <a:p>
            <a:endParaRPr lang="en-US"/>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F754F608-30BB-D0EA-C1E6-8C63FFBBF6AD}"/>
              </a:ext>
            </a:extLst>
          </p:cNvPr>
          <p:cNvSpPr>
            <a:spLocks noGrp="1"/>
          </p:cNvSpPr>
          <p:nvPr>
            <p:ph type="title" hasCustomPrompt="1"/>
          </p:nvPr>
        </p:nvSpPr>
        <p:spPr>
          <a:xfrm>
            <a:off x="548640" y="730250"/>
            <a:ext cx="8229600" cy="2909887"/>
          </a:xfrm>
        </p:spPr>
        <p:txBody>
          <a:bodyPr anchor="b" anchorCtr="0"/>
          <a:lstStyle>
            <a:lvl1pPr>
              <a:defRPr sz="4800">
                <a:solidFill>
                  <a:schemeClr val="bg1"/>
                </a:solidFill>
              </a:defRPr>
            </a:lvl1pPr>
          </a:lstStyle>
          <a:p>
            <a:r>
              <a:rPr lang="en-US"/>
              <a:t>AI Service Provider</a:t>
            </a:r>
          </a:p>
        </p:txBody>
      </p:sp>
      <p:sp>
        <p:nvSpPr>
          <p:cNvPr id="3" name="Text Placeholder 2">
            <a:extLst>
              <a:ext uri="{FF2B5EF4-FFF2-40B4-BE49-F238E27FC236}">
                <a16:creationId xmlns:a16="http://schemas.microsoft.com/office/drawing/2014/main" id="{553CEC2F-A7B2-BAEF-3C35-77D27323E74E}"/>
              </a:ext>
            </a:extLst>
          </p:cNvPr>
          <p:cNvSpPr>
            <a:spLocks noGrp="1"/>
          </p:cNvSpPr>
          <p:nvPr>
            <p:ph type="body" idx="1" hasCustomPrompt="1"/>
          </p:nvPr>
        </p:nvSpPr>
        <p:spPr>
          <a:xfrm>
            <a:off x="548640" y="3773379"/>
            <a:ext cx="6368100" cy="1554480"/>
          </a:xfrm>
        </p:spPr>
        <p:txBody>
          <a:bodyPr/>
          <a:lstStyle>
            <a:lvl1pPr marL="0" indent="0">
              <a:buNone/>
              <a:defRPr sz="1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supporting text, reg 16pt</a:t>
            </a:r>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8" name="fortress_red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216916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3_Divider">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2D184A-CEA0-CF25-3ED9-5B8353BDE8CE}"/>
              </a:ext>
            </a:extLst>
          </p:cNvPr>
          <p:cNvSpPr/>
          <p:nvPr userDrawn="1"/>
        </p:nvSpPr>
        <p:spPr>
          <a:xfrm>
            <a:off x="0" y="0"/>
            <a:ext cx="12192000" cy="6844689"/>
          </a:xfrm>
          <a:prstGeom prst="rect">
            <a:avLst/>
          </a:prstGeom>
          <a:gradFill flip="none" rotWithShape="1">
            <a:gsLst>
              <a:gs pos="0">
                <a:srgbClr val="411980"/>
              </a:gs>
              <a:gs pos="50000">
                <a:schemeClr val="accent3">
                  <a:lumMod val="50000"/>
                </a:schemeClr>
              </a:gs>
              <a:gs pos="100000">
                <a:srgbClr val="00408C"/>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18" name="Graphic 16">
            <a:extLst>
              <a:ext uri="{FF2B5EF4-FFF2-40B4-BE49-F238E27FC236}">
                <a16:creationId xmlns:a16="http://schemas.microsoft.com/office/drawing/2014/main" id="{62786F7C-F754-55FE-417B-6B91A8C8CDD0}"/>
              </a:ext>
            </a:extLst>
          </p:cNvPr>
          <p:cNvSpPr>
            <a:spLocks noChangeAspect="1"/>
          </p:cNvSpPr>
          <p:nvPr userDrawn="1"/>
        </p:nvSpPr>
        <p:spPr>
          <a:xfrm>
            <a:off x="4501896" y="13311"/>
            <a:ext cx="7690104" cy="6348998"/>
          </a:xfrm>
          <a:custGeom>
            <a:avLst/>
            <a:gdLst>
              <a:gd name="csX0" fmla="*/ 5442547 w 5797076"/>
              <a:gd name="csY0" fmla="*/ 285407 h 4786103"/>
              <a:gd name="csX1" fmla="*/ 5000978 w 5797076"/>
              <a:gd name="csY1" fmla="*/ 446161 h 4786103"/>
              <a:gd name="csX2" fmla="*/ 4559361 w 5797076"/>
              <a:gd name="csY2" fmla="*/ 285407 h 4786103"/>
              <a:gd name="csX3" fmla="*/ 5000978 w 5797076"/>
              <a:gd name="csY3" fmla="*/ 124682 h 4786103"/>
              <a:gd name="csX4" fmla="*/ 5442547 w 5797076"/>
              <a:gd name="csY4" fmla="*/ 285407 h 4786103"/>
              <a:gd name="csX5" fmla="*/ 5000978 w 5797076"/>
              <a:gd name="csY5" fmla="*/ 553307 h 4786103"/>
              <a:gd name="csX6" fmla="*/ 5442547 w 5797076"/>
              <a:gd name="csY6" fmla="*/ 392554 h 4786103"/>
              <a:gd name="csX7" fmla="*/ 5000978 w 5797076"/>
              <a:gd name="csY7" fmla="*/ 231829 h 4786103"/>
              <a:gd name="csX8" fmla="*/ 4559361 w 5797076"/>
              <a:gd name="csY8" fmla="*/ 392554 h 4786103"/>
              <a:gd name="csX9" fmla="*/ 5000978 w 5797076"/>
              <a:gd name="csY9" fmla="*/ 553307 h 4786103"/>
              <a:gd name="csX10" fmla="*/ 5000978 w 5797076"/>
              <a:gd name="csY10" fmla="*/ 660454 h 4786103"/>
              <a:gd name="csX11" fmla="*/ 5442547 w 5797076"/>
              <a:gd name="csY11" fmla="*/ 499729 h 4786103"/>
              <a:gd name="csX12" fmla="*/ 5000978 w 5797076"/>
              <a:gd name="csY12" fmla="*/ 338976 h 4786103"/>
              <a:gd name="csX13" fmla="*/ 4559361 w 5797076"/>
              <a:gd name="csY13" fmla="*/ 499729 h 4786103"/>
              <a:gd name="csX14" fmla="*/ 5000978 w 5797076"/>
              <a:gd name="csY14" fmla="*/ 660454 h 4786103"/>
              <a:gd name="csX15" fmla="*/ 5000978 w 5797076"/>
              <a:gd name="csY15" fmla="*/ 446161 h 4786103"/>
              <a:gd name="csX16" fmla="*/ 4559361 w 5797076"/>
              <a:gd name="csY16" fmla="*/ 606876 h 4786103"/>
              <a:gd name="csX17" fmla="*/ 5000978 w 5797076"/>
              <a:gd name="csY17" fmla="*/ 767620 h 4786103"/>
              <a:gd name="csX18" fmla="*/ 5442547 w 5797076"/>
              <a:gd name="csY18" fmla="*/ 606876 h 4786103"/>
              <a:gd name="csX19" fmla="*/ 5000978 w 5797076"/>
              <a:gd name="csY19" fmla="*/ 446161 h 4786103"/>
              <a:gd name="csX20" fmla="*/ 5442547 w 5797076"/>
              <a:gd name="csY20" fmla="*/ 606885 h 4786103"/>
              <a:gd name="csX21" fmla="*/ 5442547 w 5797076"/>
              <a:gd name="csY21" fmla="*/ 285407 h 4786103"/>
              <a:gd name="csX22" fmla="*/ 5000978 w 5797076"/>
              <a:gd name="csY22" fmla="*/ 124682 h 4786103"/>
              <a:gd name="csX23" fmla="*/ 4559361 w 5797076"/>
              <a:gd name="csY23" fmla="*/ 285407 h 4786103"/>
              <a:gd name="csX24" fmla="*/ 4559361 w 5797076"/>
              <a:gd name="csY24" fmla="*/ 606885 h 4786103"/>
              <a:gd name="csX25" fmla="*/ 5000978 w 5797076"/>
              <a:gd name="csY25" fmla="*/ 767620 h 4786103"/>
              <a:gd name="csX26" fmla="*/ 5442547 w 5797076"/>
              <a:gd name="csY26" fmla="*/ 606885 h 4786103"/>
              <a:gd name="csX27" fmla="*/ 4559361 w 5797076"/>
              <a:gd name="csY27" fmla="*/ 3714464 h 4786103"/>
              <a:gd name="csX28" fmla="*/ 4117753 w 5797076"/>
              <a:gd name="csY28" fmla="*/ 3875227 h 4786103"/>
              <a:gd name="csX29" fmla="*/ 4559361 w 5797076"/>
              <a:gd name="csY29" fmla="*/ 4035990 h 4786103"/>
              <a:gd name="csX30" fmla="*/ 5000978 w 5797076"/>
              <a:gd name="csY30" fmla="*/ 3875227 h 4786103"/>
              <a:gd name="csX31" fmla="*/ 4559361 w 5797076"/>
              <a:gd name="csY31" fmla="*/ 3714464 h 4786103"/>
              <a:gd name="csX32" fmla="*/ 4559361 w 5797076"/>
              <a:gd name="csY32" fmla="*/ 4143137 h 4786103"/>
              <a:gd name="csX33" fmla="*/ 5000968 w 5797076"/>
              <a:gd name="csY33" fmla="*/ 3982374 h 4786103"/>
              <a:gd name="csX34" fmla="*/ 4559361 w 5797076"/>
              <a:gd name="csY34" fmla="*/ 3821630 h 4786103"/>
              <a:gd name="csX35" fmla="*/ 4117743 w 5797076"/>
              <a:gd name="csY35" fmla="*/ 3982374 h 4786103"/>
              <a:gd name="csX36" fmla="*/ 4559361 w 5797076"/>
              <a:gd name="csY36" fmla="*/ 4143137 h 4786103"/>
              <a:gd name="csX37" fmla="*/ 629145 w 5797076"/>
              <a:gd name="csY37" fmla="*/ 0 h 4786103"/>
              <a:gd name="csX38" fmla="*/ 584902 w 5797076"/>
              <a:gd name="csY38" fmla="*/ 17488 h 4786103"/>
              <a:gd name="csX39" fmla="*/ 1026509 w 5797076"/>
              <a:gd name="csY39" fmla="*/ 178251 h 4786103"/>
              <a:gd name="csX40" fmla="*/ 1468079 w 5797076"/>
              <a:gd name="csY40" fmla="*/ 17488 h 4786103"/>
              <a:gd name="csX41" fmla="*/ 1419082 w 5797076"/>
              <a:gd name="csY41" fmla="*/ 0 h 4786103"/>
              <a:gd name="csX42" fmla="*/ 584902 w 5797076"/>
              <a:gd name="csY42" fmla="*/ 124673 h 4786103"/>
              <a:gd name="csX43" fmla="*/ 1026519 w 5797076"/>
              <a:gd name="csY43" fmla="*/ 285407 h 4786103"/>
              <a:gd name="csX44" fmla="*/ 1468079 w 5797076"/>
              <a:gd name="csY44" fmla="*/ 124673 h 4786103"/>
              <a:gd name="csX45" fmla="*/ 4559361 w 5797076"/>
              <a:gd name="csY45" fmla="*/ 4357440 h 4786103"/>
              <a:gd name="csX46" fmla="*/ 5000968 w 5797076"/>
              <a:gd name="csY46" fmla="*/ 4196687 h 4786103"/>
              <a:gd name="csX47" fmla="*/ 4559361 w 5797076"/>
              <a:gd name="csY47" fmla="*/ 4035990 h 4786103"/>
              <a:gd name="csX48" fmla="*/ 4117743 w 5797076"/>
              <a:gd name="csY48" fmla="*/ 4196687 h 4786103"/>
              <a:gd name="csX49" fmla="*/ 4559361 w 5797076"/>
              <a:gd name="csY49" fmla="*/ 4357440 h 4786103"/>
              <a:gd name="csX50" fmla="*/ 4559361 w 5797076"/>
              <a:gd name="csY50" fmla="*/ 4571753 h 4786103"/>
              <a:gd name="csX51" fmla="*/ 5000968 w 5797076"/>
              <a:gd name="csY51" fmla="*/ 4411056 h 4786103"/>
              <a:gd name="csX52" fmla="*/ 4559361 w 5797076"/>
              <a:gd name="csY52" fmla="*/ 4250303 h 4786103"/>
              <a:gd name="csX53" fmla="*/ 4117743 w 5797076"/>
              <a:gd name="csY53" fmla="*/ 4411056 h 4786103"/>
              <a:gd name="csX54" fmla="*/ 4559361 w 5797076"/>
              <a:gd name="csY54" fmla="*/ 4571753 h 4786103"/>
              <a:gd name="csX55" fmla="*/ 4559361 w 5797076"/>
              <a:gd name="csY55" fmla="*/ 4786103 h 4786103"/>
              <a:gd name="csX56" fmla="*/ 5000968 w 5797076"/>
              <a:gd name="csY56" fmla="*/ 4625350 h 4786103"/>
              <a:gd name="csX57" fmla="*/ 4559361 w 5797076"/>
              <a:gd name="csY57" fmla="*/ 4464606 h 4786103"/>
              <a:gd name="csX58" fmla="*/ 4117743 w 5797076"/>
              <a:gd name="csY58" fmla="*/ 4625350 h 4786103"/>
              <a:gd name="csX59" fmla="*/ 4559361 w 5797076"/>
              <a:gd name="csY59" fmla="*/ 4786103 h 4786103"/>
              <a:gd name="csX60" fmla="*/ 4559361 w 5797076"/>
              <a:gd name="csY60" fmla="*/ 4035990 h 4786103"/>
              <a:gd name="csX61" fmla="*/ 4117753 w 5797076"/>
              <a:gd name="csY61" fmla="*/ 4196687 h 4786103"/>
              <a:gd name="csX62" fmla="*/ 4559361 w 5797076"/>
              <a:gd name="csY62" fmla="*/ 4357440 h 4786103"/>
              <a:gd name="csX63" fmla="*/ 5000978 w 5797076"/>
              <a:gd name="csY63" fmla="*/ 4196687 h 4786103"/>
              <a:gd name="csX64" fmla="*/ 4559361 w 5797076"/>
              <a:gd name="csY64" fmla="*/ 4035990 h 4786103"/>
              <a:gd name="csX65" fmla="*/ 4559361 w 5797076"/>
              <a:gd name="csY65" fmla="*/ 3500161 h 4786103"/>
              <a:gd name="csX66" fmla="*/ 4117753 w 5797076"/>
              <a:gd name="csY66" fmla="*/ 3660924 h 4786103"/>
              <a:gd name="csX67" fmla="*/ 4559361 w 5797076"/>
              <a:gd name="csY67" fmla="*/ 3821621 h 4786103"/>
              <a:gd name="csX68" fmla="*/ 5000978 w 5797076"/>
              <a:gd name="csY68" fmla="*/ 3660924 h 4786103"/>
              <a:gd name="csX69" fmla="*/ 4559361 w 5797076"/>
              <a:gd name="csY69" fmla="*/ 3500161 h 4786103"/>
              <a:gd name="csX70" fmla="*/ 4559361 w 5797076"/>
              <a:gd name="csY70" fmla="*/ 3928824 h 4786103"/>
              <a:gd name="csX71" fmla="*/ 5000968 w 5797076"/>
              <a:gd name="csY71" fmla="*/ 3768071 h 4786103"/>
              <a:gd name="csX72" fmla="*/ 4559361 w 5797076"/>
              <a:gd name="csY72" fmla="*/ 3607327 h 4786103"/>
              <a:gd name="csX73" fmla="*/ 4117743 w 5797076"/>
              <a:gd name="csY73" fmla="*/ 3768071 h 4786103"/>
              <a:gd name="csX74" fmla="*/ 4559361 w 5797076"/>
              <a:gd name="csY74" fmla="*/ 3928824 h 4786103"/>
              <a:gd name="csX75" fmla="*/ 2792940 w 5797076"/>
              <a:gd name="csY75" fmla="*/ 1892799 h 4786103"/>
              <a:gd name="csX76" fmla="*/ 2351342 w 5797076"/>
              <a:gd name="csY76" fmla="*/ 2053514 h 4786103"/>
              <a:gd name="csX77" fmla="*/ 2792940 w 5797076"/>
              <a:gd name="csY77" fmla="*/ 2214248 h 4786103"/>
              <a:gd name="csX78" fmla="*/ 3234499 w 5797076"/>
              <a:gd name="csY78" fmla="*/ 2053514 h 4786103"/>
              <a:gd name="csX79" fmla="*/ 2792940 w 5797076"/>
              <a:gd name="csY79" fmla="*/ 1892799 h 4786103"/>
              <a:gd name="csX80" fmla="*/ 2792921 w 5797076"/>
              <a:gd name="csY80" fmla="*/ 2321433 h 4786103"/>
              <a:gd name="csX81" fmla="*/ 3234490 w 5797076"/>
              <a:gd name="csY81" fmla="*/ 2160670 h 4786103"/>
              <a:gd name="csX82" fmla="*/ 2792921 w 5797076"/>
              <a:gd name="csY82" fmla="*/ 1999955 h 4786103"/>
              <a:gd name="csX83" fmla="*/ 2351323 w 5797076"/>
              <a:gd name="csY83" fmla="*/ 2160670 h 4786103"/>
              <a:gd name="csX84" fmla="*/ 2792921 w 5797076"/>
              <a:gd name="csY84" fmla="*/ 2321433 h 4786103"/>
              <a:gd name="csX85" fmla="*/ 2792921 w 5797076"/>
              <a:gd name="csY85" fmla="*/ 2428580 h 4786103"/>
              <a:gd name="csX86" fmla="*/ 3234490 w 5797076"/>
              <a:gd name="csY86" fmla="*/ 2267855 h 4786103"/>
              <a:gd name="csX87" fmla="*/ 2792921 w 5797076"/>
              <a:gd name="csY87" fmla="*/ 2107102 h 4786103"/>
              <a:gd name="csX88" fmla="*/ 2351323 w 5797076"/>
              <a:gd name="csY88" fmla="*/ 2267855 h 4786103"/>
              <a:gd name="csX89" fmla="*/ 2792921 w 5797076"/>
              <a:gd name="csY89" fmla="*/ 2428580 h 4786103"/>
              <a:gd name="csX90" fmla="*/ 2792940 w 5797076"/>
              <a:gd name="csY90" fmla="*/ 2214248 h 4786103"/>
              <a:gd name="csX91" fmla="*/ 2351342 w 5797076"/>
              <a:gd name="csY91" fmla="*/ 2374992 h 4786103"/>
              <a:gd name="csX92" fmla="*/ 2792940 w 5797076"/>
              <a:gd name="csY92" fmla="*/ 2535727 h 4786103"/>
              <a:gd name="csX93" fmla="*/ 3234499 w 5797076"/>
              <a:gd name="csY93" fmla="*/ 2374992 h 4786103"/>
              <a:gd name="csX94" fmla="*/ 2792940 w 5797076"/>
              <a:gd name="csY94" fmla="*/ 2214248 h 4786103"/>
              <a:gd name="csX95" fmla="*/ 2792940 w 5797076"/>
              <a:gd name="csY95" fmla="*/ 1678457 h 4786103"/>
              <a:gd name="csX96" fmla="*/ 2351342 w 5797076"/>
              <a:gd name="csY96" fmla="*/ 1839173 h 4786103"/>
              <a:gd name="csX97" fmla="*/ 2792940 w 5797076"/>
              <a:gd name="csY97" fmla="*/ 1999926 h 4786103"/>
              <a:gd name="csX98" fmla="*/ 3234499 w 5797076"/>
              <a:gd name="csY98" fmla="*/ 1839173 h 4786103"/>
              <a:gd name="csX99" fmla="*/ 2792940 w 5797076"/>
              <a:gd name="csY99" fmla="*/ 1678457 h 4786103"/>
              <a:gd name="csX100" fmla="*/ 2792921 w 5797076"/>
              <a:gd name="csY100" fmla="*/ 2107083 h 4786103"/>
              <a:gd name="csX101" fmla="*/ 3234490 w 5797076"/>
              <a:gd name="csY101" fmla="*/ 1946348 h 4786103"/>
              <a:gd name="csX102" fmla="*/ 2792921 w 5797076"/>
              <a:gd name="csY102" fmla="*/ 1785604 h 4786103"/>
              <a:gd name="csX103" fmla="*/ 2351323 w 5797076"/>
              <a:gd name="csY103" fmla="*/ 1946348 h 4786103"/>
              <a:gd name="csX104" fmla="*/ 2792921 w 5797076"/>
              <a:gd name="csY104" fmla="*/ 2107083 h 4786103"/>
              <a:gd name="csX105" fmla="*/ 2792921 w 5797076"/>
              <a:gd name="csY105" fmla="*/ 1892780 h 4786103"/>
              <a:gd name="csX106" fmla="*/ 3234490 w 5797076"/>
              <a:gd name="csY106" fmla="*/ 1732026 h 4786103"/>
              <a:gd name="csX107" fmla="*/ 2792921 w 5797076"/>
              <a:gd name="csY107" fmla="*/ 1571311 h 4786103"/>
              <a:gd name="csX108" fmla="*/ 2351323 w 5797076"/>
              <a:gd name="csY108" fmla="*/ 1732026 h 4786103"/>
              <a:gd name="csX109" fmla="*/ 2792921 w 5797076"/>
              <a:gd name="csY109" fmla="*/ 1892780 h 4786103"/>
              <a:gd name="csX110" fmla="*/ 3234509 w 5797076"/>
              <a:gd name="csY110" fmla="*/ 1410576 h 4786103"/>
              <a:gd name="csX111" fmla="*/ 3676117 w 5797076"/>
              <a:gd name="csY111" fmla="*/ 1249842 h 4786103"/>
              <a:gd name="csX112" fmla="*/ 3234509 w 5797076"/>
              <a:gd name="csY112" fmla="*/ 1089098 h 4786103"/>
              <a:gd name="csX113" fmla="*/ 2792940 w 5797076"/>
              <a:gd name="csY113" fmla="*/ 1249842 h 4786103"/>
              <a:gd name="csX114" fmla="*/ 3234509 w 5797076"/>
              <a:gd name="csY114" fmla="*/ 1410576 h 4786103"/>
              <a:gd name="csX115" fmla="*/ 3234509 w 5797076"/>
              <a:gd name="csY115" fmla="*/ 1732064 h 4786103"/>
              <a:gd name="csX116" fmla="*/ 3676117 w 5797076"/>
              <a:gd name="csY116" fmla="*/ 1571330 h 4786103"/>
              <a:gd name="csX117" fmla="*/ 3234509 w 5797076"/>
              <a:gd name="csY117" fmla="*/ 1410586 h 4786103"/>
              <a:gd name="csX118" fmla="*/ 2792940 w 5797076"/>
              <a:gd name="csY118" fmla="*/ 1571330 h 4786103"/>
              <a:gd name="csX119" fmla="*/ 3234509 w 5797076"/>
              <a:gd name="csY119" fmla="*/ 1732064 h 4786103"/>
              <a:gd name="csX120" fmla="*/ 3676117 w 5797076"/>
              <a:gd name="csY120" fmla="*/ 1571330 h 4786103"/>
              <a:gd name="csX121" fmla="*/ 3676117 w 5797076"/>
              <a:gd name="csY121" fmla="*/ 1249842 h 4786103"/>
              <a:gd name="csX122" fmla="*/ 3234509 w 5797076"/>
              <a:gd name="csY122" fmla="*/ 1089098 h 4786103"/>
              <a:gd name="csX123" fmla="*/ 2792940 w 5797076"/>
              <a:gd name="csY123" fmla="*/ 1249842 h 4786103"/>
              <a:gd name="csX124" fmla="*/ 2792940 w 5797076"/>
              <a:gd name="csY124" fmla="*/ 1571330 h 4786103"/>
              <a:gd name="csX125" fmla="*/ 3234499 w 5797076"/>
              <a:gd name="csY125" fmla="*/ 1732064 h 4786103"/>
              <a:gd name="csX126" fmla="*/ 3676117 w 5797076"/>
              <a:gd name="csY126" fmla="*/ 1571330 h 4786103"/>
              <a:gd name="csX127" fmla="*/ 2351342 w 5797076"/>
              <a:gd name="csY127" fmla="*/ 1089089 h 4786103"/>
              <a:gd name="csX128" fmla="*/ 2792940 w 5797076"/>
              <a:gd name="csY128" fmla="*/ 1249832 h 4786103"/>
              <a:gd name="csX129" fmla="*/ 2792940 w 5797076"/>
              <a:gd name="csY129" fmla="*/ 2214239 h 4786103"/>
              <a:gd name="csX130" fmla="*/ 2351342 w 5797076"/>
              <a:gd name="csY130" fmla="*/ 1732055 h 4786103"/>
              <a:gd name="csX131" fmla="*/ 2792940 w 5797076"/>
              <a:gd name="csY131" fmla="*/ 1571320 h 4786103"/>
              <a:gd name="csX132" fmla="*/ 5442547 w 5797076"/>
              <a:gd name="csY132" fmla="*/ 1249842 h 4786103"/>
              <a:gd name="csX133" fmla="*/ 5442547 w 5797076"/>
              <a:gd name="csY133" fmla="*/ 1571330 h 4786103"/>
              <a:gd name="csX134" fmla="*/ 5797077 w 5797076"/>
              <a:gd name="csY134" fmla="*/ 1701441 h 4786103"/>
              <a:gd name="csX135" fmla="*/ 5000978 w 5797076"/>
              <a:gd name="csY135" fmla="*/ 3339408 h 4786103"/>
              <a:gd name="csX136" fmla="*/ 5442547 w 5797076"/>
              <a:gd name="csY136" fmla="*/ 3178712 h 4786103"/>
              <a:gd name="csX137" fmla="*/ 5000978 w 5797076"/>
              <a:gd name="csY137" fmla="*/ 3017949 h 4786103"/>
              <a:gd name="csX138" fmla="*/ 4559361 w 5797076"/>
              <a:gd name="csY138" fmla="*/ 3178712 h 4786103"/>
              <a:gd name="csX139" fmla="*/ 5000978 w 5797076"/>
              <a:gd name="csY139" fmla="*/ 3339408 h 4786103"/>
              <a:gd name="csX140" fmla="*/ 5000978 w 5797076"/>
              <a:gd name="csY140" fmla="*/ 3660924 h 4786103"/>
              <a:gd name="csX141" fmla="*/ 5442547 w 5797076"/>
              <a:gd name="csY141" fmla="*/ 3500161 h 4786103"/>
              <a:gd name="csX142" fmla="*/ 5000978 w 5797076"/>
              <a:gd name="csY142" fmla="*/ 3339408 h 4786103"/>
              <a:gd name="csX143" fmla="*/ 4559361 w 5797076"/>
              <a:gd name="csY143" fmla="*/ 3500161 h 4786103"/>
              <a:gd name="csX144" fmla="*/ 5000978 w 5797076"/>
              <a:gd name="csY144" fmla="*/ 3660924 h 4786103"/>
              <a:gd name="csX145" fmla="*/ 5442547 w 5797076"/>
              <a:gd name="csY145" fmla="*/ 3500161 h 4786103"/>
              <a:gd name="csX146" fmla="*/ 5442547 w 5797076"/>
              <a:gd name="csY146" fmla="*/ 3178712 h 4786103"/>
              <a:gd name="csX147" fmla="*/ 5000978 w 5797076"/>
              <a:gd name="csY147" fmla="*/ 3017968 h 4786103"/>
              <a:gd name="csX148" fmla="*/ 4559361 w 5797076"/>
              <a:gd name="csY148" fmla="*/ 3178712 h 4786103"/>
              <a:gd name="csX149" fmla="*/ 4559361 w 5797076"/>
              <a:gd name="csY149" fmla="*/ 3500161 h 4786103"/>
              <a:gd name="csX150" fmla="*/ 5000978 w 5797076"/>
              <a:gd name="csY150" fmla="*/ 3660924 h 4786103"/>
              <a:gd name="csX151" fmla="*/ 5442547 w 5797076"/>
              <a:gd name="csY151" fmla="*/ 3500161 h 4786103"/>
              <a:gd name="csX152" fmla="*/ 5797077 w 5797076"/>
              <a:gd name="csY152" fmla="*/ 3629111 h 4786103"/>
              <a:gd name="csX153" fmla="*/ 5442547 w 5797076"/>
              <a:gd name="csY153" fmla="*/ 3500161 h 4786103"/>
              <a:gd name="csX154" fmla="*/ 5000978 w 5797076"/>
              <a:gd name="csY154" fmla="*/ 3660924 h 4786103"/>
              <a:gd name="csX155" fmla="*/ 5000978 w 5797076"/>
              <a:gd name="csY155" fmla="*/ 3982374 h 4786103"/>
              <a:gd name="csX156" fmla="*/ 5442547 w 5797076"/>
              <a:gd name="csY156" fmla="*/ 4143118 h 4786103"/>
              <a:gd name="csX157" fmla="*/ 5797077 w 5797076"/>
              <a:gd name="csY157" fmla="*/ 4014187 h 4786103"/>
              <a:gd name="csX158" fmla="*/ 4117743 w 5797076"/>
              <a:gd name="csY158" fmla="*/ 3339408 h 4786103"/>
              <a:gd name="csX159" fmla="*/ 4117743 w 5797076"/>
              <a:gd name="csY159" fmla="*/ 3660924 h 4786103"/>
              <a:gd name="csX160" fmla="*/ 4559351 w 5797076"/>
              <a:gd name="csY160" fmla="*/ 3500161 h 4786103"/>
              <a:gd name="csX161" fmla="*/ 4559351 w 5797076"/>
              <a:gd name="csY161" fmla="*/ 3178712 h 4786103"/>
              <a:gd name="csX162" fmla="*/ 4117743 w 5797076"/>
              <a:gd name="csY162" fmla="*/ 3339408 h 4786103"/>
              <a:gd name="csX163" fmla="*/ 5000978 w 5797076"/>
              <a:gd name="csY163" fmla="*/ 2374992 h 4786103"/>
              <a:gd name="csX164" fmla="*/ 5442547 w 5797076"/>
              <a:gd name="csY164" fmla="*/ 2214248 h 4786103"/>
              <a:gd name="csX165" fmla="*/ 5000978 w 5797076"/>
              <a:gd name="csY165" fmla="*/ 2053523 h 4786103"/>
              <a:gd name="csX166" fmla="*/ 4559361 w 5797076"/>
              <a:gd name="csY166" fmla="*/ 2214248 h 4786103"/>
              <a:gd name="csX167" fmla="*/ 5000978 w 5797076"/>
              <a:gd name="csY167" fmla="*/ 2374992 h 4786103"/>
              <a:gd name="csX168" fmla="*/ 5000978 w 5797076"/>
              <a:gd name="csY168" fmla="*/ 2696451 h 4786103"/>
              <a:gd name="csX169" fmla="*/ 5442547 w 5797076"/>
              <a:gd name="csY169" fmla="*/ 2535727 h 4786103"/>
              <a:gd name="csX170" fmla="*/ 5000978 w 5797076"/>
              <a:gd name="csY170" fmla="*/ 2375011 h 4786103"/>
              <a:gd name="csX171" fmla="*/ 4559361 w 5797076"/>
              <a:gd name="csY171" fmla="*/ 2535727 h 4786103"/>
              <a:gd name="csX172" fmla="*/ 5000978 w 5797076"/>
              <a:gd name="csY172" fmla="*/ 2696451 h 4786103"/>
              <a:gd name="csX173" fmla="*/ 5442547 w 5797076"/>
              <a:gd name="csY173" fmla="*/ 2535736 h 4786103"/>
              <a:gd name="csX174" fmla="*/ 5442547 w 5797076"/>
              <a:gd name="csY174" fmla="*/ 2214248 h 4786103"/>
              <a:gd name="csX175" fmla="*/ 5000978 w 5797076"/>
              <a:gd name="csY175" fmla="*/ 2053533 h 4786103"/>
              <a:gd name="csX176" fmla="*/ 4559361 w 5797076"/>
              <a:gd name="csY176" fmla="*/ 2214248 h 4786103"/>
              <a:gd name="csX177" fmla="*/ 4559361 w 5797076"/>
              <a:gd name="csY177" fmla="*/ 2535736 h 4786103"/>
              <a:gd name="csX178" fmla="*/ 5000978 w 5797076"/>
              <a:gd name="csY178" fmla="*/ 2696461 h 4786103"/>
              <a:gd name="csX179" fmla="*/ 5442547 w 5797076"/>
              <a:gd name="csY179" fmla="*/ 2535736 h 4786103"/>
              <a:gd name="csX180" fmla="*/ 4559361 w 5797076"/>
              <a:gd name="csY180" fmla="*/ 928364 h 4786103"/>
              <a:gd name="csX181" fmla="*/ 5000968 w 5797076"/>
              <a:gd name="csY181" fmla="*/ 767629 h 4786103"/>
              <a:gd name="csX182" fmla="*/ 4559361 w 5797076"/>
              <a:gd name="csY182" fmla="*/ 606895 h 4786103"/>
              <a:gd name="csX183" fmla="*/ 4117743 w 5797076"/>
              <a:gd name="csY183" fmla="*/ 767629 h 4786103"/>
              <a:gd name="csX184" fmla="*/ 4559361 w 5797076"/>
              <a:gd name="csY184" fmla="*/ 928364 h 4786103"/>
              <a:gd name="csX185" fmla="*/ 4559361 w 5797076"/>
              <a:gd name="csY185" fmla="*/ 1249842 h 4786103"/>
              <a:gd name="csX186" fmla="*/ 5000968 w 5797076"/>
              <a:gd name="csY186" fmla="*/ 1089089 h 4786103"/>
              <a:gd name="csX187" fmla="*/ 4559361 w 5797076"/>
              <a:gd name="csY187" fmla="*/ 928364 h 4786103"/>
              <a:gd name="csX188" fmla="*/ 4117743 w 5797076"/>
              <a:gd name="csY188" fmla="*/ 1089089 h 4786103"/>
              <a:gd name="csX189" fmla="*/ 4559361 w 5797076"/>
              <a:gd name="csY189" fmla="*/ 1249842 h 4786103"/>
              <a:gd name="csX190" fmla="*/ 5000978 w 5797076"/>
              <a:gd name="csY190" fmla="*/ 1089089 h 4786103"/>
              <a:gd name="csX191" fmla="*/ 5000978 w 5797076"/>
              <a:gd name="csY191" fmla="*/ 767620 h 4786103"/>
              <a:gd name="csX192" fmla="*/ 4559361 w 5797076"/>
              <a:gd name="csY192" fmla="*/ 606885 h 4786103"/>
              <a:gd name="csX193" fmla="*/ 4117753 w 5797076"/>
              <a:gd name="csY193" fmla="*/ 767620 h 4786103"/>
              <a:gd name="csX194" fmla="*/ 4117753 w 5797076"/>
              <a:gd name="csY194" fmla="*/ 1089089 h 4786103"/>
              <a:gd name="csX195" fmla="*/ 4559361 w 5797076"/>
              <a:gd name="csY195" fmla="*/ 1249842 h 4786103"/>
              <a:gd name="csX196" fmla="*/ 5000978 w 5797076"/>
              <a:gd name="csY196" fmla="*/ 1089089 h 4786103"/>
              <a:gd name="csX197" fmla="*/ 5000978 w 5797076"/>
              <a:gd name="csY197" fmla="*/ 1410576 h 4786103"/>
              <a:gd name="csX198" fmla="*/ 5000978 w 5797076"/>
              <a:gd name="csY198" fmla="*/ 1089098 h 4786103"/>
              <a:gd name="csX199" fmla="*/ 4559361 w 5797076"/>
              <a:gd name="csY199" fmla="*/ 928373 h 4786103"/>
              <a:gd name="csX200" fmla="*/ 4117753 w 5797076"/>
              <a:gd name="csY200" fmla="*/ 1089098 h 4786103"/>
              <a:gd name="csX201" fmla="*/ 4117753 w 5797076"/>
              <a:gd name="csY201" fmla="*/ 1410576 h 4786103"/>
              <a:gd name="csX202" fmla="*/ 4559361 w 5797076"/>
              <a:gd name="csY202" fmla="*/ 1571330 h 4786103"/>
              <a:gd name="csX203" fmla="*/ 5000978 w 5797076"/>
              <a:gd name="csY203" fmla="*/ 1410576 h 4786103"/>
              <a:gd name="csX204" fmla="*/ 4117734 w 5797076"/>
              <a:gd name="csY204" fmla="*/ 1410567 h 4786103"/>
              <a:gd name="csX205" fmla="*/ 4117734 w 5797076"/>
              <a:gd name="csY205" fmla="*/ 1089079 h 4786103"/>
              <a:gd name="csX206" fmla="*/ 3676117 w 5797076"/>
              <a:gd name="csY206" fmla="*/ 1249842 h 4786103"/>
              <a:gd name="csX207" fmla="*/ 3234509 w 5797076"/>
              <a:gd name="csY207" fmla="*/ 1089079 h 4786103"/>
              <a:gd name="csX208" fmla="*/ 3234509 w 5797076"/>
              <a:gd name="csY208" fmla="*/ 1410567 h 4786103"/>
              <a:gd name="csX209" fmla="*/ 3676117 w 5797076"/>
              <a:gd name="csY209" fmla="*/ 1571320 h 4786103"/>
              <a:gd name="csX210" fmla="*/ 4117734 w 5797076"/>
              <a:gd name="csY210" fmla="*/ 1410567 h 4786103"/>
              <a:gd name="csX211" fmla="*/ 4117734 w 5797076"/>
              <a:gd name="csY211" fmla="*/ 1089089 h 4786103"/>
              <a:gd name="csX212" fmla="*/ 4117734 w 5797076"/>
              <a:gd name="csY212" fmla="*/ 767620 h 4786103"/>
              <a:gd name="csX213" fmla="*/ 3676117 w 5797076"/>
              <a:gd name="csY213" fmla="*/ 606885 h 4786103"/>
              <a:gd name="csX214" fmla="*/ 3234509 w 5797076"/>
              <a:gd name="csY214" fmla="*/ 767620 h 4786103"/>
              <a:gd name="csX215" fmla="*/ 3234509 w 5797076"/>
              <a:gd name="csY215" fmla="*/ 1089089 h 4786103"/>
              <a:gd name="csX216" fmla="*/ 3676117 w 5797076"/>
              <a:gd name="csY216" fmla="*/ 1249842 h 4786103"/>
              <a:gd name="csX217" fmla="*/ 4117734 w 5797076"/>
              <a:gd name="csY217" fmla="*/ 1089089 h 4786103"/>
              <a:gd name="csX218" fmla="*/ 3234509 w 5797076"/>
              <a:gd name="csY218" fmla="*/ 767629 h 4786103"/>
              <a:gd name="csX219" fmla="*/ 3234509 w 5797076"/>
              <a:gd name="csY219" fmla="*/ 446161 h 4786103"/>
              <a:gd name="csX220" fmla="*/ 2792940 w 5797076"/>
              <a:gd name="csY220" fmla="*/ 285407 h 4786103"/>
              <a:gd name="csX221" fmla="*/ 2351332 w 5797076"/>
              <a:gd name="csY221" fmla="*/ 446151 h 4786103"/>
              <a:gd name="csX222" fmla="*/ 2351332 w 5797076"/>
              <a:gd name="csY222" fmla="*/ 767620 h 4786103"/>
              <a:gd name="csX223" fmla="*/ 2792940 w 5797076"/>
              <a:gd name="csY223" fmla="*/ 928364 h 4786103"/>
              <a:gd name="csX224" fmla="*/ 3234509 w 5797076"/>
              <a:gd name="csY224" fmla="*/ 767629 h 4786103"/>
              <a:gd name="csX225" fmla="*/ 2351323 w 5797076"/>
              <a:gd name="csY225" fmla="*/ 1732055 h 4786103"/>
              <a:gd name="csX226" fmla="*/ 2351323 w 5797076"/>
              <a:gd name="csY226" fmla="*/ 1410567 h 4786103"/>
              <a:gd name="csX227" fmla="*/ 2351323 w 5797076"/>
              <a:gd name="csY227" fmla="*/ 1732055 h 4786103"/>
              <a:gd name="csX228" fmla="*/ 1909705 w 5797076"/>
              <a:gd name="csY228" fmla="*/ 1892808 h 4786103"/>
              <a:gd name="csX229" fmla="*/ 1468088 w 5797076"/>
              <a:gd name="csY229" fmla="*/ 1732055 h 4786103"/>
              <a:gd name="csX230" fmla="*/ 4559361 w 5797076"/>
              <a:gd name="csY230" fmla="*/ 1892808 h 4786103"/>
              <a:gd name="csX231" fmla="*/ 4559361 w 5797076"/>
              <a:gd name="csY231" fmla="*/ 1571330 h 4786103"/>
              <a:gd name="csX232" fmla="*/ 4117753 w 5797076"/>
              <a:gd name="csY232" fmla="*/ 1410576 h 4786103"/>
              <a:gd name="csX233" fmla="*/ 3676136 w 5797076"/>
              <a:gd name="csY233" fmla="*/ 1571330 h 4786103"/>
              <a:gd name="csX234" fmla="*/ 3676136 w 5797076"/>
              <a:gd name="csY234" fmla="*/ 1892808 h 4786103"/>
              <a:gd name="csX235" fmla="*/ 4117753 w 5797076"/>
              <a:gd name="csY235" fmla="*/ 2053542 h 4786103"/>
              <a:gd name="csX236" fmla="*/ 4559361 w 5797076"/>
              <a:gd name="csY236" fmla="*/ 1892808 h 4786103"/>
              <a:gd name="csX237" fmla="*/ 4559361 w 5797076"/>
              <a:gd name="csY237" fmla="*/ 1571330 h 4786103"/>
              <a:gd name="csX238" fmla="*/ 4559361 w 5797076"/>
              <a:gd name="csY238" fmla="*/ 606876 h 4786103"/>
              <a:gd name="csX239" fmla="*/ 5797077 w 5797076"/>
              <a:gd name="csY239" fmla="*/ 1378782 h 4786103"/>
              <a:gd name="csX240" fmla="*/ 5442547 w 5797076"/>
              <a:gd name="csY240" fmla="*/ 1249851 h 4786103"/>
              <a:gd name="csX241" fmla="*/ 5797077 w 5797076"/>
              <a:gd name="csY241" fmla="*/ 2085346 h 4786103"/>
              <a:gd name="csX242" fmla="*/ 5442547 w 5797076"/>
              <a:gd name="csY242" fmla="*/ 2214267 h 4786103"/>
              <a:gd name="csX243" fmla="*/ 5442547 w 5797076"/>
              <a:gd name="csY243" fmla="*/ 2535736 h 4786103"/>
              <a:gd name="csX244" fmla="*/ 4559361 w 5797076"/>
              <a:gd name="csY244" fmla="*/ 2535736 h 4786103"/>
              <a:gd name="csX245" fmla="*/ 4559361 w 5797076"/>
              <a:gd name="csY245" fmla="*/ 3178721 h 4786103"/>
              <a:gd name="csX246" fmla="*/ 5000978 w 5797076"/>
              <a:gd name="csY246" fmla="*/ 3017958 h 4786103"/>
              <a:gd name="csX247" fmla="*/ 5000978 w 5797076"/>
              <a:gd name="csY247" fmla="*/ 2696442 h 4786103"/>
              <a:gd name="csX248" fmla="*/ 4559361 w 5797076"/>
              <a:gd name="csY248" fmla="*/ 2535736 h 4786103"/>
              <a:gd name="csX249" fmla="*/ 5797077 w 5797076"/>
              <a:gd name="csY249" fmla="*/ 2338207 h 4786103"/>
              <a:gd name="csX250" fmla="*/ 5442547 w 5797076"/>
              <a:gd name="csY250" fmla="*/ 2214267 h 4786103"/>
              <a:gd name="csX251" fmla="*/ 3676117 w 5797076"/>
              <a:gd name="csY251" fmla="*/ 1249842 h 4786103"/>
              <a:gd name="csX252" fmla="*/ 3676117 w 5797076"/>
              <a:gd name="csY252" fmla="*/ 606885 h 4786103"/>
              <a:gd name="csX253" fmla="*/ 4117734 w 5797076"/>
              <a:gd name="csY253" fmla="*/ 2374992 h 4786103"/>
              <a:gd name="csX254" fmla="*/ 4559351 w 5797076"/>
              <a:gd name="csY254" fmla="*/ 2214248 h 4786103"/>
              <a:gd name="csX255" fmla="*/ 4117734 w 5797076"/>
              <a:gd name="csY255" fmla="*/ 2053523 h 4786103"/>
              <a:gd name="csX256" fmla="*/ 3676117 w 5797076"/>
              <a:gd name="csY256" fmla="*/ 2214248 h 4786103"/>
              <a:gd name="csX257" fmla="*/ 4117734 w 5797076"/>
              <a:gd name="csY257" fmla="*/ 2374992 h 4786103"/>
              <a:gd name="csX258" fmla="*/ 4117734 w 5797076"/>
              <a:gd name="csY258" fmla="*/ 2696451 h 4786103"/>
              <a:gd name="csX259" fmla="*/ 4559351 w 5797076"/>
              <a:gd name="csY259" fmla="*/ 2535727 h 4786103"/>
              <a:gd name="csX260" fmla="*/ 4117734 w 5797076"/>
              <a:gd name="csY260" fmla="*/ 2375011 h 4786103"/>
              <a:gd name="csX261" fmla="*/ 3676117 w 5797076"/>
              <a:gd name="csY261" fmla="*/ 2535727 h 4786103"/>
              <a:gd name="csX262" fmla="*/ 4117734 w 5797076"/>
              <a:gd name="csY262" fmla="*/ 2696451 h 4786103"/>
              <a:gd name="csX263" fmla="*/ 4559361 w 5797076"/>
              <a:gd name="csY263" fmla="*/ 2535727 h 4786103"/>
              <a:gd name="csX264" fmla="*/ 4559361 w 5797076"/>
              <a:gd name="csY264" fmla="*/ 2214248 h 4786103"/>
              <a:gd name="csX265" fmla="*/ 4117753 w 5797076"/>
              <a:gd name="csY265" fmla="*/ 2053523 h 4786103"/>
              <a:gd name="csX266" fmla="*/ 3676136 w 5797076"/>
              <a:gd name="csY266" fmla="*/ 2214248 h 4786103"/>
              <a:gd name="csX267" fmla="*/ 3676136 w 5797076"/>
              <a:gd name="csY267" fmla="*/ 2535727 h 4786103"/>
              <a:gd name="csX268" fmla="*/ 4117753 w 5797076"/>
              <a:gd name="csY268" fmla="*/ 2696451 h 4786103"/>
              <a:gd name="csX269" fmla="*/ 4559361 w 5797076"/>
              <a:gd name="csY269" fmla="*/ 2535727 h 4786103"/>
              <a:gd name="csX270" fmla="*/ 4117734 w 5797076"/>
              <a:gd name="csY270" fmla="*/ 2696451 h 4786103"/>
              <a:gd name="csX271" fmla="*/ 4117734 w 5797076"/>
              <a:gd name="csY271" fmla="*/ 2053533 h 4786103"/>
              <a:gd name="csX272" fmla="*/ 1909705 w 5797076"/>
              <a:gd name="csY272" fmla="*/ 2857205 h 4786103"/>
              <a:gd name="csX273" fmla="*/ 2351323 w 5797076"/>
              <a:gd name="csY273" fmla="*/ 2696451 h 4786103"/>
              <a:gd name="csX274" fmla="*/ 1909705 w 5797076"/>
              <a:gd name="csY274" fmla="*/ 2535736 h 4786103"/>
              <a:gd name="csX275" fmla="*/ 1468088 w 5797076"/>
              <a:gd name="csY275" fmla="*/ 2696451 h 4786103"/>
              <a:gd name="csX276" fmla="*/ 1909705 w 5797076"/>
              <a:gd name="csY276" fmla="*/ 2857205 h 4786103"/>
              <a:gd name="csX277" fmla="*/ 1468088 w 5797076"/>
              <a:gd name="csY277" fmla="*/ 2696451 h 4786103"/>
              <a:gd name="csX278" fmla="*/ 1909705 w 5797076"/>
              <a:gd name="csY278" fmla="*/ 2535727 h 4786103"/>
              <a:gd name="csX279" fmla="*/ 1468088 w 5797076"/>
              <a:gd name="csY279" fmla="*/ 2375011 h 4786103"/>
              <a:gd name="csX280" fmla="*/ 1026528 w 5797076"/>
              <a:gd name="csY280" fmla="*/ 2535727 h 4786103"/>
              <a:gd name="csX281" fmla="*/ 584911 w 5797076"/>
              <a:gd name="csY281" fmla="*/ 2696432 h 4786103"/>
              <a:gd name="csX282" fmla="*/ 441627 w 5797076"/>
              <a:gd name="csY282" fmla="*/ 2748601 h 4786103"/>
              <a:gd name="csX283" fmla="*/ 883206 w 5797076"/>
              <a:gd name="csY283" fmla="*/ 2909354 h 4786103"/>
              <a:gd name="csX284" fmla="*/ 1468088 w 5797076"/>
              <a:gd name="csY284" fmla="*/ 2696451 h 4786103"/>
              <a:gd name="csX285" fmla="*/ 1909705 w 5797076"/>
              <a:gd name="csY285" fmla="*/ 3178731 h 4786103"/>
              <a:gd name="csX286" fmla="*/ 2351323 w 5797076"/>
              <a:gd name="csY286" fmla="*/ 3017968 h 4786103"/>
              <a:gd name="csX287" fmla="*/ 1909705 w 5797076"/>
              <a:gd name="csY287" fmla="*/ 2857205 h 4786103"/>
              <a:gd name="csX288" fmla="*/ 1468088 w 5797076"/>
              <a:gd name="csY288" fmla="*/ 3017968 h 4786103"/>
              <a:gd name="csX289" fmla="*/ 1909705 w 5797076"/>
              <a:gd name="csY289" fmla="*/ 3178731 h 4786103"/>
              <a:gd name="csX290" fmla="*/ 2351323 w 5797076"/>
              <a:gd name="csY290" fmla="*/ 3017968 h 4786103"/>
              <a:gd name="csX291" fmla="*/ 2351323 w 5797076"/>
              <a:gd name="csY291" fmla="*/ 2696451 h 4786103"/>
              <a:gd name="csX292" fmla="*/ 1909724 w 5797076"/>
              <a:gd name="csY292" fmla="*/ 2535736 h 4786103"/>
              <a:gd name="csX293" fmla="*/ 1468098 w 5797076"/>
              <a:gd name="csY293" fmla="*/ 2696451 h 4786103"/>
              <a:gd name="csX294" fmla="*/ 1468098 w 5797076"/>
              <a:gd name="csY294" fmla="*/ 3017968 h 4786103"/>
              <a:gd name="csX295" fmla="*/ 1909724 w 5797076"/>
              <a:gd name="csY295" fmla="*/ 3178731 h 4786103"/>
              <a:gd name="csX296" fmla="*/ 2351323 w 5797076"/>
              <a:gd name="csY296" fmla="*/ 3017968 h 4786103"/>
              <a:gd name="csX297" fmla="*/ 1909724 w 5797076"/>
              <a:gd name="csY297" fmla="*/ 3178731 h 4786103"/>
              <a:gd name="csX298" fmla="*/ 1909724 w 5797076"/>
              <a:gd name="csY298" fmla="*/ 2535746 h 4786103"/>
              <a:gd name="csX299" fmla="*/ 1909705 w 5797076"/>
              <a:gd name="csY299" fmla="*/ 2214267 h 4786103"/>
              <a:gd name="csX300" fmla="*/ 2351323 w 5797076"/>
              <a:gd name="csY300" fmla="*/ 2053533 h 4786103"/>
              <a:gd name="csX301" fmla="*/ 1909705 w 5797076"/>
              <a:gd name="csY301" fmla="*/ 1892799 h 4786103"/>
              <a:gd name="csX302" fmla="*/ 1468088 w 5797076"/>
              <a:gd name="csY302" fmla="*/ 2053533 h 4786103"/>
              <a:gd name="csX303" fmla="*/ 1909705 w 5797076"/>
              <a:gd name="csY303" fmla="*/ 2214267 h 4786103"/>
              <a:gd name="csX304" fmla="*/ 1468088 w 5797076"/>
              <a:gd name="csY304" fmla="*/ 2053542 h 4786103"/>
              <a:gd name="csX305" fmla="*/ 1909705 w 5797076"/>
              <a:gd name="csY305" fmla="*/ 1892808 h 4786103"/>
              <a:gd name="csX306" fmla="*/ 1468088 w 5797076"/>
              <a:gd name="csY306" fmla="*/ 1732064 h 4786103"/>
              <a:gd name="csX307" fmla="*/ 1468088 w 5797076"/>
              <a:gd name="csY307" fmla="*/ 2053542 h 4786103"/>
              <a:gd name="csX308" fmla="*/ 1468088 w 5797076"/>
              <a:gd name="csY308" fmla="*/ 1732055 h 4786103"/>
              <a:gd name="csX309" fmla="*/ 1026519 w 5797076"/>
              <a:gd name="csY309" fmla="*/ 1892799 h 4786103"/>
              <a:gd name="csX310" fmla="*/ 1468088 w 5797076"/>
              <a:gd name="csY310" fmla="*/ 2053533 h 4786103"/>
              <a:gd name="csX311" fmla="*/ 1468088 w 5797076"/>
              <a:gd name="csY311" fmla="*/ 1732055 h 4786103"/>
              <a:gd name="csX312" fmla="*/ 1468088 w 5797076"/>
              <a:gd name="csY312" fmla="*/ 2053542 h 4786103"/>
              <a:gd name="csX313" fmla="*/ 1026519 w 5797076"/>
              <a:gd name="csY313" fmla="*/ 2214267 h 4786103"/>
              <a:gd name="csX314" fmla="*/ 1468088 w 5797076"/>
              <a:gd name="csY314" fmla="*/ 2375011 h 4786103"/>
              <a:gd name="csX315" fmla="*/ 1468088 w 5797076"/>
              <a:gd name="csY315" fmla="*/ 2053542 h 4786103"/>
              <a:gd name="csX316" fmla="*/ 1026509 w 5797076"/>
              <a:gd name="csY316" fmla="*/ 2535727 h 4786103"/>
              <a:gd name="csX317" fmla="*/ 1468079 w 5797076"/>
              <a:gd name="csY317" fmla="*/ 2374992 h 4786103"/>
              <a:gd name="csX318" fmla="*/ 1026509 w 5797076"/>
              <a:gd name="csY318" fmla="*/ 2214248 h 4786103"/>
              <a:gd name="csX319" fmla="*/ 1026509 w 5797076"/>
              <a:gd name="csY319" fmla="*/ 2535727 h 4786103"/>
              <a:gd name="csX320" fmla="*/ 1026509 w 5797076"/>
              <a:gd name="csY320" fmla="*/ 2535727 h 4786103"/>
              <a:gd name="csX321" fmla="*/ 1468079 w 5797076"/>
              <a:gd name="csY321" fmla="*/ 2374992 h 4786103"/>
              <a:gd name="csX322" fmla="*/ 1026509 w 5797076"/>
              <a:gd name="csY322" fmla="*/ 2214248 h 4786103"/>
              <a:gd name="csX323" fmla="*/ 1026509 w 5797076"/>
              <a:gd name="csY323" fmla="*/ 2535727 h 4786103"/>
              <a:gd name="csX324" fmla="*/ 1909705 w 5797076"/>
              <a:gd name="csY324" fmla="*/ 2535736 h 4786103"/>
              <a:gd name="csX325" fmla="*/ 2351323 w 5797076"/>
              <a:gd name="csY325" fmla="*/ 2375002 h 4786103"/>
              <a:gd name="csX326" fmla="*/ 1909705 w 5797076"/>
              <a:gd name="csY326" fmla="*/ 2214258 h 4786103"/>
              <a:gd name="csX327" fmla="*/ 1468088 w 5797076"/>
              <a:gd name="csY327" fmla="*/ 2375002 h 4786103"/>
              <a:gd name="csX328" fmla="*/ 1909705 w 5797076"/>
              <a:gd name="csY328" fmla="*/ 2535736 h 4786103"/>
              <a:gd name="csX329" fmla="*/ 2351323 w 5797076"/>
              <a:gd name="csY329" fmla="*/ 2696451 h 4786103"/>
              <a:gd name="csX330" fmla="*/ 2351323 w 5797076"/>
              <a:gd name="csY330" fmla="*/ 2053523 h 4786103"/>
              <a:gd name="csX331" fmla="*/ 1909724 w 5797076"/>
              <a:gd name="csY331" fmla="*/ 1892808 h 4786103"/>
              <a:gd name="csX332" fmla="*/ 1468098 w 5797076"/>
              <a:gd name="csY332" fmla="*/ 2053523 h 4786103"/>
              <a:gd name="csX333" fmla="*/ 1468098 w 5797076"/>
              <a:gd name="csY333" fmla="*/ 2375011 h 4786103"/>
              <a:gd name="csX334" fmla="*/ 1909724 w 5797076"/>
              <a:gd name="csY334" fmla="*/ 2535746 h 4786103"/>
              <a:gd name="csX335" fmla="*/ 1909724 w 5797076"/>
              <a:gd name="csY335" fmla="*/ 2535736 h 4786103"/>
              <a:gd name="csX336" fmla="*/ 1909724 w 5797076"/>
              <a:gd name="csY336" fmla="*/ 1892808 h 4786103"/>
              <a:gd name="csX337" fmla="*/ 584892 w 5797076"/>
              <a:gd name="csY337" fmla="*/ 2374992 h 4786103"/>
              <a:gd name="csX338" fmla="*/ 1026509 w 5797076"/>
              <a:gd name="csY338" fmla="*/ 2214248 h 4786103"/>
              <a:gd name="csX339" fmla="*/ 584892 w 5797076"/>
              <a:gd name="csY339" fmla="*/ 2053523 h 4786103"/>
              <a:gd name="csX340" fmla="*/ 143275 w 5797076"/>
              <a:gd name="csY340" fmla="*/ 2214248 h 4786103"/>
              <a:gd name="csX341" fmla="*/ 584892 w 5797076"/>
              <a:gd name="csY341" fmla="*/ 2374992 h 4786103"/>
              <a:gd name="csX342" fmla="*/ 584892 w 5797076"/>
              <a:gd name="csY342" fmla="*/ 2696451 h 4786103"/>
              <a:gd name="csX343" fmla="*/ 1026509 w 5797076"/>
              <a:gd name="csY343" fmla="*/ 2535727 h 4786103"/>
              <a:gd name="csX344" fmla="*/ 584892 w 5797076"/>
              <a:gd name="csY344" fmla="*/ 2375011 h 4786103"/>
              <a:gd name="csX345" fmla="*/ 143275 w 5797076"/>
              <a:gd name="csY345" fmla="*/ 2535727 h 4786103"/>
              <a:gd name="csX346" fmla="*/ 584892 w 5797076"/>
              <a:gd name="csY346" fmla="*/ 2696451 h 4786103"/>
              <a:gd name="csX347" fmla="*/ 1026509 w 5797076"/>
              <a:gd name="csY347" fmla="*/ 2535727 h 4786103"/>
              <a:gd name="csX348" fmla="*/ 1026509 w 5797076"/>
              <a:gd name="csY348" fmla="*/ 2214248 h 4786103"/>
              <a:gd name="csX349" fmla="*/ 584902 w 5797076"/>
              <a:gd name="csY349" fmla="*/ 2053523 h 4786103"/>
              <a:gd name="csX350" fmla="*/ 143285 w 5797076"/>
              <a:gd name="csY350" fmla="*/ 2214248 h 4786103"/>
              <a:gd name="csX351" fmla="*/ 143285 w 5797076"/>
              <a:gd name="csY351" fmla="*/ 2535727 h 4786103"/>
              <a:gd name="csX352" fmla="*/ 584902 w 5797076"/>
              <a:gd name="csY352" fmla="*/ 2696451 h 4786103"/>
              <a:gd name="csX353" fmla="*/ 1026509 w 5797076"/>
              <a:gd name="csY353" fmla="*/ 2535727 h 4786103"/>
              <a:gd name="csX354" fmla="*/ 584902 w 5797076"/>
              <a:gd name="csY354" fmla="*/ 2696451 h 4786103"/>
              <a:gd name="csX355" fmla="*/ 584902 w 5797076"/>
              <a:gd name="csY355" fmla="*/ 2053533 h 4786103"/>
              <a:gd name="csX356" fmla="*/ 441607 w 5797076"/>
              <a:gd name="csY356" fmla="*/ 3070089 h 4786103"/>
              <a:gd name="csX357" fmla="*/ 883196 w 5797076"/>
              <a:gd name="csY357" fmla="*/ 2909335 h 4786103"/>
              <a:gd name="csX358" fmla="*/ 441607 w 5797076"/>
              <a:gd name="csY358" fmla="*/ 2748572 h 4786103"/>
              <a:gd name="csX359" fmla="*/ 0 w 5797076"/>
              <a:gd name="csY359" fmla="*/ 2909335 h 4786103"/>
              <a:gd name="csX360" fmla="*/ 441607 w 5797076"/>
              <a:gd name="csY360" fmla="*/ 3070089 h 4786103"/>
              <a:gd name="csX361" fmla="*/ 441607 w 5797076"/>
              <a:gd name="csY361" fmla="*/ 3391548 h 4786103"/>
              <a:gd name="csX362" fmla="*/ 883196 w 5797076"/>
              <a:gd name="csY362" fmla="*/ 3230861 h 4786103"/>
              <a:gd name="csX363" fmla="*/ 441607 w 5797076"/>
              <a:gd name="csY363" fmla="*/ 3070089 h 4786103"/>
              <a:gd name="csX364" fmla="*/ 0 w 5797076"/>
              <a:gd name="csY364" fmla="*/ 3230861 h 4786103"/>
              <a:gd name="csX365" fmla="*/ 441607 w 5797076"/>
              <a:gd name="csY365" fmla="*/ 3391548 h 4786103"/>
              <a:gd name="csX366" fmla="*/ 883196 w 5797076"/>
              <a:gd name="csY366" fmla="*/ 3230861 h 4786103"/>
              <a:gd name="csX367" fmla="*/ 883196 w 5797076"/>
              <a:gd name="csY367" fmla="*/ 2909335 h 4786103"/>
              <a:gd name="csX368" fmla="*/ 441617 w 5797076"/>
              <a:gd name="csY368" fmla="*/ 2748572 h 4786103"/>
              <a:gd name="csX369" fmla="*/ 0 w 5797076"/>
              <a:gd name="csY369" fmla="*/ 2909335 h 4786103"/>
              <a:gd name="csX370" fmla="*/ 0 w 5797076"/>
              <a:gd name="csY370" fmla="*/ 3230861 h 4786103"/>
              <a:gd name="csX371" fmla="*/ 441617 w 5797076"/>
              <a:gd name="csY371" fmla="*/ 3391548 h 4786103"/>
              <a:gd name="csX372" fmla="*/ 883196 w 5797076"/>
              <a:gd name="csY372" fmla="*/ 3230861 h 4786103"/>
              <a:gd name="csX373" fmla="*/ 441617 w 5797076"/>
              <a:gd name="csY373" fmla="*/ 3391548 h 4786103"/>
              <a:gd name="csX374" fmla="*/ 441617 w 5797076"/>
              <a:gd name="csY374" fmla="*/ 2748591 h 4786103"/>
              <a:gd name="csX375" fmla="*/ 1026519 w 5797076"/>
              <a:gd name="csY375" fmla="*/ 606876 h 4786103"/>
              <a:gd name="csX376" fmla="*/ 1468079 w 5797076"/>
              <a:gd name="csY376" fmla="*/ 446151 h 4786103"/>
              <a:gd name="csX377" fmla="*/ 1026519 w 5797076"/>
              <a:gd name="csY377" fmla="*/ 285407 h 4786103"/>
              <a:gd name="csX378" fmla="*/ 584902 w 5797076"/>
              <a:gd name="csY378" fmla="*/ 446151 h 4786103"/>
              <a:gd name="csX379" fmla="*/ 1026519 w 5797076"/>
              <a:gd name="csY379" fmla="*/ 606876 h 4786103"/>
              <a:gd name="csX380" fmla="*/ 928335 w 5797076"/>
              <a:gd name="csY380" fmla="*/ 0 h 4786103"/>
              <a:gd name="csX381" fmla="*/ 584902 w 5797076"/>
              <a:gd name="csY381" fmla="*/ 124663 h 4786103"/>
              <a:gd name="csX382" fmla="*/ 584902 w 5797076"/>
              <a:gd name="csY382" fmla="*/ 446151 h 4786103"/>
              <a:gd name="csX383" fmla="*/ 1026509 w 5797076"/>
              <a:gd name="csY383" fmla="*/ 606876 h 4786103"/>
              <a:gd name="csX384" fmla="*/ 1468079 w 5797076"/>
              <a:gd name="csY384" fmla="*/ 446151 h 4786103"/>
              <a:gd name="csX385" fmla="*/ 1468088 w 5797076"/>
              <a:gd name="csY385" fmla="*/ 446151 h 4786103"/>
              <a:gd name="csX386" fmla="*/ 1468088 w 5797076"/>
              <a:gd name="csY386" fmla="*/ 124663 h 4786103"/>
              <a:gd name="csX387" fmla="*/ 1130637 w 5797076"/>
              <a:gd name="csY387" fmla="*/ 0 h 4786103"/>
              <a:gd name="csX388" fmla="*/ 1026509 w 5797076"/>
              <a:gd name="csY388" fmla="*/ 606885 h 4786103"/>
              <a:gd name="csX389" fmla="*/ 1026509 w 5797076"/>
              <a:gd name="csY389" fmla="*/ 0 h 4786103"/>
              <a:gd name="csX390" fmla="*/ 3676117 w 5797076"/>
              <a:gd name="csY390" fmla="*/ 2857195 h 4786103"/>
              <a:gd name="csX391" fmla="*/ 4117724 w 5797076"/>
              <a:gd name="csY391" fmla="*/ 2696432 h 4786103"/>
              <a:gd name="csX392" fmla="*/ 3676117 w 5797076"/>
              <a:gd name="csY392" fmla="*/ 2535727 h 4786103"/>
              <a:gd name="csX393" fmla="*/ 3234509 w 5797076"/>
              <a:gd name="csY393" fmla="*/ 2696432 h 4786103"/>
              <a:gd name="csX394" fmla="*/ 3676117 w 5797076"/>
              <a:gd name="csY394" fmla="*/ 2857195 h 4786103"/>
              <a:gd name="csX395" fmla="*/ 3676117 w 5797076"/>
              <a:gd name="csY395" fmla="*/ 3178712 h 4786103"/>
              <a:gd name="csX396" fmla="*/ 4117724 w 5797076"/>
              <a:gd name="csY396" fmla="*/ 3017949 h 4786103"/>
              <a:gd name="csX397" fmla="*/ 3676117 w 5797076"/>
              <a:gd name="csY397" fmla="*/ 2857195 h 4786103"/>
              <a:gd name="csX398" fmla="*/ 3234509 w 5797076"/>
              <a:gd name="csY398" fmla="*/ 3017949 h 4786103"/>
              <a:gd name="csX399" fmla="*/ 3676117 w 5797076"/>
              <a:gd name="csY399" fmla="*/ 3178712 h 4786103"/>
              <a:gd name="csX400" fmla="*/ 4117734 w 5797076"/>
              <a:gd name="csY400" fmla="*/ 3017949 h 4786103"/>
              <a:gd name="csX401" fmla="*/ 4117734 w 5797076"/>
              <a:gd name="csY401" fmla="*/ 2696432 h 4786103"/>
              <a:gd name="csX402" fmla="*/ 3676117 w 5797076"/>
              <a:gd name="csY402" fmla="*/ 2535727 h 4786103"/>
              <a:gd name="csX403" fmla="*/ 3234509 w 5797076"/>
              <a:gd name="csY403" fmla="*/ 2696432 h 4786103"/>
              <a:gd name="csX404" fmla="*/ 3234509 w 5797076"/>
              <a:gd name="csY404" fmla="*/ 3017949 h 4786103"/>
              <a:gd name="csX405" fmla="*/ 3676117 w 5797076"/>
              <a:gd name="csY405" fmla="*/ 3178712 h 4786103"/>
              <a:gd name="csX406" fmla="*/ 4117734 w 5797076"/>
              <a:gd name="csY406" fmla="*/ 3017949 h 4786103"/>
              <a:gd name="csX407" fmla="*/ 3676117 w 5797076"/>
              <a:gd name="csY407" fmla="*/ 3178712 h 4786103"/>
              <a:gd name="csX408" fmla="*/ 3676117 w 5797076"/>
              <a:gd name="csY408" fmla="*/ 2535727 h 4786103"/>
              <a:gd name="csX409" fmla="*/ 1909705 w 5797076"/>
              <a:gd name="csY409" fmla="*/ 928364 h 4786103"/>
              <a:gd name="csX410" fmla="*/ 2351323 w 5797076"/>
              <a:gd name="csY410" fmla="*/ 767629 h 4786103"/>
              <a:gd name="csX411" fmla="*/ 1909705 w 5797076"/>
              <a:gd name="csY411" fmla="*/ 606895 h 4786103"/>
              <a:gd name="csX412" fmla="*/ 1468088 w 5797076"/>
              <a:gd name="csY412" fmla="*/ 767629 h 4786103"/>
              <a:gd name="csX413" fmla="*/ 1909705 w 5797076"/>
              <a:gd name="csY413" fmla="*/ 928364 h 4786103"/>
              <a:gd name="csX414" fmla="*/ 1909705 w 5797076"/>
              <a:gd name="csY414" fmla="*/ 1249842 h 4786103"/>
              <a:gd name="csX415" fmla="*/ 2351323 w 5797076"/>
              <a:gd name="csY415" fmla="*/ 1089089 h 4786103"/>
              <a:gd name="csX416" fmla="*/ 1909705 w 5797076"/>
              <a:gd name="csY416" fmla="*/ 928364 h 4786103"/>
              <a:gd name="csX417" fmla="*/ 1468088 w 5797076"/>
              <a:gd name="csY417" fmla="*/ 1089089 h 4786103"/>
              <a:gd name="csX418" fmla="*/ 1909705 w 5797076"/>
              <a:gd name="csY418" fmla="*/ 1249842 h 4786103"/>
              <a:gd name="csX419" fmla="*/ 1468098 w 5797076"/>
              <a:gd name="csY419" fmla="*/ 767629 h 4786103"/>
              <a:gd name="csX420" fmla="*/ 1909724 w 5797076"/>
              <a:gd name="csY420" fmla="*/ 606895 h 4786103"/>
              <a:gd name="csX421" fmla="*/ 2351323 w 5797076"/>
              <a:gd name="csY421" fmla="*/ 767629 h 4786103"/>
              <a:gd name="csX422" fmla="*/ 2351323 w 5797076"/>
              <a:gd name="csY422" fmla="*/ 1089098 h 4786103"/>
              <a:gd name="csX423" fmla="*/ 2351323 w 5797076"/>
              <a:gd name="csY423" fmla="*/ 1089089 h 4786103"/>
              <a:gd name="csX424" fmla="*/ 1909705 w 5797076"/>
              <a:gd name="csY424" fmla="*/ 1249842 h 4786103"/>
              <a:gd name="csX425" fmla="*/ 1468088 w 5797076"/>
              <a:gd name="csY425" fmla="*/ 1089089 h 4786103"/>
              <a:gd name="csX426" fmla="*/ 1909724 w 5797076"/>
              <a:gd name="csY426" fmla="*/ 1249842 h 4786103"/>
              <a:gd name="csX427" fmla="*/ 1909724 w 5797076"/>
              <a:gd name="csY427" fmla="*/ 606885 h 4786103"/>
              <a:gd name="csX428" fmla="*/ 1468088 w 5797076"/>
              <a:gd name="csY428" fmla="*/ 767629 h 4786103"/>
              <a:gd name="csX429" fmla="*/ 1909705 w 5797076"/>
              <a:gd name="csY429" fmla="*/ 606885 h 4786103"/>
              <a:gd name="csX430" fmla="*/ 1468088 w 5797076"/>
              <a:gd name="csY430" fmla="*/ 446161 h 4786103"/>
              <a:gd name="csX431" fmla="*/ 1026509 w 5797076"/>
              <a:gd name="csY431" fmla="*/ 606876 h 4786103"/>
              <a:gd name="csX432" fmla="*/ 1468088 w 5797076"/>
              <a:gd name="csY432" fmla="*/ 767629 h 4786103"/>
              <a:gd name="csX433" fmla="*/ 5442547 w 5797076"/>
              <a:gd name="csY433" fmla="*/ 1249842 h 4786103"/>
              <a:gd name="csX434" fmla="*/ 5000978 w 5797076"/>
              <a:gd name="csY434" fmla="*/ 1410576 h 4786103"/>
              <a:gd name="csX435" fmla="*/ 5000978 w 5797076"/>
              <a:gd name="csY435" fmla="*/ 2696451 h 4786103"/>
              <a:gd name="csX436" fmla="*/ 3234509 w 5797076"/>
              <a:gd name="csY436" fmla="*/ 2053514 h 4786103"/>
              <a:gd name="csX437" fmla="*/ 3234509 w 5797076"/>
              <a:gd name="csY437" fmla="*/ 1410576 h 4786103"/>
              <a:gd name="csX438" fmla="*/ 2351323 w 5797076"/>
              <a:gd name="csY438" fmla="*/ 2053514 h 4786103"/>
              <a:gd name="csX439" fmla="*/ 2351323 w 5797076"/>
              <a:gd name="csY439" fmla="*/ 1089089 h 4786103"/>
              <a:gd name="csX440" fmla="*/ 1909724 w 5797076"/>
              <a:gd name="csY440" fmla="*/ 1892808 h 4786103"/>
              <a:gd name="csX441" fmla="*/ 1909724 w 5797076"/>
              <a:gd name="csY441" fmla="*/ 1249851 h 4786103"/>
              <a:gd name="csX442" fmla="*/ 1468088 w 5797076"/>
              <a:gd name="csY442" fmla="*/ 1732045 h 4786103"/>
              <a:gd name="csX443" fmla="*/ 1468088 w 5797076"/>
              <a:gd name="csY443" fmla="*/ 1089089 h 4786103"/>
              <a:gd name="csX444" fmla="*/ 1468088 w 5797076"/>
              <a:gd name="csY444" fmla="*/ 2696451 h 4786103"/>
              <a:gd name="csX445" fmla="*/ 1468088 w 5797076"/>
              <a:gd name="csY445" fmla="*/ 2375011 h 4786103"/>
              <a:gd name="csX446" fmla="*/ 883196 w 5797076"/>
              <a:gd name="csY446" fmla="*/ 3230861 h 4786103"/>
              <a:gd name="csX447" fmla="*/ 1468079 w 5797076"/>
              <a:gd name="csY447" fmla="*/ 3017939 h 4786103"/>
              <a:gd name="csX448" fmla="*/ 5797077 w 5797076"/>
              <a:gd name="csY448" fmla="*/ 1057285 h 4786103"/>
              <a:gd name="csX449" fmla="*/ 5797077 w 5797076"/>
              <a:gd name="csY449" fmla="*/ 799433 h 4786103"/>
              <a:gd name="csX450" fmla="*/ 5442547 w 5797076"/>
              <a:gd name="csY450" fmla="*/ 928364 h 4786103"/>
              <a:gd name="csX451" fmla="*/ 5000978 w 5797076"/>
              <a:gd name="csY451" fmla="*/ 767629 h 4786103"/>
              <a:gd name="csX452" fmla="*/ 5000978 w 5797076"/>
              <a:gd name="csY452" fmla="*/ 1089098 h 4786103"/>
              <a:gd name="csX453" fmla="*/ 5442547 w 5797076"/>
              <a:gd name="csY453" fmla="*/ 928373 h 4786103"/>
              <a:gd name="csX454" fmla="*/ 5797077 w 5797076"/>
              <a:gd name="csY454" fmla="*/ 1057285 h 4786103"/>
              <a:gd name="csX455" fmla="*/ 5797077 w 5797076"/>
              <a:gd name="csY455" fmla="*/ 735825 h 4786103"/>
              <a:gd name="csX456" fmla="*/ 5442547 w 5797076"/>
              <a:gd name="csY456" fmla="*/ 606895 h 4786103"/>
              <a:gd name="csX457" fmla="*/ 5000978 w 5797076"/>
              <a:gd name="csY457" fmla="*/ 767629 h 4786103"/>
              <a:gd name="csX458" fmla="*/ 5442547 w 5797076"/>
              <a:gd name="csY458" fmla="*/ 928364 h 4786103"/>
              <a:gd name="csX459" fmla="*/ 5797077 w 5797076"/>
              <a:gd name="csY459" fmla="*/ 799433 h 4786103"/>
              <a:gd name="csX460" fmla="*/ 5797077 w 5797076"/>
              <a:gd name="csY460" fmla="*/ 1057285 h 4786103"/>
              <a:gd name="csX461" fmla="*/ 5442547 w 5797076"/>
              <a:gd name="csY461" fmla="*/ 928373 h 4786103"/>
              <a:gd name="csX462" fmla="*/ 5000978 w 5797076"/>
              <a:gd name="csY462" fmla="*/ 1089098 h 4786103"/>
              <a:gd name="csX463" fmla="*/ 5442547 w 5797076"/>
              <a:gd name="csY463" fmla="*/ 1249851 h 4786103"/>
              <a:gd name="csX464" fmla="*/ 5797077 w 5797076"/>
              <a:gd name="csY464" fmla="*/ 1120912 h 4786103"/>
              <a:gd name="csX465" fmla="*/ 5797077 w 5797076"/>
              <a:gd name="csY465" fmla="*/ 2986135 h 4786103"/>
              <a:gd name="csX466" fmla="*/ 5797077 w 5797076"/>
              <a:gd name="csY466" fmla="*/ 2728246 h 4786103"/>
              <a:gd name="csX467" fmla="*/ 5442547 w 5797076"/>
              <a:gd name="csY467" fmla="*/ 2857195 h 4786103"/>
              <a:gd name="csX468" fmla="*/ 5797077 w 5797076"/>
              <a:gd name="csY468" fmla="*/ 2986135 h 4786103"/>
              <a:gd name="csX469" fmla="*/ 5001006 w 5797076"/>
              <a:gd name="csY469" fmla="*/ 2696442 h 4786103"/>
              <a:gd name="csX470" fmla="*/ 5000978 w 5797076"/>
              <a:gd name="csY470" fmla="*/ 2696451 h 4786103"/>
              <a:gd name="csX471" fmla="*/ 5000978 w 5797076"/>
              <a:gd name="csY471" fmla="*/ 3017949 h 4786103"/>
              <a:gd name="csX472" fmla="*/ 5442547 w 5797076"/>
              <a:gd name="csY472" fmla="*/ 2857195 h 4786103"/>
              <a:gd name="csX473" fmla="*/ 5001006 w 5797076"/>
              <a:gd name="csY473" fmla="*/ 2696442 h 4786103"/>
              <a:gd name="csX474" fmla="*/ 5797077 w 5797076"/>
              <a:gd name="csY474" fmla="*/ 2664647 h 4786103"/>
              <a:gd name="csX475" fmla="*/ 5797077 w 5797076"/>
              <a:gd name="csY475" fmla="*/ 2664628 h 4786103"/>
              <a:gd name="csX476" fmla="*/ 5442547 w 5797076"/>
              <a:gd name="csY476" fmla="*/ 2535727 h 4786103"/>
              <a:gd name="csX477" fmla="*/ 5000978 w 5797076"/>
              <a:gd name="csY477" fmla="*/ 2696432 h 4786103"/>
              <a:gd name="csX478" fmla="*/ 5001006 w 5797076"/>
              <a:gd name="csY478" fmla="*/ 2696442 h 4786103"/>
              <a:gd name="csX479" fmla="*/ 5442547 w 5797076"/>
              <a:gd name="csY479" fmla="*/ 2535736 h 4786103"/>
              <a:gd name="csX480" fmla="*/ 5797077 w 5797076"/>
              <a:gd name="csY480" fmla="*/ 2664647 h 4786103"/>
              <a:gd name="csX481" fmla="*/ 5797077 w 5797076"/>
              <a:gd name="csY481" fmla="*/ 2664647 h 4786103"/>
              <a:gd name="csX482" fmla="*/ 5442547 w 5797076"/>
              <a:gd name="csY482" fmla="*/ 2535736 h 4786103"/>
              <a:gd name="csX483" fmla="*/ 5001006 w 5797076"/>
              <a:gd name="csY483" fmla="*/ 2696442 h 4786103"/>
              <a:gd name="csX484" fmla="*/ 5442547 w 5797076"/>
              <a:gd name="csY484" fmla="*/ 2857195 h 4786103"/>
              <a:gd name="csX485" fmla="*/ 5797077 w 5797076"/>
              <a:gd name="csY485" fmla="*/ 2728246 h 4786103"/>
              <a:gd name="csX486" fmla="*/ 5797077 w 5797076"/>
              <a:gd name="csY486" fmla="*/ 2986135 h 4786103"/>
              <a:gd name="csX487" fmla="*/ 5442547 w 5797076"/>
              <a:gd name="csY487" fmla="*/ 2857195 h 4786103"/>
              <a:gd name="csX488" fmla="*/ 5000978 w 5797076"/>
              <a:gd name="csY488" fmla="*/ 3017949 h 4786103"/>
              <a:gd name="csX489" fmla="*/ 5442547 w 5797076"/>
              <a:gd name="csY489" fmla="*/ 3178712 h 4786103"/>
              <a:gd name="csX490" fmla="*/ 5797077 w 5797076"/>
              <a:gd name="csY490" fmla="*/ 3049762 h 478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Lst>
            <a:rect l="l" t="t" r="r" b="b"/>
            <a:pathLst>
              <a:path w="5797076" h="4786103">
                <a:moveTo>
                  <a:pt x="5442547" y="285407"/>
                </a:moveTo>
                <a:lnTo>
                  <a:pt x="5000978" y="446161"/>
                </a:lnTo>
                <a:lnTo>
                  <a:pt x="4559361" y="285407"/>
                </a:lnTo>
                <a:lnTo>
                  <a:pt x="5000978" y="124682"/>
                </a:lnTo>
                <a:lnTo>
                  <a:pt x="5442547" y="285407"/>
                </a:lnTo>
                <a:close/>
                <a:moveTo>
                  <a:pt x="5000978" y="553307"/>
                </a:moveTo>
                <a:lnTo>
                  <a:pt x="5442547" y="392554"/>
                </a:lnTo>
                <a:lnTo>
                  <a:pt x="5000978" y="231829"/>
                </a:lnTo>
                <a:lnTo>
                  <a:pt x="4559361" y="392554"/>
                </a:lnTo>
                <a:lnTo>
                  <a:pt x="5000978" y="553307"/>
                </a:lnTo>
                <a:close/>
                <a:moveTo>
                  <a:pt x="5000978" y="660454"/>
                </a:moveTo>
                <a:lnTo>
                  <a:pt x="5442547" y="499729"/>
                </a:lnTo>
                <a:lnTo>
                  <a:pt x="5000978" y="338976"/>
                </a:lnTo>
                <a:lnTo>
                  <a:pt x="4559361" y="499729"/>
                </a:lnTo>
                <a:lnTo>
                  <a:pt x="5000978" y="660454"/>
                </a:lnTo>
                <a:close/>
                <a:moveTo>
                  <a:pt x="5000978" y="446161"/>
                </a:moveTo>
                <a:lnTo>
                  <a:pt x="4559361" y="606876"/>
                </a:lnTo>
                <a:lnTo>
                  <a:pt x="5000978" y="767620"/>
                </a:lnTo>
                <a:lnTo>
                  <a:pt x="5442547" y="606876"/>
                </a:lnTo>
                <a:lnTo>
                  <a:pt x="5000978" y="446161"/>
                </a:lnTo>
                <a:close/>
                <a:moveTo>
                  <a:pt x="5442547" y="606885"/>
                </a:moveTo>
                <a:cubicBezTo>
                  <a:pt x="5442547" y="606885"/>
                  <a:pt x="5442547" y="285417"/>
                  <a:pt x="5442547" y="285407"/>
                </a:cubicBezTo>
                <a:lnTo>
                  <a:pt x="5000978" y="124682"/>
                </a:lnTo>
                <a:lnTo>
                  <a:pt x="4559361" y="285407"/>
                </a:lnTo>
                <a:cubicBezTo>
                  <a:pt x="4559361" y="285407"/>
                  <a:pt x="4559361" y="606876"/>
                  <a:pt x="4559361" y="606885"/>
                </a:cubicBezTo>
                <a:lnTo>
                  <a:pt x="5000978" y="767620"/>
                </a:lnTo>
                <a:lnTo>
                  <a:pt x="5442547" y="606885"/>
                </a:lnTo>
                <a:moveTo>
                  <a:pt x="4559361" y="3714464"/>
                </a:moveTo>
                <a:lnTo>
                  <a:pt x="4117753" y="3875227"/>
                </a:lnTo>
                <a:lnTo>
                  <a:pt x="4559361" y="4035990"/>
                </a:lnTo>
                <a:lnTo>
                  <a:pt x="5000978" y="3875227"/>
                </a:lnTo>
                <a:lnTo>
                  <a:pt x="4559361" y="3714464"/>
                </a:lnTo>
                <a:close/>
                <a:moveTo>
                  <a:pt x="4559361" y="4143137"/>
                </a:moveTo>
                <a:lnTo>
                  <a:pt x="5000968" y="3982374"/>
                </a:lnTo>
                <a:lnTo>
                  <a:pt x="4559361" y="3821630"/>
                </a:lnTo>
                <a:lnTo>
                  <a:pt x="4117743" y="3982374"/>
                </a:lnTo>
                <a:lnTo>
                  <a:pt x="4559361" y="4143137"/>
                </a:lnTo>
                <a:close/>
                <a:moveTo>
                  <a:pt x="629145" y="0"/>
                </a:moveTo>
                <a:lnTo>
                  <a:pt x="584902" y="17488"/>
                </a:lnTo>
                <a:lnTo>
                  <a:pt x="1026509" y="178251"/>
                </a:lnTo>
                <a:lnTo>
                  <a:pt x="1468079" y="17488"/>
                </a:lnTo>
                <a:lnTo>
                  <a:pt x="1419082" y="0"/>
                </a:lnTo>
                <a:moveTo>
                  <a:pt x="584902" y="124673"/>
                </a:moveTo>
                <a:lnTo>
                  <a:pt x="1026519" y="285407"/>
                </a:lnTo>
                <a:lnTo>
                  <a:pt x="1468079" y="124673"/>
                </a:lnTo>
                <a:moveTo>
                  <a:pt x="4559361" y="4357440"/>
                </a:moveTo>
                <a:lnTo>
                  <a:pt x="5000968" y="4196687"/>
                </a:lnTo>
                <a:lnTo>
                  <a:pt x="4559361" y="4035990"/>
                </a:lnTo>
                <a:lnTo>
                  <a:pt x="4117743" y="4196687"/>
                </a:lnTo>
                <a:lnTo>
                  <a:pt x="4559361" y="4357440"/>
                </a:lnTo>
                <a:close/>
                <a:moveTo>
                  <a:pt x="4559361" y="4571753"/>
                </a:moveTo>
                <a:lnTo>
                  <a:pt x="5000968" y="4411056"/>
                </a:lnTo>
                <a:lnTo>
                  <a:pt x="4559361" y="4250303"/>
                </a:lnTo>
                <a:lnTo>
                  <a:pt x="4117743" y="4411056"/>
                </a:lnTo>
                <a:lnTo>
                  <a:pt x="4559361" y="4571753"/>
                </a:lnTo>
                <a:close/>
                <a:moveTo>
                  <a:pt x="4559361" y="4786103"/>
                </a:moveTo>
                <a:lnTo>
                  <a:pt x="5000968" y="4625350"/>
                </a:lnTo>
                <a:lnTo>
                  <a:pt x="4559361" y="4464606"/>
                </a:lnTo>
                <a:lnTo>
                  <a:pt x="4117743" y="4625350"/>
                </a:lnTo>
                <a:lnTo>
                  <a:pt x="4559361" y="4786103"/>
                </a:lnTo>
                <a:close/>
                <a:moveTo>
                  <a:pt x="4559361" y="4035990"/>
                </a:moveTo>
                <a:lnTo>
                  <a:pt x="4117753" y="4196687"/>
                </a:lnTo>
                <a:lnTo>
                  <a:pt x="4559361" y="4357440"/>
                </a:lnTo>
                <a:lnTo>
                  <a:pt x="5000978" y="4196687"/>
                </a:lnTo>
                <a:lnTo>
                  <a:pt x="4559361" y="4035990"/>
                </a:lnTo>
                <a:close/>
                <a:moveTo>
                  <a:pt x="4559361" y="3500161"/>
                </a:moveTo>
                <a:lnTo>
                  <a:pt x="4117753" y="3660924"/>
                </a:lnTo>
                <a:lnTo>
                  <a:pt x="4559361" y="3821621"/>
                </a:lnTo>
                <a:lnTo>
                  <a:pt x="5000978" y="3660924"/>
                </a:lnTo>
                <a:lnTo>
                  <a:pt x="4559361" y="3500161"/>
                </a:lnTo>
                <a:close/>
                <a:moveTo>
                  <a:pt x="4559361" y="3928824"/>
                </a:moveTo>
                <a:lnTo>
                  <a:pt x="5000968" y="3768071"/>
                </a:lnTo>
                <a:lnTo>
                  <a:pt x="4559361" y="3607327"/>
                </a:lnTo>
                <a:lnTo>
                  <a:pt x="4117743" y="3768071"/>
                </a:lnTo>
                <a:lnTo>
                  <a:pt x="4559361" y="3928824"/>
                </a:lnTo>
                <a:close/>
                <a:moveTo>
                  <a:pt x="2792940" y="1892799"/>
                </a:moveTo>
                <a:lnTo>
                  <a:pt x="2351342" y="2053514"/>
                </a:lnTo>
                <a:lnTo>
                  <a:pt x="2792940" y="2214248"/>
                </a:lnTo>
                <a:lnTo>
                  <a:pt x="3234499" y="2053514"/>
                </a:lnTo>
                <a:lnTo>
                  <a:pt x="2792940" y="1892799"/>
                </a:lnTo>
                <a:close/>
                <a:moveTo>
                  <a:pt x="2792921" y="2321433"/>
                </a:moveTo>
                <a:lnTo>
                  <a:pt x="3234490" y="2160670"/>
                </a:lnTo>
                <a:lnTo>
                  <a:pt x="2792921" y="1999955"/>
                </a:lnTo>
                <a:lnTo>
                  <a:pt x="2351323" y="2160670"/>
                </a:lnTo>
                <a:lnTo>
                  <a:pt x="2792921" y="2321433"/>
                </a:lnTo>
                <a:close/>
                <a:moveTo>
                  <a:pt x="2792921" y="2428580"/>
                </a:moveTo>
                <a:lnTo>
                  <a:pt x="3234490" y="2267855"/>
                </a:lnTo>
                <a:lnTo>
                  <a:pt x="2792921" y="2107102"/>
                </a:lnTo>
                <a:lnTo>
                  <a:pt x="2351323" y="2267855"/>
                </a:lnTo>
                <a:lnTo>
                  <a:pt x="2792921" y="2428580"/>
                </a:lnTo>
                <a:close/>
                <a:moveTo>
                  <a:pt x="2792940" y="2214248"/>
                </a:moveTo>
                <a:lnTo>
                  <a:pt x="2351342" y="2374992"/>
                </a:lnTo>
                <a:lnTo>
                  <a:pt x="2792940" y="2535727"/>
                </a:lnTo>
                <a:lnTo>
                  <a:pt x="3234499" y="2374992"/>
                </a:lnTo>
                <a:lnTo>
                  <a:pt x="2792940" y="2214248"/>
                </a:lnTo>
                <a:close/>
                <a:moveTo>
                  <a:pt x="2792940" y="1678457"/>
                </a:moveTo>
                <a:lnTo>
                  <a:pt x="2351342" y="1839173"/>
                </a:lnTo>
                <a:lnTo>
                  <a:pt x="2792940" y="1999926"/>
                </a:lnTo>
                <a:lnTo>
                  <a:pt x="3234499" y="1839173"/>
                </a:lnTo>
                <a:lnTo>
                  <a:pt x="2792940" y="1678457"/>
                </a:lnTo>
                <a:close/>
                <a:moveTo>
                  <a:pt x="2792921" y="2107083"/>
                </a:moveTo>
                <a:lnTo>
                  <a:pt x="3234490" y="1946348"/>
                </a:lnTo>
                <a:lnTo>
                  <a:pt x="2792921" y="1785604"/>
                </a:lnTo>
                <a:lnTo>
                  <a:pt x="2351323" y="1946348"/>
                </a:lnTo>
                <a:lnTo>
                  <a:pt x="2792921" y="2107083"/>
                </a:lnTo>
                <a:close/>
                <a:moveTo>
                  <a:pt x="2792921" y="1892780"/>
                </a:moveTo>
                <a:lnTo>
                  <a:pt x="3234490" y="1732026"/>
                </a:lnTo>
                <a:lnTo>
                  <a:pt x="2792921" y="1571311"/>
                </a:lnTo>
                <a:lnTo>
                  <a:pt x="2351323" y="1732026"/>
                </a:lnTo>
                <a:lnTo>
                  <a:pt x="2792921" y="1892780"/>
                </a:lnTo>
                <a:close/>
                <a:moveTo>
                  <a:pt x="3234509" y="1410576"/>
                </a:moveTo>
                <a:lnTo>
                  <a:pt x="3676117" y="1249842"/>
                </a:lnTo>
                <a:lnTo>
                  <a:pt x="3234509" y="1089098"/>
                </a:lnTo>
                <a:lnTo>
                  <a:pt x="2792940" y="1249842"/>
                </a:lnTo>
                <a:lnTo>
                  <a:pt x="3234509" y="1410576"/>
                </a:lnTo>
                <a:close/>
                <a:moveTo>
                  <a:pt x="3234509" y="1732064"/>
                </a:moveTo>
                <a:lnTo>
                  <a:pt x="3676117" y="1571330"/>
                </a:lnTo>
                <a:lnTo>
                  <a:pt x="3234509" y="1410586"/>
                </a:lnTo>
                <a:lnTo>
                  <a:pt x="2792940" y="1571330"/>
                </a:lnTo>
                <a:lnTo>
                  <a:pt x="3234509" y="1732064"/>
                </a:lnTo>
                <a:close/>
                <a:moveTo>
                  <a:pt x="3676117" y="1571330"/>
                </a:moveTo>
                <a:cubicBezTo>
                  <a:pt x="3676117" y="1571330"/>
                  <a:pt x="3676117" y="1249851"/>
                  <a:pt x="3676117" y="1249842"/>
                </a:cubicBezTo>
                <a:lnTo>
                  <a:pt x="3234509" y="1089098"/>
                </a:lnTo>
                <a:lnTo>
                  <a:pt x="2792940" y="1249842"/>
                </a:lnTo>
                <a:cubicBezTo>
                  <a:pt x="2792940" y="1249842"/>
                  <a:pt x="2792940" y="1571320"/>
                  <a:pt x="2792940" y="1571330"/>
                </a:cubicBezTo>
                <a:lnTo>
                  <a:pt x="3234499" y="1732064"/>
                </a:lnTo>
                <a:lnTo>
                  <a:pt x="3676117" y="1571330"/>
                </a:lnTo>
                <a:moveTo>
                  <a:pt x="2351342" y="1089089"/>
                </a:moveTo>
                <a:lnTo>
                  <a:pt x="2792940" y="1249832"/>
                </a:lnTo>
                <a:cubicBezTo>
                  <a:pt x="2792940" y="1249832"/>
                  <a:pt x="2792940" y="2214239"/>
                  <a:pt x="2792940" y="2214239"/>
                </a:cubicBezTo>
                <a:moveTo>
                  <a:pt x="2351342" y="1732055"/>
                </a:moveTo>
                <a:lnTo>
                  <a:pt x="2792940" y="1571320"/>
                </a:lnTo>
                <a:moveTo>
                  <a:pt x="5442547" y="1249842"/>
                </a:moveTo>
                <a:cubicBezTo>
                  <a:pt x="5442547" y="1249842"/>
                  <a:pt x="5442547" y="1571320"/>
                  <a:pt x="5442547" y="1571330"/>
                </a:cubicBezTo>
                <a:lnTo>
                  <a:pt x="5797077" y="1701441"/>
                </a:lnTo>
                <a:moveTo>
                  <a:pt x="5000978" y="3339408"/>
                </a:moveTo>
                <a:lnTo>
                  <a:pt x="5442547" y="3178712"/>
                </a:lnTo>
                <a:lnTo>
                  <a:pt x="5000978" y="3017949"/>
                </a:lnTo>
                <a:lnTo>
                  <a:pt x="4559361" y="3178712"/>
                </a:lnTo>
                <a:lnTo>
                  <a:pt x="5000978" y="3339408"/>
                </a:lnTo>
                <a:close/>
                <a:moveTo>
                  <a:pt x="5000978" y="3660924"/>
                </a:moveTo>
                <a:lnTo>
                  <a:pt x="5442547" y="3500161"/>
                </a:lnTo>
                <a:lnTo>
                  <a:pt x="5000978" y="3339408"/>
                </a:lnTo>
                <a:lnTo>
                  <a:pt x="4559361" y="3500161"/>
                </a:lnTo>
                <a:lnTo>
                  <a:pt x="5000978" y="3660924"/>
                </a:lnTo>
                <a:close/>
                <a:moveTo>
                  <a:pt x="5442547" y="3500161"/>
                </a:moveTo>
                <a:cubicBezTo>
                  <a:pt x="5442547" y="3500161"/>
                  <a:pt x="5442547" y="3178731"/>
                  <a:pt x="5442547" y="3178712"/>
                </a:cubicBezTo>
                <a:lnTo>
                  <a:pt x="5000978" y="3017968"/>
                </a:lnTo>
                <a:lnTo>
                  <a:pt x="4559361" y="3178712"/>
                </a:lnTo>
                <a:lnTo>
                  <a:pt x="4559361" y="3500161"/>
                </a:lnTo>
                <a:lnTo>
                  <a:pt x="5000978" y="3660924"/>
                </a:lnTo>
                <a:lnTo>
                  <a:pt x="5442547" y="3500161"/>
                </a:lnTo>
                <a:moveTo>
                  <a:pt x="5797077" y="3629111"/>
                </a:moveTo>
                <a:lnTo>
                  <a:pt x="5442547" y="3500161"/>
                </a:lnTo>
                <a:lnTo>
                  <a:pt x="5000978" y="3660924"/>
                </a:lnTo>
                <a:cubicBezTo>
                  <a:pt x="5000978" y="3660924"/>
                  <a:pt x="5000978" y="3982364"/>
                  <a:pt x="5000978" y="3982374"/>
                </a:cubicBezTo>
                <a:lnTo>
                  <a:pt x="5442547" y="4143118"/>
                </a:lnTo>
                <a:lnTo>
                  <a:pt x="5797077" y="4014187"/>
                </a:lnTo>
                <a:moveTo>
                  <a:pt x="4117743" y="3339408"/>
                </a:moveTo>
                <a:lnTo>
                  <a:pt x="4117743" y="3660924"/>
                </a:lnTo>
                <a:lnTo>
                  <a:pt x="4559351" y="3500161"/>
                </a:lnTo>
                <a:lnTo>
                  <a:pt x="4559351" y="3178712"/>
                </a:lnTo>
                <a:lnTo>
                  <a:pt x="4117743" y="3339408"/>
                </a:lnTo>
                <a:close/>
                <a:moveTo>
                  <a:pt x="5000978" y="2374992"/>
                </a:moveTo>
                <a:lnTo>
                  <a:pt x="5442547" y="2214248"/>
                </a:lnTo>
                <a:lnTo>
                  <a:pt x="5000978" y="2053523"/>
                </a:lnTo>
                <a:lnTo>
                  <a:pt x="4559361" y="2214248"/>
                </a:lnTo>
                <a:lnTo>
                  <a:pt x="5000978" y="2374992"/>
                </a:lnTo>
                <a:close/>
                <a:moveTo>
                  <a:pt x="5000978" y="2696451"/>
                </a:moveTo>
                <a:lnTo>
                  <a:pt x="5442547" y="2535727"/>
                </a:lnTo>
                <a:lnTo>
                  <a:pt x="5000978" y="2375011"/>
                </a:lnTo>
                <a:lnTo>
                  <a:pt x="4559361" y="2535727"/>
                </a:lnTo>
                <a:lnTo>
                  <a:pt x="5000978" y="2696451"/>
                </a:lnTo>
                <a:close/>
                <a:moveTo>
                  <a:pt x="5442547" y="2535736"/>
                </a:moveTo>
                <a:cubicBezTo>
                  <a:pt x="5442547" y="2535736"/>
                  <a:pt x="5442547" y="2214267"/>
                  <a:pt x="5442547" y="2214248"/>
                </a:cubicBezTo>
                <a:lnTo>
                  <a:pt x="5000978" y="2053533"/>
                </a:lnTo>
                <a:lnTo>
                  <a:pt x="4559361" y="2214248"/>
                </a:lnTo>
                <a:cubicBezTo>
                  <a:pt x="4559361" y="2214248"/>
                  <a:pt x="4559361" y="2535717"/>
                  <a:pt x="4559361" y="2535736"/>
                </a:cubicBezTo>
                <a:lnTo>
                  <a:pt x="5000978" y="2696461"/>
                </a:lnTo>
                <a:lnTo>
                  <a:pt x="5442547" y="2535736"/>
                </a:lnTo>
                <a:moveTo>
                  <a:pt x="4559361" y="928364"/>
                </a:moveTo>
                <a:lnTo>
                  <a:pt x="5000968" y="767629"/>
                </a:lnTo>
                <a:lnTo>
                  <a:pt x="4559361" y="606895"/>
                </a:lnTo>
                <a:lnTo>
                  <a:pt x="4117743" y="767629"/>
                </a:lnTo>
                <a:lnTo>
                  <a:pt x="4559361" y="928364"/>
                </a:lnTo>
                <a:close/>
                <a:moveTo>
                  <a:pt x="4559361" y="1249842"/>
                </a:moveTo>
                <a:lnTo>
                  <a:pt x="5000968" y="1089089"/>
                </a:lnTo>
                <a:lnTo>
                  <a:pt x="4559361" y="928364"/>
                </a:lnTo>
                <a:lnTo>
                  <a:pt x="4117743" y="1089089"/>
                </a:lnTo>
                <a:lnTo>
                  <a:pt x="4559361" y="1249842"/>
                </a:lnTo>
                <a:close/>
                <a:moveTo>
                  <a:pt x="5000978" y="1089089"/>
                </a:moveTo>
                <a:lnTo>
                  <a:pt x="5000978" y="767620"/>
                </a:lnTo>
                <a:lnTo>
                  <a:pt x="4559361" y="606885"/>
                </a:lnTo>
                <a:lnTo>
                  <a:pt x="4117753" y="767620"/>
                </a:lnTo>
                <a:cubicBezTo>
                  <a:pt x="4117753" y="767620"/>
                  <a:pt x="4117753" y="1089079"/>
                  <a:pt x="4117753" y="1089089"/>
                </a:cubicBezTo>
                <a:lnTo>
                  <a:pt x="4559361" y="1249842"/>
                </a:lnTo>
                <a:lnTo>
                  <a:pt x="5000978" y="1089089"/>
                </a:lnTo>
                <a:moveTo>
                  <a:pt x="5000978" y="1410576"/>
                </a:moveTo>
                <a:cubicBezTo>
                  <a:pt x="5000978" y="1410576"/>
                  <a:pt x="5000978" y="1089098"/>
                  <a:pt x="5000978" y="1089098"/>
                </a:cubicBezTo>
                <a:lnTo>
                  <a:pt x="4559361" y="928373"/>
                </a:lnTo>
                <a:lnTo>
                  <a:pt x="4117753" y="1089098"/>
                </a:lnTo>
                <a:cubicBezTo>
                  <a:pt x="4117753" y="1089098"/>
                  <a:pt x="4117753" y="1410576"/>
                  <a:pt x="4117753" y="1410576"/>
                </a:cubicBezTo>
                <a:lnTo>
                  <a:pt x="4559361" y="1571330"/>
                </a:lnTo>
                <a:lnTo>
                  <a:pt x="5000978" y="1410576"/>
                </a:lnTo>
                <a:moveTo>
                  <a:pt x="4117734" y="1410567"/>
                </a:moveTo>
                <a:cubicBezTo>
                  <a:pt x="4117734" y="1410567"/>
                  <a:pt x="4117734" y="1089089"/>
                  <a:pt x="4117734" y="1089079"/>
                </a:cubicBezTo>
                <a:lnTo>
                  <a:pt x="3676117" y="1249842"/>
                </a:lnTo>
                <a:lnTo>
                  <a:pt x="3234509" y="1089079"/>
                </a:lnTo>
                <a:cubicBezTo>
                  <a:pt x="3234509" y="1089079"/>
                  <a:pt x="3234509" y="1410557"/>
                  <a:pt x="3234509" y="1410567"/>
                </a:cubicBezTo>
                <a:lnTo>
                  <a:pt x="3676117" y="1571320"/>
                </a:lnTo>
                <a:lnTo>
                  <a:pt x="4117734" y="1410567"/>
                </a:lnTo>
                <a:moveTo>
                  <a:pt x="4117734" y="1089089"/>
                </a:moveTo>
                <a:lnTo>
                  <a:pt x="4117734" y="767620"/>
                </a:lnTo>
                <a:lnTo>
                  <a:pt x="3676117" y="606885"/>
                </a:lnTo>
                <a:lnTo>
                  <a:pt x="3234509" y="767620"/>
                </a:lnTo>
                <a:cubicBezTo>
                  <a:pt x="3234509" y="767620"/>
                  <a:pt x="3234509" y="1089079"/>
                  <a:pt x="3234509" y="1089089"/>
                </a:cubicBezTo>
                <a:lnTo>
                  <a:pt x="3676117" y="1249842"/>
                </a:lnTo>
                <a:lnTo>
                  <a:pt x="4117734" y="1089089"/>
                </a:lnTo>
                <a:moveTo>
                  <a:pt x="3234509" y="767629"/>
                </a:moveTo>
                <a:cubicBezTo>
                  <a:pt x="3234509" y="767629"/>
                  <a:pt x="3234509" y="446161"/>
                  <a:pt x="3234509" y="446161"/>
                </a:cubicBezTo>
                <a:lnTo>
                  <a:pt x="2792940" y="285407"/>
                </a:lnTo>
                <a:lnTo>
                  <a:pt x="2351332" y="446151"/>
                </a:lnTo>
                <a:cubicBezTo>
                  <a:pt x="2351332" y="446151"/>
                  <a:pt x="2351332" y="767620"/>
                  <a:pt x="2351332" y="767620"/>
                </a:cubicBezTo>
                <a:lnTo>
                  <a:pt x="2792940" y="928364"/>
                </a:lnTo>
                <a:lnTo>
                  <a:pt x="3234509" y="767629"/>
                </a:lnTo>
                <a:moveTo>
                  <a:pt x="2351323" y="1732055"/>
                </a:moveTo>
                <a:cubicBezTo>
                  <a:pt x="2351323" y="1732055"/>
                  <a:pt x="2351323" y="1410576"/>
                  <a:pt x="2351323" y="1410567"/>
                </a:cubicBezTo>
                <a:moveTo>
                  <a:pt x="2351323" y="1732055"/>
                </a:moveTo>
                <a:lnTo>
                  <a:pt x="1909705" y="1892808"/>
                </a:lnTo>
                <a:lnTo>
                  <a:pt x="1468088" y="1732055"/>
                </a:lnTo>
                <a:moveTo>
                  <a:pt x="4559361" y="1892808"/>
                </a:moveTo>
                <a:cubicBezTo>
                  <a:pt x="4559361" y="1892808"/>
                  <a:pt x="4559361" y="1571330"/>
                  <a:pt x="4559361" y="1571330"/>
                </a:cubicBezTo>
                <a:lnTo>
                  <a:pt x="4117753" y="1410576"/>
                </a:lnTo>
                <a:lnTo>
                  <a:pt x="3676136" y="1571330"/>
                </a:lnTo>
                <a:cubicBezTo>
                  <a:pt x="3676136" y="1571330"/>
                  <a:pt x="3676136" y="1892808"/>
                  <a:pt x="3676136" y="1892808"/>
                </a:cubicBezTo>
                <a:lnTo>
                  <a:pt x="4117753" y="2053542"/>
                </a:lnTo>
                <a:lnTo>
                  <a:pt x="4559361" y="1892808"/>
                </a:lnTo>
                <a:moveTo>
                  <a:pt x="4559361" y="1571330"/>
                </a:moveTo>
                <a:lnTo>
                  <a:pt x="4559361" y="606876"/>
                </a:lnTo>
                <a:moveTo>
                  <a:pt x="5797077" y="1378782"/>
                </a:moveTo>
                <a:lnTo>
                  <a:pt x="5442547" y="1249851"/>
                </a:lnTo>
                <a:moveTo>
                  <a:pt x="5797077" y="2085346"/>
                </a:moveTo>
                <a:lnTo>
                  <a:pt x="5442547" y="2214267"/>
                </a:lnTo>
                <a:lnTo>
                  <a:pt x="5442547" y="2535736"/>
                </a:lnTo>
                <a:moveTo>
                  <a:pt x="4559361" y="2535736"/>
                </a:moveTo>
                <a:lnTo>
                  <a:pt x="4559361" y="3178721"/>
                </a:lnTo>
                <a:lnTo>
                  <a:pt x="5000978" y="3017958"/>
                </a:lnTo>
                <a:cubicBezTo>
                  <a:pt x="5000978" y="3017958"/>
                  <a:pt x="5000978" y="2696451"/>
                  <a:pt x="5000978" y="2696442"/>
                </a:cubicBezTo>
                <a:lnTo>
                  <a:pt x="4559361" y="2535736"/>
                </a:lnTo>
                <a:close/>
                <a:moveTo>
                  <a:pt x="5797077" y="2338207"/>
                </a:moveTo>
                <a:lnTo>
                  <a:pt x="5442547" y="2214267"/>
                </a:lnTo>
                <a:moveTo>
                  <a:pt x="3676117" y="1249842"/>
                </a:moveTo>
                <a:lnTo>
                  <a:pt x="3676117" y="606885"/>
                </a:lnTo>
                <a:moveTo>
                  <a:pt x="4117734" y="2374992"/>
                </a:moveTo>
                <a:lnTo>
                  <a:pt x="4559351" y="2214248"/>
                </a:lnTo>
                <a:lnTo>
                  <a:pt x="4117734" y="2053523"/>
                </a:lnTo>
                <a:lnTo>
                  <a:pt x="3676117" y="2214248"/>
                </a:lnTo>
                <a:lnTo>
                  <a:pt x="4117734" y="2374992"/>
                </a:lnTo>
                <a:close/>
                <a:moveTo>
                  <a:pt x="4117734" y="2696451"/>
                </a:moveTo>
                <a:lnTo>
                  <a:pt x="4559351" y="2535727"/>
                </a:lnTo>
                <a:lnTo>
                  <a:pt x="4117734" y="2375011"/>
                </a:lnTo>
                <a:lnTo>
                  <a:pt x="3676117" y="2535727"/>
                </a:lnTo>
                <a:lnTo>
                  <a:pt x="4117734" y="2696451"/>
                </a:lnTo>
                <a:close/>
                <a:moveTo>
                  <a:pt x="4559361" y="2535727"/>
                </a:moveTo>
                <a:cubicBezTo>
                  <a:pt x="4559361" y="2535727"/>
                  <a:pt x="4559361" y="2214258"/>
                  <a:pt x="4559361" y="2214248"/>
                </a:cubicBezTo>
                <a:lnTo>
                  <a:pt x="4117753" y="2053523"/>
                </a:lnTo>
                <a:lnTo>
                  <a:pt x="3676136" y="2214248"/>
                </a:lnTo>
                <a:lnTo>
                  <a:pt x="3676136" y="2535727"/>
                </a:lnTo>
                <a:lnTo>
                  <a:pt x="4117753" y="2696451"/>
                </a:lnTo>
                <a:lnTo>
                  <a:pt x="4559361" y="2535727"/>
                </a:lnTo>
                <a:moveTo>
                  <a:pt x="4117734" y="2696451"/>
                </a:moveTo>
                <a:lnTo>
                  <a:pt x="4117734" y="2053533"/>
                </a:lnTo>
                <a:moveTo>
                  <a:pt x="1909705" y="2857205"/>
                </a:moveTo>
                <a:lnTo>
                  <a:pt x="2351323" y="2696451"/>
                </a:lnTo>
                <a:lnTo>
                  <a:pt x="1909705" y="2535736"/>
                </a:lnTo>
                <a:lnTo>
                  <a:pt x="1468088" y="2696451"/>
                </a:lnTo>
                <a:lnTo>
                  <a:pt x="1909705" y="2857205"/>
                </a:lnTo>
                <a:close/>
                <a:moveTo>
                  <a:pt x="1468088" y="2696451"/>
                </a:moveTo>
                <a:lnTo>
                  <a:pt x="1909705" y="2535727"/>
                </a:lnTo>
                <a:lnTo>
                  <a:pt x="1468088" y="2375011"/>
                </a:lnTo>
                <a:lnTo>
                  <a:pt x="1026528" y="2535727"/>
                </a:lnTo>
                <a:lnTo>
                  <a:pt x="584911" y="2696432"/>
                </a:lnTo>
                <a:lnTo>
                  <a:pt x="441627" y="2748601"/>
                </a:lnTo>
                <a:lnTo>
                  <a:pt x="883206" y="2909354"/>
                </a:lnTo>
                <a:lnTo>
                  <a:pt x="1468088" y="2696451"/>
                </a:lnTo>
                <a:moveTo>
                  <a:pt x="1909705" y="3178731"/>
                </a:moveTo>
                <a:lnTo>
                  <a:pt x="2351323" y="3017968"/>
                </a:lnTo>
                <a:lnTo>
                  <a:pt x="1909705" y="2857205"/>
                </a:lnTo>
                <a:lnTo>
                  <a:pt x="1468088" y="3017968"/>
                </a:lnTo>
                <a:lnTo>
                  <a:pt x="1909705" y="3178731"/>
                </a:lnTo>
                <a:close/>
                <a:moveTo>
                  <a:pt x="2351323" y="3017968"/>
                </a:moveTo>
                <a:cubicBezTo>
                  <a:pt x="2351323" y="3017968"/>
                  <a:pt x="2351323" y="2696461"/>
                  <a:pt x="2351323" y="2696451"/>
                </a:cubicBezTo>
                <a:lnTo>
                  <a:pt x="1909724" y="2535736"/>
                </a:lnTo>
                <a:lnTo>
                  <a:pt x="1468098" y="2696451"/>
                </a:lnTo>
                <a:cubicBezTo>
                  <a:pt x="1468098" y="2696451"/>
                  <a:pt x="1468098" y="3017949"/>
                  <a:pt x="1468098" y="3017968"/>
                </a:cubicBezTo>
                <a:lnTo>
                  <a:pt x="1909724" y="3178731"/>
                </a:lnTo>
                <a:lnTo>
                  <a:pt x="2351323" y="3017968"/>
                </a:lnTo>
                <a:moveTo>
                  <a:pt x="1909724" y="3178731"/>
                </a:moveTo>
                <a:lnTo>
                  <a:pt x="1909724" y="2535746"/>
                </a:lnTo>
                <a:moveTo>
                  <a:pt x="1909705" y="2214267"/>
                </a:moveTo>
                <a:lnTo>
                  <a:pt x="2351323" y="2053533"/>
                </a:lnTo>
                <a:lnTo>
                  <a:pt x="1909705" y="1892799"/>
                </a:lnTo>
                <a:lnTo>
                  <a:pt x="1468088" y="2053533"/>
                </a:lnTo>
                <a:lnTo>
                  <a:pt x="1909705" y="2214267"/>
                </a:lnTo>
                <a:close/>
                <a:moveTo>
                  <a:pt x="1468088" y="2053542"/>
                </a:moveTo>
                <a:lnTo>
                  <a:pt x="1909705" y="1892808"/>
                </a:lnTo>
                <a:lnTo>
                  <a:pt x="1468088" y="1732064"/>
                </a:lnTo>
                <a:lnTo>
                  <a:pt x="1468088" y="2053542"/>
                </a:lnTo>
                <a:close/>
                <a:moveTo>
                  <a:pt x="1468088" y="1732055"/>
                </a:moveTo>
                <a:lnTo>
                  <a:pt x="1026519" y="1892799"/>
                </a:lnTo>
                <a:lnTo>
                  <a:pt x="1468088" y="2053533"/>
                </a:lnTo>
                <a:lnTo>
                  <a:pt x="1468088" y="1732055"/>
                </a:lnTo>
                <a:close/>
                <a:moveTo>
                  <a:pt x="1468088" y="2053542"/>
                </a:moveTo>
                <a:lnTo>
                  <a:pt x="1026519" y="2214267"/>
                </a:lnTo>
                <a:lnTo>
                  <a:pt x="1468088" y="2375011"/>
                </a:lnTo>
                <a:lnTo>
                  <a:pt x="1468088" y="2053542"/>
                </a:lnTo>
                <a:close/>
                <a:moveTo>
                  <a:pt x="1026509" y="2535727"/>
                </a:moveTo>
                <a:lnTo>
                  <a:pt x="1468079" y="2374992"/>
                </a:lnTo>
                <a:lnTo>
                  <a:pt x="1026509" y="2214248"/>
                </a:lnTo>
                <a:lnTo>
                  <a:pt x="1026509" y="2535727"/>
                </a:lnTo>
                <a:close/>
                <a:moveTo>
                  <a:pt x="1026509" y="2535727"/>
                </a:moveTo>
                <a:lnTo>
                  <a:pt x="1468079" y="2374992"/>
                </a:lnTo>
                <a:lnTo>
                  <a:pt x="1026509" y="2214248"/>
                </a:lnTo>
                <a:lnTo>
                  <a:pt x="1026509" y="2535727"/>
                </a:lnTo>
                <a:close/>
                <a:moveTo>
                  <a:pt x="1909705" y="2535736"/>
                </a:moveTo>
                <a:lnTo>
                  <a:pt x="2351323" y="2375002"/>
                </a:lnTo>
                <a:lnTo>
                  <a:pt x="1909705" y="2214258"/>
                </a:lnTo>
                <a:lnTo>
                  <a:pt x="1468088" y="2375002"/>
                </a:lnTo>
                <a:lnTo>
                  <a:pt x="1909705" y="2535736"/>
                </a:lnTo>
                <a:close/>
                <a:moveTo>
                  <a:pt x="2351323" y="2696451"/>
                </a:moveTo>
                <a:cubicBezTo>
                  <a:pt x="2351323" y="2696451"/>
                  <a:pt x="2351323" y="2053533"/>
                  <a:pt x="2351323" y="2053523"/>
                </a:cubicBezTo>
                <a:lnTo>
                  <a:pt x="1909724" y="1892808"/>
                </a:lnTo>
                <a:lnTo>
                  <a:pt x="1468098" y="2053523"/>
                </a:lnTo>
                <a:cubicBezTo>
                  <a:pt x="1468098" y="2053523"/>
                  <a:pt x="1468098" y="2374992"/>
                  <a:pt x="1468098" y="2375011"/>
                </a:cubicBezTo>
                <a:lnTo>
                  <a:pt x="1909724" y="2535746"/>
                </a:lnTo>
                <a:moveTo>
                  <a:pt x="1909724" y="2535736"/>
                </a:moveTo>
                <a:lnTo>
                  <a:pt x="1909724" y="1892808"/>
                </a:lnTo>
                <a:moveTo>
                  <a:pt x="584892" y="2374992"/>
                </a:moveTo>
                <a:lnTo>
                  <a:pt x="1026509" y="2214248"/>
                </a:lnTo>
                <a:lnTo>
                  <a:pt x="584892" y="2053523"/>
                </a:lnTo>
                <a:lnTo>
                  <a:pt x="143275" y="2214248"/>
                </a:lnTo>
                <a:lnTo>
                  <a:pt x="584892" y="2374992"/>
                </a:lnTo>
                <a:close/>
                <a:moveTo>
                  <a:pt x="584892" y="2696451"/>
                </a:moveTo>
                <a:lnTo>
                  <a:pt x="1026509" y="2535727"/>
                </a:lnTo>
                <a:lnTo>
                  <a:pt x="584892" y="2375011"/>
                </a:lnTo>
                <a:lnTo>
                  <a:pt x="143275" y="2535727"/>
                </a:lnTo>
                <a:lnTo>
                  <a:pt x="584892" y="2696451"/>
                </a:lnTo>
                <a:close/>
                <a:moveTo>
                  <a:pt x="1026509" y="2535727"/>
                </a:moveTo>
                <a:cubicBezTo>
                  <a:pt x="1026509" y="2535727"/>
                  <a:pt x="1026509" y="2214258"/>
                  <a:pt x="1026509" y="2214248"/>
                </a:cubicBezTo>
                <a:lnTo>
                  <a:pt x="584902" y="2053523"/>
                </a:lnTo>
                <a:lnTo>
                  <a:pt x="143285" y="2214248"/>
                </a:lnTo>
                <a:lnTo>
                  <a:pt x="143285" y="2535727"/>
                </a:lnTo>
                <a:lnTo>
                  <a:pt x="584902" y="2696451"/>
                </a:lnTo>
                <a:lnTo>
                  <a:pt x="1026509" y="2535727"/>
                </a:lnTo>
                <a:moveTo>
                  <a:pt x="584902" y="2696451"/>
                </a:moveTo>
                <a:lnTo>
                  <a:pt x="584902" y="2053533"/>
                </a:lnTo>
                <a:moveTo>
                  <a:pt x="441607" y="3070089"/>
                </a:moveTo>
                <a:lnTo>
                  <a:pt x="883196" y="2909335"/>
                </a:lnTo>
                <a:lnTo>
                  <a:pt x="441607" y="2748572"/>
                </a:lnTo>
                <a:lnTo>
                  <a:pt x="0" y="2909335"/>
                </a:lnTo>
                <a:lnTo>
                  <a:pt x="441607" y="3070089"/>
                </a:lnTo>
                <a:close/>
                <a:moveTo>
                  <a:pt x="441607" y="3391548"/>
                </a:moveTo>
                <a:lnTo>
                  <a:pt x="883196" y="3230861"/>
                </a:lnTo>
                <a:lnTo>
                  <a:pt x="441607" y="3070089"/>
                </a:lnTo>
                <a:lnTo>
                  <a:pt x="0" y="3230861"/>
                </a:lnTo>
                <a:lnTo>
                  <a:pt x="441607" y="3391548"/>
                </a:lnTo>
                <a:close/>
                <a:moveTo>
                  <a:pt x="883196" y="3230861"/>
                </a:moveTo>
                <a:lnTo>
                  <a:pt x="883196" y="2909335"/>
                </a:lnTo>
                <a:lnTo>
                  <a:pt x="441617" y="2748572"/>
                </a:lnTo>
                <a:lnTo>
                  <a:pt x="0" y="2909335"/>
                </a:lnTo>
                <a:cubicBezTo>
                  <a:pt x="0" y="2909335"/>
                  <a:pt x="0" y="3230842"/>
                  <a:pt x="0" y="3230861"/>
                </a:cubicBezTo>
                <a:lnTo>
                  <a:pt x="441617" y="3391548"/>
                </a:lnTo>
                <a:lnTo>
                  <a:pt x="883196" y="3230861"/>
                </a:lnTo>
                <a:moveTo>
                  <a:pt x="441617" y="3391548"/>
                </a:moveTo>
                <a:lnTo>
                  <a:pt x="441617" y="2748591"/>
                </a:lnTo>
                <a:moveTo>
                  <a:pt x="1026519" y="606876"/>
                </a:moveTo>
                <a:lnTo>
                  <a:pt x="1468079" y="446151"/>
                </a:lnTo>
                <a:lnTo>
                  <a:pt x="1026519" y="285407"/>
                </a:lnTo>
                <a:lnTo>
                  <a:pt x="584902" y="446151"/>
                </a:lnTo>
                <a:lnTo>
                  <a:pt x="1026519" y="606876"/>
                </a:lnTo>
                <a:close/>
                <a:moveTo>
                  <a:pt x="928335" y="0"/>
                </a:moveTo>
                <a:lnTo>
                  <a:pt x="584902" y="124663"/>
                </a:lnTo>
                <a:cubicBezTo>
                  <a:pt x="584902" y="124663"/>
                  <a:pt x="584902" y="446141"/>
                  <a:pt x="584902" y="446151"/>
                </a:cubicBezTo>
                <a:lnTo>
                  <a:pt x="1026509" y="606876"/>
                </a:lnTo>
                <a:lnTo>
                  <a:pt x="1468079" y="446151"/>
                </a:lnTo>
                <a:moveTo>
                  <a:pt x="1468088" y="446151"/>
                </a:moveTo>
                <a:cubicBezTo>
                  <a:pt x="1468088" y="446151"/>
                  <a:pt x="1468088" y="124673"/>
                  <a:pt x="1468088" y="124663"/>
                </a:cubicBezTo>
                <a:lnTo>
                  <a:pt x="1130637" y="0"/>
                </a:lnTo>
                <a:moveTo>
                  <a:pt x="1026509" y="606885"/>
                </a:moveTo>
                <a:lnTo>
                  <a:pt x="1026509" y="0"/>
                </a:lnTo>
                <a:moveTo>
                  <a:pt x="3676117" y="2857195"/>
                </a:moveTo>
                <a:lnTo>
                  <a:pt x="4117724" y="2696432"/>
                </a:lnTo>
                <a:lnTo>
                  <a:pt x="3676117" y="2535727"/>
                </a:lnTo>
                <a:lnTo>
                  <a:pt x="3234509" y="2696432"/>
                </a:lnTo>
                <a:lnTo>
                  <a:pt x="3676117" y="2857195"/>
                </a:lnTo>
                <a:close/>
                <a:moveTo>
                  <a:pt x="3676117" y="3178712"/>
                </a:moveTo>
                <a:lnTo>
                  <a:pt x="4117724" y="3017949"/>
                </a:lnTo>
                <a:lnTo>
                  <a:pt x="3676117" y="2857195"/>
                </a:lnTo>
                <a:lnTo>
                  <a:pt x="3234509" y="3017949"/>
                </a:lnTo>
                <a:lnTo>
                  <a:pt x="3676117" y="3178712"/>
                </a:lnTo>
                <a:close/>
                <a:moveTo>
                  <a:pt x="4117734" y="3017949"/>
                </a:moveTo>
                <a:lnTo>
                  <a:pt x="4117734" y="2696432"/>
                </a:lnTo>
                <a:lnTo>
                  <a:pt x="3676117" y="2535727"/>
                </a:lnTo>
                <a:lnTo>
                  <a:pt x="3234509" y="2696432"/>
                </a:lnTo>
                <a:cubicBezTo>
                  <a:pt x="3234509" y="2696432"/>
                  <a:pt x="3234509" y="3017939"/>
                  <a:pt x="3234509" y="3017949"/>
                </a:cubicBezTo>
                <a:lnTo>
                  <a:pt x="3676117" y="3178712"/>
                </a:lnTo>
                <a:lnTo>
                  <a:pt x="4117734" y="3017949"/>
                </a:lnTo>
                <a:moveTo>
                  <a:pt x="3676117" y="3178712"/>
                </a:moveTo>
                <a:lnTo>
                  <a:pt x="3676117" y="2535727"/>
                </a:lnTo>
                <a:moveTo>
                  <a:pt x="1909705" y="928364"/>
                </a:moveTo>
                <a:lnTo>
                  <a:pt x="2351323" y="767629"/>
                </a:lnTo>
                <a:lnTo>
                  <a:pt x="1909705" y="606895"/>
                </a:lnTo>
                <a:lnTo>
                  <a:pt x="1468088" y="767629"/>
                </a:lnTo>
                <a:lnTo>
                  <a:pt x="1909705" y="928364"/>
                </a:lnTo>
                <a:close/>
                <a:moveTo>
                  <a:pt x="1909705" y="1249842"/>
                </a:moveTo>
                <a:lnTo>
                  <a:pt x="2351323" y="1089089"/>
                </a:lnTo>
                <a:lnTo>
                  <a:pt x="1909705" y="928364"/>
                </a:lnTo>
                <a:lnTo>
                  <a:pt x="1468088" y="1089089"/>
                </a:lnTo>
                <a:lnTo>
                  <a:pt x="1909705" y="1249842"/>
                </a:lnTo>
                <a:close/>
                <a:moveTo>
                  <a:pt x="1468098" y="767629"/>
                </a:moveTo>
                <a:lnTo>
                  <a:pt x="1909724" y="606895"/>
                </a:lnTo>
                <a:lnTo>
                  <a:pt x="2351323" y="767629"/>
                </a:lnTo>
                <a:lnTo>
                  <a:pt x="2351323" y="1089098"/>
                </a:lnTo>
                <a:moveTo>
                  <a:pt x="2351323" y="1089089"/>
                </a:moveTo>
                <a:lnTo>
                  <a:pt x="1909705" y="1249842"/>
                </a:lnTo>
                <a:lnTo>
                  <a:pt x="1468088" y="1089089"/>
                </a:lnTo>
                <a:moveTo>
                  <a:pt x="1909724" y="1249842"/>
                </a:moveTo>
                <a:lnTo>
                  <a:pt x="1909724" y="606885"/>
                </a:lnTo>
                <a:moveTo>
                  <a:pt x="1468088" y="767629"/>
                </a:moveTo>
                <a:lnTo>
                  <a:pt x="1909705" y="606885"/>
                </a:lnTo>
                <a:lnTo>
                  <a:pt x="1468088" y="446161"/>
                </a:lnTo>
                <a:lnTo>
                  <a:pt x="1026509" y="606876"/>
                </a:lnTo>
                <a:lnTo>
                  <a:pt x="1468088" y="767629"/>
                </a:lnTo>
                <a:close/>
                <a:moveTo>
                  <a:pt x="5442547" y="1249842"/>
                </a:moveTo>
                <a:lnTo>
                  <a:pt x="5000978" y="1410576"/>
                </a:lnTo>
                <a:lnTo>
                  <a:pt x="5000978" y="2696451"/>
                </a:lnTo>
                <a:moveTo>
                  <a:pt x="3234509" y="2053514"/>
                </a:moveTo>
                <a:lnTo>
                  <a:pt x="3234509" y="1410576"/>
                </a:lnTo>
                <a:moveTo>
                  <a:pt x="2351323" y="2053514"/>
                </a:moveTo>
                <a:lnTo>
                  <a:pt x="2351323" y="1089089"/>
                </a:lnTo>
                <a:moveTo>
                  <a:pt x="1909724" y="1892808"/>
                </a:moveTo>
                <a:lnTo>
                  <a:pt x="1909724" y="1249851"/>
                </a:lnTo>
                <a:moveTo>
                  <a:pt x="1468088" y="1732045"/>
                </a:moveTo>
                <a:lnTo>
                  <a:pt x="1468088" y="1089089"/>
                </a:lnTo>
                <a:moveTo>
                  <a:pt x="1468088" y="2696451"/>
                </a:moveTo>
                <a:lnTo>
                  <a:pt x="1468088" y="2375011"/>
                </a:lnTo>
                <a:moveTo>
                  <a:pt x="883196" y="3230861"/>
                </a:moveTo>
                <a:lnTo>
                  <a:pt x="1468079" y="3017939"/>
                </a:lnTo>
                <a:moveTo>
                  <a:pt x="5797077" y="1057285"/>
                </a:moveTo>
                <a:lnTo>
                  <a:pt x="5797077" y="799433"/>
                </a:lnTo>
                <a:lnTo>
                  <a:pt x="5442547" y="928364"/>
                </a:lnTo>
                <a:lnTo>
                  <a:pt x="5000978" y="767629"/>
                </a:lnTo>
                <a:cubicBezTo>
                  <a:pt x="5000978" y="767629"/>
                  <a:pt x="5000978" y="1089089"/>
                  <a:pt x="5000978" y="1089098"/>
                </a:cubicBezTo>
                <a:lnTo>
                  <a:pt x="5442547" y="928373"/>
                </a:lnTo>
                <a:lnTo>
                  <a:pt x="5797077" y="1057285"/>
                </a:lnTo>
                <a:close/>
                <a:moveTo>
                  <a:pt x="5797077" y="735825"/>
                </a:moveTo>
                <a:lnTo>
                  <a:pt x="5442547" y="606895"/>
                </a:lnTo>
                <a:lnTo>
                  <a:pt x="5000978" y="767629"/>
                </a:lnTo>
                <a:lnTo>
                  <a:pt x="5442547" y="928364"/>
                </a:lnTo>
                <a:lnTo>
                  <a:pt x="5797077" y="799433"/>
                </a:lnTo>
                <a:moveTo>
                  <a:pt x="5797077" y="1057285"/>
                </a:moveTo>
                <a:lnTo>
                  <a:pt x="5442547" y="928373"/>
                </a:lnTo>
                <a:lnTo>
                  <a:pt x="5000978" y="1089098"/>
                </a:lnTo>
                <a:lnTo>
                  <a:pt x="5442547" y="1249851"/>
                </a:lnTo>
                <a:lnTo>
                  <a:pt x="5797077" y="1120912"/>
                </a:lnTo>
                <a:moveTo>
                  <a:pt x="5797077" y="2986135"/>
                </a:moveTo>
                <a:lnTo>
                  <a:pt x="5797077" y="2728246"/>
                </a:lnTo>
                <a:lnTo>
                  <a:pt x="5442547" y="2857195"/>
                </a:lnTo>
                <a:lnTo>
                  <a:pt x="5797077" y="2986135"/>
                </a:lnTo>
                <a:close/>
                <a:moveTo>
                  <a:pt x="5001006" y="2696442"/>
                </a:moveTo>
                <a:lnTo>
                  <a:pt x="5000978" y="2696451"/>
                </a:lnTo>
                <a:lnTo>
                  <a:pt x="5000978" y="3017949"/>
                </a:lnTo>
                <a:lnTo>
                  <a:pt x="5442547" y="2857195"/>
                </a:lnTo>
                <a:lnTo>
                  <a:pt x="5001006" y="2696442"/>
                </a:lnTo>
                <a:close/>
                <a:moveTo>
                  <a:pt x="5797077" y="2664647"/>
                </a:moveTo>
                <a:lnTo>
                  <a:pt x="5797077" y="2664628"/>
                </a:lnTo>
                <a:lnTo>
                  <a:pt x="5442547" y="2535727"/>
                </a:lnTo>
                <a:lnTo>
                  <a:pt x="5000978" y="2696432"/>
                </a:lnTo>
                <a:lnTo>
                  <a:pt x="5001006" y="2696442"/>
                </a:lnTo>
                <a:lnTo>
                  <a:pt x="5442547" y="2535736"/>
                </a:lnTo>
                <a:lnTo>
                  <a:pt x="5797077" y="2664647"/>
                </a:lnTo>
                <a:close/>
                <a:moveTo>
                  <a:pt x="5797077" y="2664647"/>
                </a:moveTo>
                <a:lnTo>
                  <a:pt x="5442547" y="2535736"/>
                </a:lnTo>
                <a:lnTo>
                  <a:pt x="5001006" y="2696442"/>
                </a:lnTo>
                <a:lnTo>
                  <a:pt x="5442547" y="2857195"/>
                </a:lnTo>
                <a:lnTo>
                  <a:pt x="5797077" y="2728246"/>
                </a:lnTo>
                <a:moveTo>
                  <a:pt x="5797077" y="2986135"/>
                </a:moveTo>
                <a:lnTo>
                  <a:pt x="5442547" y="2857195"/>
                </a:lnTo>
                <a:lnTo>
                  <a:pt x="5000978" y="3017949"/>
                </a:lnTo>
                <a:lnTo>
                  <a:pt x="5442547" y="3178712"/>
                </a:lnTo>
                <a:lnTo>
                  <a:pt x="5797077" y="3049762"/>
                </a:lnTo>
              </a:path>
            </a:pathLst>
          </a:custGeom>
          <a:noFill/>
          <a:ln w="9525" cap="rnd">
            <a:solidFill>
              <a:srgbClr val="470063"/>
            </a:solidFill>
            <a:prstDash val="solid"/>
            <a:round/>
          </a:ln>
        </p:spPr>
        <p:txBody>
          <a:bodyPr/>
          <a:lstStyle/>
          <a:p>
            <a:endParaRPr lang="en-US"/>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F754F608-30BB-D0EA-C1E6-8C63FFBBF6AD}"/>
              </a:ext>
            </a:extLst>
          </p:cNvPr>
          <p:cNvSpPr>
            <a:spLocks noGrp="1"/>
          </p:cNvSpPr>
          <p:nvPr>
            <p:ph type="title" hasCustomPrompt="1"/>
          </p:nvPr>
        </p:nvSpPr>
        <p:spPr>
          <a:xfrm>
            <a:off x="548640" y="730250"/>
            <a:ext cx="8229600" cy="2909887"/>
          </a:xfrm>
        </p:spPr>
        <p:txBody>
          <a:bodyPr anchor="b" anchorCtr="0"/>
          <a:lstStyle>
            <a:lvl1pPr>
              <a:defRPr sz="4800">
                <a:solidFill>
                  <a:schemeClr val="bg1"/>
                </a:solidFill>
              </a:defRPr>
            </a:lvl1pPr>
          </a:lstStyle>
          <a:p>
            <a:r>
              <a:rPr lang="en-US"/>
              <a:t>AI Service Provider</a:t>
            </a:r>
          </a:p>
        </p:txBody>
      </p:sp>
      <p:sp>
        <p:nvSpPr>
          <p:cNvPr id="3" name="Text Placeholder 2">
            <a:extLst>
              <a:ext uri="{FF2B5EF4-FFF2-40B4-BE49-F238E27FC236}">
                <a16:creationId xmlns:a16="http://schemas.microsoft.com/office/drawing/2014/main" id="{553CEC2F-A7B2-BAEF-3C35-77D27323E74E}"/>
              </a:ext>
            </a:extLst>
          </p:cNvPr>
          <p:cNvSpPr>
            <a:spLocks noGrp="1"/>
          </p:cNvSpPr>
          <p:nvPr>
            <p:ph type="body" idx="1" hasCustomPrompt="1"/>
          </p:nvPr>
        </p:nvSpPr>
        <p:spPr>
          <a:xfrm>
            <a:off x="548640" y="3773379"/>
            <a:ext cx="6368100" cy="1554480"/>
          </a:xfrm>
        </p:spPr>
        <p:txBody>
          <a:bodyPr/>
          <a:lstStyle>
            <a:lvl1pPr marL="0" indent="0">
              <a:buNone/>
              <a:defRPr sz="1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Optional supporting text, reg 16pt</a:t>
            </a:r>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8" name="fortress_red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2900588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temen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7335A49-32A9-A289-896D-CB85555D069F}"/>
              </a:ext>
            </a:extLst>
          </p:cNvPr>
          <p:cNvPicPr>
            <a:picLocks noChangeAspect="1"/>
          </p:cNvPicPr>
          <p:nvPr userDrawn="1"/>
        </p:nvPicPr>
        <p:blipFill>
          <a:blip r:embed="rId2">
            <a:extLst>
              <a:ext uri="{96DAC541-7B7A-43D3-8B79-37D633B846F1}">
                <asvg:svgBlip xmlns:asvg="http://schemas.microsoft.com/office/drawing/2016/SVG/main" r:embed="rId3"/>
              </a:ext>
            </a:extLst>
          </a:blip>
          <a:srcRect r="35768"/>
          <a:stretch>
            <a:fillRect/>
          </a:stretch>
        </p:blipFill>
        <p:spPr>
          <a:xfrm>
            <a:off x="0" y="0"/>
            <a:ext cx="7831138" cy="6858000"/>
          </a:xfrm>
          <a:prstGeom prst="rect">
            <a:avLst/>
          </a:prstGeom>
        </p:spPr>
      </p:pic>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grpSp>
        <p:nvGrpSpPr>
          <p:cNvPr id="9" name="Group 8">
            <a:extLst>
              <a:ext uri="{FF2B5EF4-FFF2-40B4-BE49-F238E27FC236}">
                <a16:creationId xmlns:a16="http://schemas.microsoft.com/office/drawing/2014/main" id="{70A1BC7C-D328-0DCD-B1CC-692200C04114}"/>
              </a:ext>
            </a:extLst>
          </p:cNvPr>
          <p:cNvGrpSpPr>
            <a:grpSpLocks noChangeAspect="1"/>
          </p:cNvGrpSpPr>
          <p:nvPr userDrawn="1"/>
        </p:nvGrpSpPr>
        <p:grpSpPr>
          <a:xfrm>
            <a:off x="566928" y="1090606"/>
            <a:ext cx="640080" cy="503453"/>
            <a:chOff x="36170" y="4321665"/>
            <a:chExt cx="287611" cy="226219"/>
          </a:xfrm>
          <a:solidFill>
            <a:schemeClr val="bg1"/>
          </a:solidFill>
        </p:grpSpPr>
        <p:sp>
          <p:nvSpPr>
            <p:cNvPr id="10" name="Freeform: Shape 9">
              <a:extLst>
                <a:ext uri="{FF2B5EF4-FFF2-40B4-BE49-F238E27FC236}">
                  <a16:creationId xmlns:a16="http://schemas.microsoft.com/office/drawing/2014/main" id="{F354A343-3BF6-C090-1A9F-E4BBC8283997}"/>
                </a:ext>
              </a:extLst>
            </p:cNvPr>
            <p:cNvSpPr/>
            <p:nvPr/>
          </p:nvSpPr>
          <p:spPr>
            <a:xfrm>
              <a:off x="36170" y="4321665"/>
              <a:ext cx="113110" cy="226219"/>
            </a:xfrm>
            <a:custGeom>
              <a:avLst/>
              <a:gdLst/>
              <a:ahLst/>
              <a:cxnLst/>
              <a:rect l="l" t="t" r="r" b="b"/>
              <a:pathLst>
                <a:path w="113110" h="226219">
                  <a:moveTo>
                    <a:pt x="92646" y="0"/>
                  </a:moveTo>
                  <a:lnTo>
                    <a:pt x="113110" y="43160"/>
                  </a:lnTo>
                  <a:cubicBezTo>
                    <a:pt x="92274" y="50106"/>
                    <a:pt x="77329" y="59779"/>
                    <a:pt x="68275" y="72182"/>
                  </a:cubicBezTo>
                  <a:cubicBezTo>
                    <a:pt x="59221" y="84584"/>
                    <a:pt x="54447" y="101079"/>
                    <a:pt x="53950" y="121667"/>
                  </a:cubicBezTo>
                  <a:lnTo>
                    <a:pt x="104552" y="121667"/>
                  </a:lnTo>
                  <a:lnTo>
                    <a:pt x="104552" y="226219"/>
                  </a:lnTo>
                  <a:lnTo>
                    <a:pt x="0" y="226219"/>
                  </a:lnTo>
                  <a:lnTo>
                    <a:pt x="0" y="151433"/>
                  </a:lnTo>
                  <a:cubicBezTo>
                    <a:pt x="0" y="121171"/>
                    <a:pt x="2667" y="97297"/>
                    <a:pt x="8000" y="79809"/>
                  </a:cubicBezTo>
                  <a:cubicBezTo>
                    <a:pt x="13333" y="62322"/>
                    <a:pt x="23193" y="46633"/>
                    <a:pt x="37579" y="32742"/>
                  </a:cubicBezTo>
                  <a:cubicBezTo>
                    <a:pt x="51966" y="18852"/>
                    <a:pt x="70322" y="7938"/>
                    <a:pt x="9264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endParaRPr lang="en-US" sz="1400"/>
            </a:p>
          </p:txBody>
        </p:sp>
        <p:sp>
          <p:nvSpPr>
            <p:cNvPr id="11" name="Freeform: Shape 10">
              <a:extLst>
                <a:ext uri="{FF2B5EF4-FFF2-40B4-BE49-F238E27FC236}">
                  <a16:creationId xmlns:a16="http://schemas.microsoft.com/office/drawing/2014/main" id="{E8DE97BF-6F2D-03CA-F91C-6FF5E9F1C3ED}"/>
                </a:ext>
              </a:extLst>
            </p:cNvPr>
            <p:cNvSpPr/>
            <p:nvPr/>
          </p:nvSpPr>
          <p:spPr>
            <a:xfrm>
              <a:off x="210671" y="4321665"/>
              <a:ext cx="113110" cy="226219"/>
            </a:xfrm>
            <a:custGeom>
              <a:avLst/>
              <a:gdLst/>
              <a:ahLst/>
              <a:cxnLst/>
              <a:rect l="l" t="t" r="r" b="b"/>
              <a:pathLst>
                <a:path w="113110" h="226219">
                  <a:moveTo>
                    <a:pt x="92646" y="0"/>
                  </a:moveTo>
                  <a:lnTo>
                    <a:pt x="113110" y="43160"/>
                  </a:lnTo>
                  <a:cubicBezTo>
                    <a:pt x="92274" y="50106"/>
                    <a:pt x="77329" y="59779"/>
                    <a:pt x="68275" y="72182"/>
                  </a:cubicBezTo>
                  <a:cubicBezTo>
                    <a:pt x="59221" y="84584"/>
                    <a:pt x="54447" y="101079"/>
                    <a:pt x="53950" y="121667"/>
                  </a:cubicBezTo>
                  <a:lnTo>
                    <a:pt x="104552" y="121667"/>
                  </a:lnTo>
                  <a:lnTo>
                    <a:pt x="104552" y="226219"/>
                  </a:lnTo>
                  <a:lnTo>
                    <a:pt x="0" y="226219"/>
                  </a:lnTo>
                  <a:lnTo>
                    <a:pt x="0" y="151433"/>
                  </a:lnTo>
                  <a:cubicBezTo>
                    <a:pt x="0" y="120923"/>
                    <a:pt x="2667" y="96986"/>
                    <a:pt x="8000" y="79623"/>
                  </a:cubicBezTo>
                  <a:cubicBezTo>
                    <a:pt x="13333" y="62260"/>
                    <a:pt x="23255" y="46633"/>
                    <a:pt x="37765" y="32742"/>
                  </a:cubicBezTo>
                  <a:cubicBezTo>
                    <a:pt x="52276" y="18852"/>
                    <a:pt x="70570" y="7938"/>
                    <a:pt x="92646"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endParaRPr lang="en-US" sz="1400"/>
            </a:p>
          </p:txBody>
        </p:sp>
      </p:grpSp>
      <p:sp>
        <p:nvSpPr>
          <p:cNvPr id="20" name="fortress_red_logo">
            <a:extLst>
              <a:ext uri="{FF2B5EF4-FFF2-40B4-BE49-F238E27FC236}">
                <a16:creationId xmlns:a16="http://schemas.microsoft.com/office/drawing/2014/main" id="{BC5B50A9-7244-0E0D-5D38-7CFF8535B8C1}"/>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4" name="Text Placeholder 3">
            <a:extLst>
              <a:ext uri="{FF2B5EF4-FFF2-40B4-BE49-F238E27FC236}">
                <a16:creationId xmlns:a16="http://schemas.microsoft.com/office/drawing/2014/main" id="{A264A34D-A407-2291-0366-E574A07E0459}"/>
              </a:ext>
            </a:extLst>
          </p:cNvPr>
          <p:cNvSpPr>
            <a:spLocks noGrp="1"/>
          </p:cNvSpPr>
          <p:nvPr>
            <p:ph type="body" sz="quarter" idx="17" hasCustomPrompt="1"/>
          </p:nvPr>
        </p:nvSpPr>
        <p:spPr>
          <a:xfrm>
            <a:off x="552450" y="1886887"/>
            <a:ext cx="6949440" cy="4285313"/>
          </a:xfrm>
        </p:spPr>
        <p:txBody>
          <a:bodyPr/>
          <a:lstStyle>
            <a:lvl1pPr>
              <a:spcBef>
                <a:spcPts val="0"/>
              </a:spcBef>
              <a:spcAft>
                <a:spcPts val="3000"/>
              </a:spcAft>
              <a:defRPr sz="3200" b="1">
                <a:solidFill>
                  <a:schemeClr val="bg1"/>
                </a:solidFill>
              </a:defRPr>
            </a:lvl1pPr>
            <a:lvl2pPr marL="0" indent="0">
              <a:buNone/>
              <a:defRPr sz="1400" b="1">
                <a:solidFill>
                  <a:schemeClr val="bg1"/>
                </a:solidFill>
              </a:defRPr>
            </a:lvl2pPr>
            <a:lvl3pPr marL="0" indent="0">
              <a:buNone/>
              <a:defRPr>
                <a:solidFill>
                  <a:schemeClr val="bg1"/>
                </a:solidFill>
              </a:defRPr>
            </a:lvl3pPr>
            <a:lvl4pPr indent="0">
              <a:buNone/>
              <a:defRPr>
                <a:solidFill>
                  <a:schemeClr val="bg1"/>
                </a:solidFill>
              </a:defRPr>
            </a:lvl4pPr>
            <a:lvl5pPr indent="0">
              <a:buNone/>
              <a:defRPr>
                <a:solidFill>
                  <a:schemeClr val="bg1"/>
                </a:solidFill>
              </a:defRPr>
            </a:lvl5pPr>
          </a:lstStyle>
          <a:p>
            <a:pPr lvl="0"/>
            <a:r>
              <a:rPr lang="en-GB"/>
              <a:t>Level 1, statement text, bold 32pt</a:t>
            </a:r>
          </a:p>
          <a:p>
            <a:pPr lvl="1"/>
            <a:r>
              <a:rPr lang="en-US"/>
              <a:t>Level 2, source name, bold 14pt</a:t>
            </a:r>
          </a:p>
          <a:p>
            <a:pPr lvl="2"/>
            <a:r>
              <a:rPr lang="en-US"/>
              <a:t>Level 3, title, 14pt</a:t>
            </a:r>
          </a:p>
        </p:txBody>
      </p:sp>
      <p:sp>
        <p:nvSpPr>
          <p:cNvPr id="3" name="Picture Placeholder 12">
            <a:extLst>
              <a:ext uri="{FF2B5EF4-FFF2-40B4-BE49-F238E27FC236}">
                <a16:creationId xmlns:a16="http://schemas.microsoft.com/office/drawing/2014/main" id="{806405EA-484B-55FD-1E6D-2721246D65A4}"/>
              </a:ext>
            </a:extLst>
          </p:cNvPr>
          <p:cNvSpPr>
            <a:spLocks noGrp="1"/>
          </p:cNvSpPr>
          <p:nvPr>
            <p:ph type="pic" sz="quarter" idx="14" hasCustomPrompt="1"/>
          </p:nvPr>
        </p:nvSpPr>
        <p:spPr>
          <a:xfrm>
            <a:off x="8383589" y="825500"/>
            <a:ext cx="3256724" cy="5346699"/>
          </a:xfrm>
          <a:noFill/>
        </p:spPr>
        <p:txBody>
          <a:bodyPr lIns="182880" tIns="182880" rIns="36576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GB"/>
              <a:t>Drag picture to placeholder or click icon to add.</a:t>
            </a:r>
            <a:endParaRPr lang="en-US"/>
          </a:p>
        </p:txBody>
      </p:sp>
    </p:spTree>
    <p:extLst>
      <p:ext uri="{BB962C8B-B14F-4D97-AF65-F5344CB8AC3E}">
        <p14:creationId xmlns:p14="http://schemas.microsoft.com/office/powerpoint/2010/main" val="385686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ase Study 1">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E9B53F7-E00E-9BC0-31EA-11DAB4DA43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0"/>
            <a:ext cx="12192000" cy="6858000"/>
          </a:xfrm>
          <a:prstGeom prst="rect">
            <a:avLst/>
          </a:prstGeom>
        </p:spPr>
      </p:pic>
      <p:sp>
        <p:nvSpPr>
          <p:cNvPr id="9" name="Graphic 16">
            <a:extLst>
              <a:ext uri="{FF2B5EF4-FFF2-40B4-BE49-F238E27FC236}">
                <a16:creationId xmlns:a16="http://schemas.microsoft.com/office/drawing/2014/main" id="{2630E29D-7E59-83FD-D005-9CB17DC75107}"/>
              </a:ext>
            </a:extLst>
          </p:cNvPr>
          <p:cNvSpPr>
            <a:spLocks noChangeAspect="1"/>
          </p:cNvSpPr>
          <p:nvPr userDrawn="1"/>
        </p:nvSpPr>
        <p:spPr>
          <a:xfrm>
            <a:off x="4501896" y="13311"/>
            <a:ext cx="7690104" cy="6348998"/>
          </a:xfrm>
          <a:custGeom>
            <a:avLst/>
            <a:gdLst>
              <a:gd name="csX0" fmla="*/ 5442547 w 5797076"/>
              <a:gd name="csY0" fmla="*/ 285407 h 4786103"/>
              <a:gd name="csX1" fmla="*/ 5000978 w 5797076"/>
              <a:gd name="csY1" fmla="*/ 446161 h 4786103"/>
              <a:gd name="csX2" fmla="*/ 4559361 w 5797076"/>
              <a:gd name="csY2" fmla="*/ 285407 h 4786103"/>
              <a:gd name="csX3" fmla="*/ 5000978 w 5797076"/>
              <a:gd name="csY3" fmla="*/ 124682 h 4786103"/>
              <a:gd name="csX4" fmla="*/ 5442547 w 5797076"/>
              <a:gd name="csY4" fmla="*/ 285407 h 4786103"/>
              <a:gd name="csX5" fmla="*/ 5000978 w 5797076"/>
              <a:gd name="csY5" fmla="*/ 553307 h 4786103"/>
              <a:gd name="csX6" fmla="*/ 5442547 w 5797076"/>
              <a:gd name="csY6" fmla="*/ 392554 h 4786103"/>
              <a:gd name="csX7" fmla="*/ 5000978 w 5797076"/>
              <a:gd name="csY7" fmla="*/ 231829 h 4786103"/>
              <a:gd name="csX8" fmla="*/ 4559361 w 5797076"/>
              <a:gd name="csY8" fmla="*/ 392554 h 4786103"/>
              <a:gd name="csX9" fmla="*/ 5000978 w 5797076"/>
              <a:gd name="csY9" fmla="*/ 553307 h 4786103"/>
              <a:gd name="csX10" fmla="*/ 5000978 w 5797076"/>
              <a:gd name="csY10" fmla="*/ 660454 h 4786103"/>
              <a:gd name="csX11" fmla="*/ 5442547 w 5797076"/>
              <a:gd name="csY11" fmla="*/ 499729 h 4786103"/>
              <a:gd name="csX12" fmla="*/ 5000978 w 5797076"/>
              <a:gd name="csY12" fmla="*/ 338976 h 4786103"/>
              <a:gd name="csX13" fmla="*/ 4559361 w 5797076"/>
              <a:gd name="csY13" fmla="*/ 499729 h 4786103"/>
              <a:gd name="csX14" fmla="*/ 5000978 w 5797076"/>
              <a:gd name="csY14" fmla="*/ 660454 h 4786103"/>
              <a:gd name="csX15" fmla="*/ 5000978 w 5797076"/>
              <a:gd name="csY15" fmla="*/ 446161 h 4786103"/>
              <a:gd name="csX16" fmla="*/ 4559361 w 5797076"/>
              <a:gd name="csY16" fmla="*/ 606876 h 4786103"/>
              <a:gd name="csX17" fmla="*/ 5000978 w 5797076"/>
              <a:gd name="csY17" fmla="*/ 767620 h 4786103"/>
              <a:gd name="csX18" fmla="*/ 5442547 w 5797076"/>
              <a:gd name="csY18" fmla="*/ 606876 h 4786103"/>
              <a:gd name="csX19" fmla="*/ 5000978 w 5797076"/>
              <a:gd name="csY19" fmla="*/ 446161 h 4786103"/>
              <a:gd name="csX20" fmla="*/ 5442547 w 5797076"/>
              <a:gd name="csY20" fmla="*/ 606885 h 4786103"/>
              <a:gd name="csX21" fmla="*/ 5442547 w 5797076"/>
              <a:gd name="csY21" fmla="*/ 285407 h 4786103"/>
              <a:gd name="csX22" fmla="*/ 5000978 w 5797076"/>
              <a:gd name="csY22" fmla="*/ 124682 h 4786103"/>
              <a:gd name="csX23" fmla="*/ 4559361 w 5797076"/>
              <a:gd name="csY23" fmla="*/ 285407 h 4786103"/>
              <a:gd name="csX24" fmla="*/ 4559361 w 5797076"/>
              <a:gd name="csY24" fmla="*/ 606885 h 4786103"/>
              <a:gd name="csX25" fmla="*/ 5000978 w 5797076"/>
              <a:gd name="csY25" fmla="*/ 767620 h 4786103"/>
              <a:gd name="csX26" fmla="*/ 5442547 w 5797076"/>
              <a:gd name="csY26" fmla="*/ 606885 h 4786103"/>
              <a:gd name="csX27" fmla="*/ 4559361 w 5797076"/>
              <a:gd name="csY27" fmla="*/ 3714464 h 4786103"/>
              <a:gd name="csX28" fmla="*/ 4117753 w 5797076"/>
              <a:gd name="csY28" fmla="*/ 3875227 h 4786103"/>
              <a:gd name="csX29" fmla="*/ 4559361 w 5797076"/>
              <a:gd name="csY29" fmla="*/ 4035990 h 4786103"/>
              <a:gd name="csX30" fmla="*/ 5000978 w 5797076"/>
              <a:gd name="csY30" fmla="*/ 3875227 h 4786103"/>
              <a:gd name="csX31" fmla="*/ 4559361 w 5797076"/>
              <a:gd name="csY31" fmla="*/ 3714464 h 4786103"/>
              <a:gd name="csX32" fmla="*/ 4559361 w 5797076"/>
              <a:gd name="csY32" fmla="*/ 4143137 h 4786103"/>
              <a:gd name="csX33" fmla="*/ 5000968 w 5797076"/>
              <a:gd name="csY33" fmla="*/ 3982374 h 4786103"/>
              <a:gd name="csX34" fmla="*/ 4559361 w 5797076"/>
              <a:gd name="csY34" fmla="*/ 3821630 h 4786103"/>
              <a:gd name="csX35" fmla="*/ 4117743 w 5797076"/>
              <a:gd name="csY35" fmla="*/ 3982374 h 4786103"/>
              <a:gd name="csX36" fmla="*/ 4559361 w 5797076"/>
              <a:gd name="csY36" fmla="*/ 4143137 h 4786103"/>
              <a:gd name="csX37" fmla="*/ 629145 w 5797076"/>
              <a:gd name="csY37" fmla="*/ 0 h 4786103"/>
              <a:gd name="csX38" fmla="*/ 584902 w 5797076"/>
              <a:gd name="csY38" fmla="*/ 17488 h 4786103"/>
              <a:gd name="csX39" fmla="*/ 1026509 w 5797076"/>
              <a:gd name="csY39" fmla="*/ 178251 h 4786103"/>
              <a:gd name="csX40" fmla="*/ 1468079 w 5797076"/>
              <a:gd name="csY40" fmla="*/ 17488 h 4786103"/>
              <a:gd name="csX41" fmla="*/ 1419082 w 5797076"/>
              <a:gd name="csY41" fmla="*/ 0 h 4786103"/>
              <a:gd name="csX42" fmla="*/ 584902 w 5797076"/>
              <a:gd name="csY42" fmla="*/ 124673 h 4786103"/>
              <a:gd name="csX43" fmla="*/ 1026519 w 5797076"/>
              <a:gd name="csY43" fmla="*/ 285407 h 4786103"/>
              <a:gd name="csX44" fmla="*/ 1468079 w 5797076"/>
              <a:gd name="csY44" fmla="*/ 124673 h 4786103"/>
              <a:gd name="csX45" fmla="*/ 4559361 w 5797076"/>
              <a:gd name="csY45" fmla="*/ 4357440 h 4786103"/>
              <a:gd name="csX46" fmla="*/ 5000968 w 5797076"/>
              <a:gd name="csY46" fmla="*/ 4196687 h 4786103"/>
              <a:gd name="csX47" fmla="*/ 4559361 w 5797076"/>
              <a:gd name="csY47" fmla="*/ 4035990 h 4786103"/>
              <a:gd name="csX48" fmla="*/ 4117743 w 5797076"/>
              <a:gd name="csY48" fmla="*/ 4196687 h 4786103"/>
              <a:gd name="csX49" fmla="*/ 4559361 w 5797076"/>
              <a:gd name="csY49" fmla="*/ 4357440 h 4786103"/>
              <a:gd name="csX50" fmla="*/ 4559361 w 5797076"/>
              <a:gd name="csY50" fmla="*/ 4571753 h 4786103"/>
              <a:gd name="csX51" fmla="*/ 5000968 w 5797076"/>
              <a:gd name="csY51" fmla="*/ 4411056 h 4786103"/>
              <a:gd name="csX52" fmla="*/ 4559361 w 5797076"/>
              <a:gd name="csY52" fmla="*/ 4250303 h 4786103"/>
              <a:gd name="csX53" fmla="*/ 4117743 w 5797076"/>
              <a:gd name="csY53" fmla="*/ 4411056 h 4786103"/>
              <a:gd name="csX54" fmla="*/ 4559361 w 5797076"/>
              <a:gd name="csY54" fmla="*/ 4571753 h 4786103"/>
              <a:gd name="csX55" fmla="*/ 4559361 w 5797076"/>
              <a:gd name="csY55" fmla="*/ 4786103 h 4786103"/>
              <a:gd name="csX56" fmla="*/ 5000968 w 5797076"/>
              <a:gd name="csY56" fmla="*/ 4625350 h 4786103"/>
              <a:gd name="csX57" fmla="*/ 4559361 w 5797076"/>
              <a:gd name="csY57" fmla="*/ 4464606 h 4786103"/>
              <a:gd name="csX58" fmla="*/ 4117743 w 5797076"/>
              <a:gd name="csY58" fmla="*/ 4625350 h 4786103"/>
              <a:gd name="csX59" fmla="*/ 4559361 w 5797076"/>
              <a:gd name="csY59" fmla="*/ 4786103 h 4786103"/>
              <a:gd name="csX60" fmla="*/ 4559361 w 5797076"/>
              <a:gd name="csY60" fmla="*/ 4035990 h 4786103"/>
              <a:gd name="csX61" fmla="*/ 4117753 w 5797076"/>
              <a:gd name="csY61" fmla="*/ 4196687 h 4786103"/>
              <a:gd name="csX62" fmla="*/ 4559361 w 5797076"/>
              <a:gd name="csY62" fmla="*/ 4357440 h 4786103"/>
              <a:gd name="csX63" fmla="*/ 5000978 w 5797076"/>
              <a:gd name="csY63" fmla="*/ 4196687 h 4786103"/>
              <a:gd name="csX64" fmla="*/ 4559361 w 5797076"/>
              <a:gd name="csY64" fmla="*/ 4035990 h 4786103"/>
              <a:gd name="csX65" fmla="*/ 4559361 w 5797076"/>
              <a:gd name="csY65" fmla="*/ 3500161 h 4786103"/>
              <a:gd name="csX66" fmla="*/ 4117753 w 5797076"/>
              <a:gd name="csY66" fmla="*/ 3660924 h 4786103"/>
              <a:gd name="csX67" fmla="*/ 4559361 w 5797076"/>
              <a:gd name="csY67" fmla="*/ 3821621 h 4786103"/>
              <a:gd name="csX68" fmla="*/ 5000978 w 5797076"/>
              <a:gd name="csY68" fmla="*/ 3660924 h 4786103"/>
              <a:gd name="csX69" fmla="*/ 4559361 w 5797076"/>
              <a:gd name="csY69" fmla="*/ 3500161 h 4786103"/>
              <a:gd name="csX70" fmla="*/ 4559361 w 5797076"/>
              <a:gd name="csY70" fmla="*/ 3928824 h 4786103"/>
              <a:gd name="csX71" fmla="*/ 5000968 w 5797076"/>
              <a:gd name="csY71" fmla="*/ 3768071 h 4786103"/>
              <a:gd name="csX72" fmla="*/ 4559361 w 5797076"/>
              <a:gd name="csY72" fmla="*/ 3607327 h 4786103"/>
              <a:gd name="csX73" fmla="*/ 4117743 w 5797076"/>
              <a:gd name="csY73" fmla="*/ 3768071 h 4786103"/>
              <a:gd name="csX74" fmla="*/ 4559361 w 5797076"/>
              <a:gd name="csY74" fmla="*/ 3928824 h 4786103"/>
              <a:gd name="csX75" fmla="*/ 2792940 w 5797076"/>
              <a:gd name="csY75" fmla="*/ 1892799 h 4786103"/>
              <a:gd name="csX76" fmla="*/ 2351342 w 5797076"/>
              <a:gd name="csY76" fmla="*/ 2053514 h 4786103"/>
              <a:gd name="csX77" fmla="*/ 2792940 w 5797076"/>
              <a:gd name="csY77" fmla="*/ 2214248 h 4786103"/>
              <a:gd name="csX78" fmla="*/ 3234499 w 5797076"/>
              <a:gd name="csY78" fmla="*/ 2053514 h 4786103"/>
              <a:gd name="csX79" fmla="*/ 2792940 w 5797076"/>
              <a:gd name="csY79" fmla="*/ 1892799 h 4786103"/>
              <a:gd name="csX80" fmla="*/ 2792921 w 5797076"/>
              <a:gd name="csY80" fmla="*/ 2321433 h 4786103"/>
              <a:gd name="csX81" fmla="*/ 3234490 w 5797076"/>
              <a:gd name="csY81" fmla="*/ 2160670 h 4786103"/>
              <a:gd name="csX82" fmla="*/ 2792921 w 5797076"/>
              <a:gd name="csY82" fmla="*/ 1999955 h 4786103"/>
              <a:gd name="csX83" fmla="*/ 2351323 w 5797076"/>
              <a:gd name="csY83" fmla="*/ 2160670 h 4786103"/>
              <a:gd name="csX84" fmla="*/ 2792921 w 5797076"/>
              <a:gd name="csY84" fmla="*/ 2321433 h 4786103"/>
              <a:gd name="csX85" fmla="*/ 2792921 w 5797076"/>
              <a:gd name="csY85" fmla="*/ 2428580 h 4786103"/>
              <a:gd name="csX86" fmla="*/ 3234490 w 5797076"/>
              <a:gd name="csY86" fmla="*/ 2267855 h 4786103"/>
              <a:gd name="csX87" fmla="*/ 2792921 w 5797076"/>
              <a:gd name="csY87" fmla="*/ 2107102 h 4786103"/>
              <a:gd name="csX88" fmla="*/ 2351323 w 5797076"/>
              <a:gd name="csY88" fmla="*/ 2267855 h 4786103"/>
              <a:gd name="csX89" fmla="*/ 2792921 w 5797076"/>
              <a:gd name="csY89" fmla="*/ 2428580 h 4786103"/>
              <a:gd name="csX90" fmla="*/ 2792940 w 5797076"/>
              <a:gd name="csY90" fmla="*/ 2214248 h 4786103"/>
              <a:gd name="csX91" fmla="*/ 2351342 w 5797076"/>
              <a:gd name="csY91" fmla="*/ 2374992 h 4786103"/>
              <a:gd name="csX92" fmla="*/ 2792940 w 5797076"/>
              <a:gd name="csY92" fmla="*/ 2535727 h 4786103"/>
              <a:gd name="csX93" fmla="*/ 3234499 w 5797076"/>
              <a:gd name="csY93" fmla="*/ 2374992 h 4786103"/>
              <a:gd name="csX94" fmla="*/ 2792940 w 5797076"/>
              <a:gd name="csY94" fmla="*/ 2214248 h 4786103"/>
              <a:gd name="csX95" fmla="*/ 2792940 w 5797076"/>
              <a:gd name="csY95" fmla="*/ 1678457 h 4786103"/>
              <a:gd name="csX96" fmla="*/ 2351342 w 5797076"/>
              <a:gd name="csY96" fmla="*/ 1839173 h 4786103"/>
              <a:gd name="csX97" fmla="*/ 2792940 w 5797076"/>
              <a:gd name="csY97" fmla="*/ 1999926 h 4786103"/>
              <a:gd name="csX98" fmla="*/ 3234499 w 5797076"/>
              <a:gd name="csY98" fmla="*/ 1839173 h 4786103"/>
              <a:gd name="csX99" fmla="*/ 2792940 w 5797076"/>
              <a:gd name="csY99" fmla="*/ 1678457 h 4786103"/>
              <a:gd name="csX100" fmla="*/ 2792921 w 5797076"/>
              <a:gd name="csY100" fmla="*/ 2107083 h 4786103"/>
              <a:gd name="csX101" fmla="*/ 3234490 w 5797076"/>
              <a:gd name="csY101" fmla="*/ 1946348 h 4786103"/>
              <a:gd name="csX102" fmla="*/ 2792921 w 5797076"/>
              <a:gd name="csY102" fmla="*/ 1785604 h 4786103"/>
              <a:gd name="csX103" fmla="*/ 2351323 w 5797076"/>
              <a:gd name="csY103" fmla="*/ 1946348 h 4786103"/>
              <a:gd name="csX104" fmla="*/ 2792921 w 5797076"/>
              <a:gd name="csY104" fmla="*/ 2107083 h 4786103"/>
              <a:gd name="csX105" fmla="*/ 2792921 w 5797076"/>
              <a:gd name="csY105" fmla="*/ 1892780 h 4786103"/>
              <a:gd name="csX106" fmla="*/ 3234490 w 5797076"/>
              <a:gd name="csY106" fmla="*/ 1732026 h 4786103"/>
              <a:gd name="csX107" fmla="*/ 2792921 w 5797076"/>
              <a:gd name="csY107" fmla="*/ 1571311 h 4786103"/>
              <a:gd name="csX108" fmla="*/ 2351323 w 5797076"/>
              <a:gd name="csY108" fmla="*/ 1732026 h 4786103"/>
              <a:gd name="csX109" fmla="*/ 2792921 w 5797076"/>
              <a:gd name="csY109" fmla="*/ 1892780 h 4786103"/>
              <a:gd name="csX110" fmla="*/ 3234509 w 5797076"/>
              <a:gd name="csY110" fmla="*/ 1410576 h 4786103"/>
              <a:gd name="csX111" fmla="*/ 3676117 w 5797076"/>
              <a:gd name="csY111" fmla="*/ 1249842 h 4786103"/>
              <a:gd name="csX112" fmla="*/ 3234509 w 5797076"/>
              <a:gd name="csY112" fmla="*/ 1089098 h 4786103"/>
              <a:gd name="csX113" fmla="*/ 2792940 w 5797076"/>
              <a:gd name="csY113" fmla="*/ 1249842 h 4786103"/>
              <a:gd name="csX114" fmla="*/ 3234509 w 5797076"/>
              <a:gd name="csY114" fmla="*/ 1410576 h 4786103"/>
              <a:gd name="csX115" fmla="*/ 3234509 w 5797076"/>
              <a:gd name="csY115" fmla="*/ 1732064 h 4786103"/>
              <a:gd name="csX116" fmla="*/ 3676117 w 5797076"/>
              <a:gd name="csY116" fmla="*/ 1571330 h 4786103"/>
              <a:gd name="csX117" fmla="*/ 3234509 w 5797076"/>
              <a:gd name="csY117" fmla="*/ 1410586 h 4786103"/>
              <a:gd name="csX118" fmla="*/ 2792940 w 5797076"/>
              <a:gd name="csY118" fmla="*/ 1571330 h 4786103"/>
              <a:gd name="csX119" fmla="*/ 3234509 w 5797076"/>
              <a:gd name="csY119" fmla="*/ 1732064 h 4786103"/>
              <a:gd name="csX120" fmla="*/ 3676117 w 5797076"/>
              <a:gd name="csY120" fmla="*/ 1571330 h 4786103"/>
              <a:gd name="csX121" fmla="*/ 3676117 w 5797076"/>
              <a:gd name="csY121" fmla="*/ 1249842 h 4786103"/>
              <a:gd name="csX122" fmla="*/ 3234509 w 5797076"/>
              <a:gd name="csY122" fmla="*/ 1089098 h 4786103"/>
              <a:gd name="csX123" fmla="*/ 2792940 w 5797076"/>
              <a:gd name="csY123" fmla="*/ 1249842 h 4786103"/>
              <a:gd name="csX124" fmla="*/ 2792940 w 5797076"/>
              <a:gd name="csY124" fmla="*/ 1571330 h 4786103"/>
              <a:gd name="csX125" fmla="*/ 3234499 w 5797076"/>
              <a:gd name="csY125" fmla="*/ 1732064 h 4786103"/>
              <a:gd name="csX126" fmla="*/ 3676117 w 5797076"/>
              <a:gd name="csY126" fmla="*/ 1571330 h 4786103"/>
              <a:gd name="csX127" fmla="*/ 2351342 w 5797076"/>
              <a:gd name="csY127" fmla="*/ 1089089 h 4786103"/>
              <a:gd name="csX128" fmla="*/ 2792940 w 5797076"/>
              <a:gd name="csY128" fmla="*/ 1249832 h 4786103"/>
              <a:gd name="csX129" fmla="*/ 2792940 w 5797076"/>
              <a:gd name="csY129" fmla="*/ 2214239 h 4786103"/>
              <a:gd name="csX130" fmla="*/ 2351342 w 5797076"/>
              <a:gd name="csY130" fmla="*/ 1732055 h 4786103"/>
              <a:gd name="csX131" fmla="*/ 2792940 w 5797076"/>
              <a:gd name="csY131" fmla="*/ 1571320 h 4786103"/>
              <a:gd name="csX132" fmla="*/ 5442547 w 5797076"/>
              <a:gd name="csY132" fmla="*/ 1249842 h 4786103"/>
              <a:gd name="csX133" fmla="*/ 5442547 w 5797076"/>
              <a:gd name="csY133" fmla="*/ 1571330 h 4786103"/>
              <a:gd name="csX134" fmla="*/ 5797077 w 5797076"/>
              <a:gd name="csY134" fmla="*/ 1701441 h 4786103"/>
              <a:gd name="csX135" fmla="*/ 5000978 w 5797076"/>
              <a:gd name="csY135" fmla="*/ 3339408 h 4786103"/>
              <a:gd name="csX136" fmla="*/ 5442547 w 5797076"/>
              <a:gd name="csY136" fmla="*/ 3178712 h 4786103"/>
              <a:gd name="csX137" fmla="*/ 5000978 w 5797076"/>
              <a:gd name="csY137" fmla="*/ 3017949 h 4786103"/>
              <a:gd name="csX138" fmla="*/ 4559361 w 5797076"/>
              <a:gd name="csY138" fmla="*/ 3178712 h 4786103"/>
              <a:gd name="csX139" fmla="*/ 5000978 w 5797076"/>
              <a:gd name="csY139" fmla="*/ 3339408 h 4786103"/>
              <a:gd name="csX140" fmla="*/ 5000978 w 5797076"/>
              <a:gd name="csY140" fmla="*/ 3660924 h 4786103"/>
              <a:gd name="csX141" fmla="*/ 5442547 w 5797076"/>
              <a:gd name="csY141" fmla="*/ 3500161 h 4786103"/>
              <a:gd name="csX142" fmla="*/ 5000978 w 5797076"/>
              <a:gd name="csY142" fmla="*/ 3339408 h 4786103"/>
              <a:gd name="csX143" fmla="*/ 4559361 w 5797076"/>
              <a:gd name="csY143" fmla="*/ 3500161 h 4786103"/>
              <a:gd name="csX144" fmla="*/ 5000978 w 5797076"/>
              <a:gd name="csY144" fmla="*/ 3660924 h 4786103"/>
              <a:gd name="csX145" fmla="*/ 5442547 w 5797076"/>
              <a:gd name="csY145" fmla="*/ 3500161 h 4786103"/>
              <a:gd name="csX146" fmla="*/ 5442547 w 5797076"/>
              <a:gd name="csY146" fmla="*/ 3178712 h 4786103"/>
              <a:gd name="csX147" fmla="*/ 5000978 w 5797076"/>
              <a:gd name="csY147" fmla="*/ 3017968 h 4786103"/>
              <a:gd name="csX148" fmla="*/ 4559361 w 5797076"/>
              <a:gd name="csY148" fmla="*/ 3178712 h 4786103"/>
              <a:gd name="csX149" fmla="*/ 4559361 w 5797076"/>
              <a:gd name="csY149" fmla="*/ 3500161 h 4786103"/>
              <a:gd name="csX150" fmla="*/ 5000978 w 5797076"/>
              <a:gd name="csY150" fmla="*/ 3660924 h 4786103"/>
              <a:gd name="csX151" fmla="*/ 5442547 w 5797076"/>
              <a:gd name="csY151" fmla="*/ 3500161 h 4786103"/>
              <a:gd name="csX152" fmla="*/ 5797077 w 5797076"/>
              <a:gd name="csY152" fmla="*/ 3629111 h 4786103"/>
              <a:gd name="csX153" fmla="*/ 5442547 w 5797076"/>
              <a:gd name="csY153" fmla="*/ 3500161 h 4786103"/>
              <a:gd name="csX154" fmla="*/ 5000978 w 5797076"/>
              <a:gd name="csY154" fmla="*/ 3660924 h 4786103"/>
              <a:gd name="csX155" fmla="*/ 5000978 w 5797076"/>
              <a:gd name="csY155" fmla="*/ 3982374 h 4786103"/>
              <a:gd name="csX156" fmla="*/ 5442547 w 5797076"/>
              <a:gd name="csY156" fmla="*/ 4143118 h 4786103"/>
              <a:gd name="csX157" fmla="*/ 5797077 w 5797076"/>
              <a:gd name="csY157" fmla="*/ 4014187 h 4786103"/>
              <a:gd name="csX158" fmla="*/ 4117743 w 5797076"/>
              <a:gd name="csY158" fmla="*/ 3339408 h 4786103"/>
              <a:gd name="csX159" fmla="*/ 4117743 w 5797076"/>
              <a:gd name="csY159" fmla="*/ 3660924 h 4786103"/>
              <a:gd name="csX160" fmla="*/ 4559351 w 5797076"/>
              <a:gd name="csY160" fmla="*/ 3500161 h 4786103"/>
              <a:gd name="csX161" fmla="*/ 4559351 w 5797076"/>
              <a:gd name="csY161" fmla="*/ 3178712 h 4786103"/>
              <a:gd name="csX162" fmla="*/ 4117743 w 5797076"/>
              <a:gd name="csY162" fmla="*/ 3339408 h 4786103"/>
              <a:gd name="csX163" fmla="*/ 5000978 w 5797076"/>
              <a:gd name="csY163" fmla="*/ 2374992 h 4786103"/>
              <a:gd name="csX164" fmla="*/ 5442547 w 5797076"/>
              <a:gd name="csY164" fmla="*/ 2214248 h 4786103"/>
              <a:gd name="csX165" fmla="*/ 5000978 w 5797076"/>
              <a:gd name="csY165" fmla="*/ 2053523 h 4786103"/>
              <a:gd name="csX166" fmla="*/ 4559361 w 5797076"/>
              <a:gd name="csY166" fmla="*/ 2214248 h 4786103"/>
              <a:gd name="csX167" fmla="*/ 5000978 w 5797076"/>
              <a:gd name="csY167" fmla="*/ 2374992 h 4786103"/>
              <a:gd name="csX168" fmla="*/ 5000978 w 5797076"/>
              <a:gd name="csY168" fmla="*/ 2696451 h 4786103"/>
              <a:gd name="csX169" fmla="*/ 5442547 w 5797076"/>
              <a:gd name="csY169" fmla="*/ 2535727 h 4786103"/>
              <a:gd name="csX170" fmla="*/ 5000978 w 5797076"/>
              <a:gd name="csY170" fmla="*/ 2375011 h 4786103"/>
              <a:gd name="csX171" fmla="*/ 4559361 w 5797076"/>
              <a:gd name="csY171" fmla="*/ 2535727 h 4786103"/>
              <a:gd name="csX172" fmla="*/ 5000978 w 5797076"/>
              <a:gd name="csY172" fmla="*/ 2696451 h 4786103"/>
              <a:gd name="csX173" fmla="*/ 5442547 w 5797076"/>
              <a:gd name="csY173" fmla="*/ 2535736 h 4786103"/>
              <a:gd name="csX174" fmla="*/ 5442547 w 5797076"/>
              <a:gd name="csY174" fmla="*/ 2214248 h 4786103"/>
              <a:gd name="csX175" fmla="*/ 5000978 w 5797076"/>
              <a:gd name="csY175" fmla="*/ 2053533 h 4786103"/>
              <a:gd name="csX176" fmla="*/ 4559361 w 5797076"/>
              <a:gd name="csY176" fmla="*/ 2214248 h 4786103"/>
              <a:gd name="csX177" fmla="*/ 4559361 w 5797076"/>
              <a:gd name="csY177" fmla="*/ 2535736 h 4786103"/>
              <a:gd name="csX178" fmla="*/ 5000978 w 5797076"/>
              <a:gd name="csY178" fmla="*/ 2696461 h 4786103"/>
              <a:gd name="csX179" fmla="*/ 5442547 w 5797076"/>
              <a:gd name="csY179" fmla="*/ 2535736 h 4786103"/>
              <a:gd name="csX180" fmla="*/ 4559361 w 5797076"/>
              <a:gd name="csY180" fmla="*/ 928364 h 4786103"/>
              <a:gd name="csX181" fmla="*/ 5000968 w 5797076"/>
              <a:gd name="csY181" fmla="*/ 767629 h 4786103"/>
              <a:gd name="csX182" fmla="*/ 4559361 w 5797076"/>
              <a:gd name="csY182" fmla="*/ 606895 h 4786103"/>
              <a:gd name="csX183" fmla="*/ 4117743 w 5797076"/>
              <a:gd name="csY183" fmla="*/ 767629 h 4786103"/>
              <a:gd name="csX184" fmla="*/ 4559361 w 5797076"/>
              <a:gd name="csY184" fmla="*/ 928364 h 4786103"/>
              <a:gd name="csX185" fmla="*/ 4559361 w 5797076"/>
              <a:gd name="csY185" fmla="*/ 1249842 h 4786103"/>
              <a:gd name="csX186" fmla="*/ 5000968 w 5797076"/>
              <a:gd name="csY186" fmla="*/ 1089089 h 4786103"/>
              <a:gd name="csX187" fmla="*/ 4559361 w 5797076"/>
              <a:gd name="csY187" fmla="*/ 928364 h 4786103"/>
              <a:gd name="csX188" fmla="*/ 4117743 w 5797076"/>
              <a:gd name="csY188" fmla="*/ 1089089 h 4786103"/>
              <a:gd name="csX189" fmla="*/ 4559361 w 5797076"/>
              <a:gd name="csY189" fmla="*/ 1249842 h 4786103"/>
              <a:gd name="csX190" fmla="*/ 5000978 w 5797076"/>
              <a:gd name="csY190" fmla="*/ 1089089 h 4786103"/>
              <a:gd name="csX191" fmla="*/ 5000978 w 5797076"/>
              <a:gd name="csY191" fmla="*/ 767620 h 4786103"/>
              <a:gd name="csX192" fmla="*/ 4559361 w 5797076"/>
              <a:gd name="csY192" fmla="*/ 606885 h 4786103"/>
              <a:gd name="csX193" fmla="*/ 4117753 w 5797076"/>
              <a:gd name="csY193" fmla="*/ 767620 h 4786103"/>
              <a:gd name="csX194" fmla="*/ 4117753 w 5797076"/>
              <a:gd name="csY194" fmla="*/ 1089089 h 4786103"/>
              <a:gd name="csX195" fmla="*/ 4559361 w 5797076"/>
              <a:gd name="csY195" fmla="*/ 1249842 h 4786103"/>
              <a:gd name="csX196" fmla="*/ 5000978 w 5797076"/>
              <a:gd name="csY196" fmla="*/ 1089089 h 4786103"/>
              <a:gd name="csX197" fmla="*/ 5000978 w 5797076"/>
              <a:gd name="csY197" fmla="*/ 1410576 h 4786103"/>
              <a:gd name="csX198" fmla="*/ 5000978 w 5797076"/>
              <a:gd name="csY198" fmla="*/ 1089098 h 4786103"/>
              <a:gd name="csX199" fmla="*/ 4559361 w 5797076"/>
              <a:gd name="csY199" fmla="*/ 928373 h 4786103"/>
              <a:gd name="csX200" fmla="*/ 4117753 w 5797076"/>
              <a:gd name="csY200" fmla="*/ 1089098 h 4786103"/>
              <a:gd name="csX201" fmla="*/ 4117753 w 5797076"/>
              <a:gd name="csY201" fmla="*/ 1410576 h 4786103"/>
              <a:gd name="csX202" fmla="*/ 4559361 w 5797076"/>
              <a:gd name="csY202" fmla="*/ 1571330 h 4786103"/>
              <a:gd name="csX203" fmla="*/ 5000978 w 5797076"/>
              <a:gd name="csY203" fmla="*/ 1410576 h 4786103"/>
              <a:gd name="csX204" fmla="*/ 4117734 w 5797076"/>
              <a:gd name="csY204" fmla="*/ 1410567 h 4786103"/>
              <a:gd name="csX205" fmla="*/ 4117734 w 5797076"/>
              <a:gd name="csY205" fmla="*/ 1089079 h 4786103"/>
              <a:gd name="csX206" fmla="*/ 3676117 w 5797076"/>
              <a:gd name="csY206" fmla="*/ 1249842 h 4786103"/>
              <a:gd name="csX207" fmla="*/ 3234509 w 5797076"/>
              <a:gd name="csY207" fmla="*/ 1089079 h 4786103"/>
              <a:gd name="csX208" fmla="*/ 3234509 w 5797076"/>
              <a:gd name="csY208" fmla="*/ 1410567 h 4786103"/>
              <a:gd name="csX209" fmla="*/ 3676117 w 5797076"/>
              <a:gd name="csY209" fmla="*/ 1571320 h 4786103"/>
              <a:gd name="csX210" fmla="*/ 4117734 w 5797076"/>
              <a:gd name="csY210" fmla="*/ 1410567 h 4786103"/>
              <a:gd name="csX211" fmla="*/ 4117734 w 5797076"/>
              <a:gd name="csY211" fmla="*/ 1089089 h 4786103"/>
              <a:gd name="csX212" fmla="*/ 4117734 w 5797076"/>
              <a:gd name="csY212" fmla="*/ 767620 h 4786103"/>
              <a:gd name="csX213" fmla="*/ 3676117 w 5797076"/>
              <a:gd name="csY213" fmla="*/ 606885 h 4786103"/>
              <a:gd name="csX214" fmla="*/ 3234509 w 5797076"/>
              <a:gd name="csY214" fmla="*/ 767620 h 4786103"/>
              <a:gd name="csX215" fmla="*/ 3234509 w 5797076"/>
              <a:gd name="csY215" fmla="*/ 1089089 h 4786103"/>
              <a:gd name="csX216" fmla="*/ 3676117 w 5797076"/>
              <a:gd name="csY216" fmla="*/ 1249842 h 4786103"/>
              <a:gd name="csX217" fmla="*/ 4117734 w 5797076"/>
              <a:gd name="csY217" fmla="*/ 1089089 h 4786103"/>
              <a:gd name="csX218" fmla="*/ 3234509 w 5797076"/>
              <a:gd name="csY218" fmla="*/ 767629 h 4786103"/>
              <a:gd name="csX219" fmla="*/ 3234509 w 5797076"/>
              <a:gd name="csY219" fmla="*/ 446161 h 4786103"/>
              <a:gd name="csX220" fmla="*/ 2792940 w 5797076"/>
              <a:gd name="csY220" fmla="*/ 285407 h 4786103"/>
              <a:gd name="csX221" fmla="*/ 2351332 w 5797076"/>
              <a:gd name="csY221" fmla="*/ 446151 h 4786103"/>
              <a:gd name="csX222" fmla="*/ 2351332 w 5797076"/>
              <a:gd name="csY222" fmla="*/ 767620 h 4786103"/>
              <a:gd name="csX223" fmla="*/ 2792940 w 5797076"/>
              <a:gd name="csY223" fmla="*/ 928364 h 4786103"/>
              <a:gd name="csX224" fmla="*/ 3234509 w 5797076"/>
              <a:gd name="csY224" fmla="*/ 767629 h 4786103"/>
              <a:gd name="csX225" fmla="*/ 2351323 w 5797076"/>
              <a:gd name="csY225" fmla="*/ 1732055 h 4786103"/>
              <a:gd name="csX226" fmla="*/ 2351323 w 5797076"/>
              <a:gd name="csY226" fmla="*/ 1410567 h 4786103"/>
              <a:gd name="csX227" fmla="*/ 2351323 w 5797076"/>
              <a:gd name="csY227" fmla="*/ 1732055 h 4786103"/>
              <a:gd name="csX228" fmla="*/ 1909705 w 5797076"/>
              <a:gd name="csY228" fmla="*/ 1892808 h 4786103"/>
              <a:gd name="csX229" fmla="*/ 1468088 w 5797076"/>
              <a:gd name="csY229" fmla="*/ 1732055 h 4786103"/>
              <a:gd name="csX230" fmla="*/ 4559361 w 5797076"/>
              <a:gd name="csY230" fmla="*/ 1892808 h 4786103"/>
              <a:gd name="csX231" fmla="*/ 4559361 w 5797076"/>
              <a:gd name="csY231" fmla="*/ 1571330 h 4786103"/>
              <a:gd name="csX232" fmla="*/ 4117753 w 5797076"/>
              <a:gd name="csY232" fmla="*/ 1410576 h 4786103"/>
              <a:gd name="csX233" fmla="*/ 3676136 w 5797076"/>
              <a:gd name="csY233" fmla="*/ 1571330 h 4786103"/>
              <a:gd name="csX234" fmla="*/ 3676136 w 5797076"/>
              <a:gd name="csY234" fmla="*/ 1892808 h 4786103"/>
              <a:gd name="csX235" fmla="*/ 4117753 w 5797076"/>
              <a:gd name="csY235" fmla="*/ 2053542 h 4786103"/>
              <a:gd name="csX236" fmla="*/ 4559361 w 5797076"/>
              <a:gd name="csY236" fmla="*/ 1892808 h 4786103"/>
              <a:gd name="csX237" fmla="*/ 4559361 w 5797076"/>
              <a:gd name="csY237" fmla="*/ 1571330 h 4786103"/>
              <a:gd name="csX238" fmla="*/ 4559361 w 5797076"/>
              <a:gd name="csY238" fmla="*/ 606876 h 4786103"/>
              <a:gd name="csX239" fmla="*/ 5797077 w 5797076"/>
              <a:gd name="csY239" fmla="*/ 1378782 h 4786103"/>
              <a:gd name="csX240" fmla="*/ 5442547 w 5797076"/>
              <a:gd name="csY240" fmla="*/ 1249851 h 4786103"/>
              <a:gd name="csX241" fmla="*/ 5797077 w 5797076"/>
              <a:gd name="csY241" fmla="*/ 2085346 h 4786103"/>
              <a:gd name="csX242" fmla="*/ 5442547 w 5797076"/>
              <a:gd name="csY242" fmla="*/ 2214267 h 4786103"/>
              <a:gd name="csX243" fmla="*/ 5442547 w 5797076"/>
              <a:gd name="csY243" fmla="*/ 2535736 h 4786103"/>
              <a:gd name="csX244" fmla="*/ 4559361 w 5797076"/>
              <a:gd name="csY244" fmla="*/ 2535736 h 4786103"/>
              <a:gd name="csX245" fmla="*/ 4559361 w 5797076"/>
              <a:gd name="csY245" fmla="*/ 3178721 h 4786103"/>
              <a:gd name="csX246" fmla="*/ 5000978 w 5797076"/>
              <a:gd name="csY246" fmla="*/ 3017958 h 4786103"/>
              <a:gd name="csX247" fmla="*/ 5000978 w 5797076"/>
              <a:gd name="csY247" fmla="*/ 2696442 h 4786103"/>
              <a:gd name="csX248" fmla="*/ 4559361 w 5797076"/>
              <a:gd name="csY248" fmla="*/ 2535736 h 4786103"/>
              <a:gd name="csX249" fmla="*/ 5797077 w 5797076"/>
              <a:gd name="csY249" fmla="*/ 2338207 h 4786103"/>
              <a:gd name="csX250" fmla="*/ 5442547 w 5797076"/>
              <a:gd name="csY250" fmla="*/ 2214267 h 4786103"/>
              <a:gd name="csX251" fmla="*/ 3676117 w 5797076"/>
              <a:gd name="csY251" fmla="*/ 1249842 h 4786103"/>
              <a:gd name="csX252" fmla="*/ 3676117 w 5797076"/>
              <a:gd name="csY252" fmla="*/ 606885 h 4786103"/>
              <a:gd name="csX253" fmla="*/ 4117734 w 5797076"/>
              <a:gd name="csY253" fmla="*/ 2374992 h 4786103"/>
              <a:gd name="csX254" fmla="*/ 4559351 w 5797076"/>
              <a:gd name="csY254" fmla="*/ 2214248 h 4786103"/>
              <a:gd name="csX255" fmla="*/ 4117734 w 5797076"/>
              <a:gd name="csY255" fmla="*/ 2053523 h 4786103"/>
              <a:gd name="csX256" fmla="*/ 3676117 w 5797076"/>
              <a:gd name="csY256" fmla="*/ 2214248 h 4786103"/>
              <a:gd name="csX257" fmla="*/ 4117734 w 5797076"/>
              <a:gd name="csY257" fmla="*/ 2374992 h 4786103"/>
              <a:gd name="csX258" fmla="*/ 4117734 w 5797076"/>
              <a:gd name="csY258" fmla="*/ 2696451 h 4786103"/>
              <a:gd name="csX259" fmla="*/ 4559351 w 5797076"/>
              <a:gd name="csY259" fmla="*/ 2535727 h 4786103"/>
              <a:gd name="csX260" fmla="*/ 4117734 w 5797076"/>
              <a:gd name="csY260" fmla="*/ 2375011 h 4786103"/>
              <a:gd name="csX261" fmla="*/ 3676117 w 5797076"/>
              <a:gd name="csY261" fmla="*/ 2535727 h 4786103"/>
              <a:gd name="csX262" fmla="*/ 4117734 w 5797076"/>
              <a:gd name="csY262" fmla="*/ 2696451 h 4786103"/>
              <a:gd name="csX263" fmla="*/ 4559361 w 5797076"/>
              <a:gd name="csY263" fmla="*/ 2535727 h 4786103"/>
              <a:gd name="csX264" fmla="*/ 4559361 w 5797076"/>
              <a:gd name="csY264" fmla="*/ 2214248 h 4786103"/>
              <a:gd name="csX265" fmla="*/ 4117753 w 5797076"/>
              <a:gd name="csY265" fmla="*/ 2053523 h 4786103"/>
              <a:gd name="csX266" fmla="*/ 3676136 w 5797076"/>
              <a:gd name="csY266" fmla="*/ 2214248 h 4786103"/>
              <a:gd name="csX267" fmla="*/ 3676136 w 5797076"/>
              <a:gd name="csY267" fmla="*/ 2535727 h 4786103"/>
              <a:gd name="csX268" fmla="*/ 4117753 w 5797076"/>
              <a:gd name="csY268" fmla="*/ 2696451 h 4786103"/>
              <a:gd name="csX269" fmla="*/ 4559361 w 5797076"/>
              <a:gd name="csY269" fmla="*/ 2535727 h 4786103"/>
              <a:gd name="csX270" fmla="*/ 4117734 w 5797076"/>
              <a:gd name="csY270" fmla="*/ 2696451 h 4786103"/>
              <a:gd name="csX271" fmla="*/ 4117734 w 5797076"/>
              <a:gd name="csY271" fmla="*/ 2053533 h 4786103"/>
              <a:gd name="csX272" fmla="*/ 1909705 w 5797076"/>
              <a:gd name="csY272" fmla="*/ 2857205 h 4786103"/>
              <a:gd name="csX273" fmla="*/ 2351323 w 5797076"/>
              <a:gd name="csY273" fmla="*/ 2696451 h 4786103"/>
              <a:gd name="csX274" fmla="*/ 1909705 w 5797076"/>
              <a:gd name="csY274" fmla="*/ 2535736 h 4786103"/>
              <a:gd name="csX275" fmla="*/ 1468088 w 5797076"/>
              <a:gd name="csY275" fmla="*/ 2696451 h 4786103"/>
              <a:gd name="csX276" fmla="*/ 1909705 w 5797076"/>
              <a:gd name="csY276" fmla="*/ 2857205 h 4786103"/>
              <a:gd name="csX277" fmla="*/ 1468088 w 5797076"/>
              <a:gd name="csY277" fmla="*/ 2696451 h 4786103"/>
              <a:gd name="csX278" fmla="*/ 1909705 w 5797076"/>
              <a:gd name="csY278" fmla="*/ 2535727 h 4786103"/>
              <a:gd name="csX279" fmla="*/ 1468088 w 5797076"/>
              <a:gd name="csY279" fmla="*/ 2375011 h 4786103"/>
              <a:gd name="csX280" fmla="*/ 1026528 w 5797076"/>
              <a:gd name="csY280" fmla="*/ 2535727 h 4786103"/>
              <a:gd name="csX281" fmla="*/ 584911 w 5797076"/>
              <a:gd name="csY281" fmla="*/ 2696432 h 4786103"/>
              <a:gd name="csX282" fmla="*/ 441627 w 5797076"/>
              <a:gd name="csY282" fmla="*/ 2748601 h 4786103"/>
              <a:gd name="csX283" fmla="*/ 883206 w 5797076"/>
              <a:gd name="csY283" fmla="*/ 2909354 h 4786103"/>
              <a:gd name="csX284" fmla="*/ 1468088 w 5797076"/>
              <a:gd name="csY284" fmla="*/ 2696451 h 4786103"/>
              <a:gd name="csX285" fmla="*/ 1909705 w 5797076"/>
              <a:gd name="csY285" fmla="*/ 3178731 h 4786103"/>
              <a:gd name="csX286" fmla="*/ 2351323 w 5797076"/>
              <a:gd name="csY286" fmla="*/ 3017968 h 4786103"/>
              <a:gd name="csX287" fmla="*/ 1909705 w 5797076"/>
              <a:gd name="csY287" fmla="*/ 2857205 h 4786103"/>
              <a:gd name="csX288" fmla="*/ 1468088 w 5797076"/>
              <a:gd name="csY288" fmla="*/ 3017968 h 4786103"/>
              <a:gd name="csX289" fmla="*/ 1909705 w 5797076"/>
              <a:gd name="csY289" fmla="*/ 3178731 h 4786103"/>
              <a:gd name="csX290" fmla="*/ 2351323 w 5797076"/>
              <a:gd name="csY290" fmla="*/ 3017968 h 4786103"/>
              <a:gd name="csX291" fmla="*/ 2351323 w 5797076"/>
              <a:gd name="csY291" fmla="*/ 2696451 h 4786103"/>
              <a:gd name="csX292" fmla="*/ 1909724 w 5797076"/>
              <a:gd name="csY292" fmla="*/ 2535736 h 4786103"/>
              <a:gd name="csX293" fmla="*/ 1468098 w 5797076"/>
              <a:gd name="csY293" fmla="*/ 2696451 h 4786103"/>
              <a:gd name="csX294" fmla="*/ 1468098 w 5797076"/>
              <a:gd name="csY294" fmla="*/ 3017968 h 4786103"/>
              <a:gd name="csX295" fmla="*/ 1909724 w 5797076"/>
              <a:gd name="csY295" fmla="*/ 3178731 h 4786103"/>
              <a:gd name="csX296" fmla="*/ 2351323 w 5797076"/>
              <a:gd name="csY296" fmla="*/ 3017968 h 4786103"/>
              <a:gd name="csX297" fmla="*/ 1909724 w 5797076"/>
              <a:gd name="csY297" fmla="*/ 3178731 h 4786103"/>
              <a:gd name="csX298" fmla="*/ 1909724 w 5797076"/>
              <a:gd name="csY298" fmla="*/ 2535746 h 4786103"/>
              <a:gd name="csX299" fmla="*/ 1909705 w 5797076"/>
              <a:gd name="csY299" fmla="*/ 2214267 h 4786103"/>
              <a:gd name="csX300" fmla="*/ 2351323 w 5797076"/>
              <a:gd name="csY300" fmla="*/ 2053533 h 4786103"/>
              <a:gd name="csX301" fmla="*/ 1909705 w 5797076"/>
              <a:gd name="csY301" fmla="*/ 1892799 h 4786103"/>
              <a:gd name="csX302" fmla="*/ 1468088 w 5797076"/>
              <a:gd name="csY302" fmla="*/ 2053533 h 4786103"/>
              <a:gd name="csX303" fmla="*/ 1909705 w 5797076"/>
              <a:gd name="csY303" fmla="*/ 2214267 h 4786103"/>
              <a:gd name="csX304" fmla="*/ 1468088 w 5797076"/>
              <a:gd name="csY304" fmla="*/ 2053542 h 4786103"/>
              <a:gd name="csX305" fmla="*/ 1909705 w 5797076"/>
              <a:gd name="csY305" fmla="*/ 1892808 h 4786103"/>
              <a:gd name="csX306" fmla="*/ 1468088 w 5797076"/>
              <a:gd name="csY306" fmla="*/ 1732064 h 4786103"/>
              <a:gd name="csX307" fmla="*/ 1468088 w 5797076"/>
              <a:gd name="csY307" fmla="*/ 2053542 h 4786103"/>
              <a:gd name="csX308" fmla="*/ 1468088 w 5797076"/>
              <a:gd name="csY308" fmla="*/ 1732055 h 4786103"/>
              <a:gd name="csX309" fmla="*/ 1026519 w 5797076"/>
              <a:gd name="csY309" fmla="*/ 1892799 h 4786103"/>
              <a:gd name="csX310" fmla="*/ 1468088 w 5797076"/>
              <a:gd name="csY310" fmla="*/ 2053533 h 4786103"/>
              <a:gd name="csX311" fmla="*/ 1468088 w 5797076"/>
              <a:gd name="csY311" fmla="*/ 1732055 h 4786103"/>
              <a:gd name="csX312" fmla="*/ 1468088 w 5797076"/>
              <a:gd name="csY312" fmla="*/ 2053542 h 4786103"/>
              <a:gd name="csX313" fmla="*/ 1026519 w 5797076"/>
              <a:gd name="csY313" fmla="*/ 2214267 h 4786103"/>
              <a:gd name="csX314" fmla="*/ 1468088 w 5797076"/>
              <a:gd name="csY314" fmla="*/ 2375011 h 4786103"/>
              <a:gd name="csX315" fmla="*/ 1468088 w 5797076"/>
              <a:gd name="csY315" fmla="*/ 2053542 h 4786103"/>
              <a:gd name="csX316" fmla="*/ 1026509 w 5797076"/>
              <a:gd name="csY316" fmla="*/ 2535727 h 4786103"/>
              <a:gd name="csX317" fmla="*/ 1468079 w 5797076"/>
              <a:gd name="csY317" fmla="*/ 2374992 h 4786103"/>
              <a:gd name="csX318" fmla="*/ 1026509 w 5797076"/>
              <a:gd name="csY318" fmla="*/ 2214248 h 4786103"/>
              <a:gd name="csX319" fmla="*/ 1026509 w 5797076"/>
              <a:gd name="csY319" fmla="*/ 2535727 h 4786103"/>
              <a:gd name="csX320" fmla="*/ 1026509 w 5797076"/>
              <a:gd name="csY320" fmla="*/ 2535727 h 4786103"/>
              <a:gd name="csX321" fmla="*/ 1468079 w 5797076"/>
              <a:gd name="csY321" fmla="*/ 2374992 h 4786103"/>
              <a:gd name="csX322" fmla="*/ 1026509 w 5797076"/>
              <a:gd name="csY322" fmla="*/ 2214248 h 4786103"/>
              <a:gd name="csX323" fmla="*/ 1026509 w 5797076"/>
              <a:gd name="csY323" fmla="*/ 2535727 h 4786103"/>
              <a:gd name="csX324" fmla="*/ 1909705 w 5797076"/>
              <a:gd name="csY324" fmla="*/ 2535736 h 4786103"/>
              <a:gd name="csX325" fmla="*/ 2351323 w 5797076"/>
              <a:gd name="csY325" fmla="*/ 2375002 h 4786103"/>
              <a:gd name="csX326" fmla="*/ 1909705 w 5797076"/>
              <a:gd name="csY326" fmla="*/ 2214258 h 4786103"/>
              <a:gd name="csX327" fmla="*/ 1468088 w 5797076"/>
              <a:gd name="csY327" fmla="*/ 2375002 h 4786103"/>
              <a:gd name="csX328" fmla="*/ 1909705 w 5797076"/>
              <a:gd name="csY328" fmla="*/ 2535736 h 4786103"/>
              <a:gd name="csX329" fmla="*/ 2351323 w 5797076"/>
              <a:gd name="csY329" fmla="*/ 2696451 h 4786103"/>
              <a:gd name="csX330" fmla="*/ 2351323 w 5797076"/>
              <a:gd name="csY330" fmla="*/ 2053523 h 4786103"/>
              <a:gd name="csX331" fmla="*/ 1909724 w 5797076"/>
              <a:gd name="csY331" fmla="*/ 1892808 h 4786103"/>
              <a:gd name="csX332" fmla="*/ 1468098 w 5797076"/>
              <a:gd name="csY332" fmla="*/ 2053523 h 4786103"/>
              <a:gd name="csX333" fmla="*/ 1468098 w 5797076"/>
              <a:gd name="csY333" fmla="*/ 2375011 h 4786103"/>
              <a:gd name="csX334" fmla="*/ 1909724 w 5797076"/>
              <a:gd name="csY334" fmla="*/ 2535746 h 4786103"/>
              <a:gd name="csX335" fmla="*/ 1909724 w 5797076"/>
              <a:gd name="csY335" fmla="*/ 2535736 h 4786103"/>
              <a:gd name="csX336" fmla="*/ 1909724 w 5797076"/>
              <a:gd name="csY336" fmla="*/ 1892808 h 4786103"/>
              <a:gd name="csX337" fmla="*/ 584892 w 5797076"/>
              <a:gd name="csY337" fmla="*/ 2374992 h 4786103"/>
              <a:gd name="csX338" fmla="*/ 1026509 w 5797076"/>
              <a:gd name="csY338" fmla="*/ 2214248 h 4786103"/>
              <a:gd name="csX339" fmla="*/ 584892 w 5797076"/>
              <a:gd name="csY339" fmla="*/ 2053523 h 4786103"/>
              <a:gd name="csX340" fmla="*/ 143275 w 5797076"/>
              <a:gd name="csY340" fmla="*/ 2214248 h 4786103"/>
              <a:gd name="csX341" fmla="*/ 584892 w 5797076"/>
              <a:gd name="csY341" fmla="*/ 2374992 h 4786103"/>
              <a:gd name="csX342" fmla="*/ 584892 w 5797076"/>
              <a:gd name="csY342" fmla="*/ 2696451 h 4786103"/>
              <a:gd name="csX343" fmla="*/ 1026509 w 5797076"/>
              <a:gd name="csY343" fmla="*/ 2535727 h 4786103"/>
              <a:gd name="csX344" fmla="*/ 584892 w 5797076"/>
              <a:gd name="csY344" fmla="*/ 2375011 h 4786103"/>
              <a:gd name="csX345" fmla="*/ 143275 w 5797076"/>
              <a:gd name="csY345" fmla="*/ 2535727 h 4786103"/>
              <a:gd name="csX346" fmla="*/ 584892 w 5797076"/>
              <a:gd name="csY346" fmla="*/ 2696451 h 4786103"/>
              <a:gd name="csX347" fmla="*/ 1026509 w 5797076"/>
              <a:gd name="csY347" fmla="*/ 2535727 h 4786103"/>
              <a:gd name="csX348" fmla="*/ 1026509 w 5797076"/>
              <a:gd name="csY348" fmla="*/ 2214248 h 4786103"/>
              <a:gd name="csX349" fmla="*/ 584902 w 5797076"/>
              <a:gd name="csY349" fmla="*/ 2053523 h 4786103"/>
              <a:gd name="csX350" fmla="*/ 143285 w 5797076"/>
              <a:gd name="csY350" fmla="*/ 2214248 h 4786103"/>
              <a:gd name="csX351" fmla="*/ 143285 w 5797076"/>
              <a:gd name="csY351" fmla="*/ 2535727 h 4786103"/>
              <a:gd name="csX352" fmla="*/ 584902 w 5797076"/>
              <a:gd name="csY352" fmla="*/ 2696451 h 4786103"/>
              <a:gd name="csX353" fmla="*/ 1026509 w 5797076"/>
              <a:gd name="csY353" fmla="*/ 2535727 h 4786103"/>
              <a:gd name="csX354" fmla="*/ 584902 w 5797076"/>
              <a:gd name="csY354" fmla="*/ 2696451 h 4786103"/>
              <a:gd name="csX355" fmla="*/ 584902 w 5797076"/>
              <a:gd name="csY355" fmla="*/ 2053533 h 4786103"/>
              <a:gd name="csX356" fmla="*/ 441607 w 5797076"/>
              <a:gd name="csY356" fmla="*/ 3070089 h 4786103"/>
              <a:gd name="csX357" fmla="*/ 883196 w 5797076"/>
              <a:gd name="csY357" fmla="*/ 2909335 h 4786103"/>
              <a:gd name="csX358" fmla="*/ 441607 w 5797076"/>
              <a:gd name="csY358" fmla="*/ 2748572 h 4786103"/>
              <a:gd name="csX359" fmla="*/ 0 w 5797076"/>
              <a:gd name="csY359" fmla="*/ 2909335 h 4786103"/>
              <a:gd name="csX360" fmla="*/ 441607 w 5797076"/>
              <a:gd name="csY360" fmla="*/ 3070089 h 4786103"/>
              <a:gd name="csX361" fmla="*/ 441607 w 5797076"/>
              <a:gd name="csY361" fmla="*/ 3391548 h 4786103"/>
              <a:gd name="csX362" fmla="*/ 883196 w 5797076"/>
              <a:gd name="csY362" fmla="*/ 3230861 h 4786103"/>
              <a:gd name="csX363" fmla="*/ 441607 w 5797076"/>
              <a:gd name="csY363" fmla="*/ 3070089 h 4786103"/>
              <a:gd name="csX364" fmla="*/ 0 w 5797076"/>
              <a:gd name="csY364" fmla="*/ 3230861 h 4786103"/>
              <a:gd name="csX365" fmla="*/ 441607 w 5797076"/>
              <a:gd name="csY365" fmla="*/ 3391548 h 4786103"/>
              <a:gd name="csX366" fmla="*/ 883196 w 5797076"/>
              <a:gd name="csY366" fmla="*/ 3230861 h 4786103"/>
              <a:gd name="csX367" fmla="*/ 883196 w 5797076"/>
              <a:gd name="csY367" fmla="*/ 2909335 h 4786103"/>
              <a:gd name="csX368" fmla="*/ 441617 w 5797076"/>
              <a:gd name="csY368" fmla="*/ 2748572 h 4786103"/>
              <a:gd name="csX369" fmla="*/ 0 w 5797076"/>
              <a:gd name="csY369" fmla="*/ 2909335 h 4786103"/>
              <a:gd name="csX370" fmla="*/ 0 w 5797076"/>
              <a:gd name="csY370" fmla="*/ 3230861 h 4786103"/>
              <a:gd name="csX371" fmla="*/ 441617 w 5797076"/>
              <a:gd name="csY371" fmla="*/ 3391548 h 4786103"/>
              <a:gd name="csX372" fmla="*/ 883196 w 5797076"/>
              <a:gd name="csY372" fmla="*/ 3230861 h 4786103"/>
              <a:gd name="csX373" fmla="*/ 441617 w 5797076"/>
              <a:gd name="csY373" fmla="*/ 3391548 h 4786103"/>
              <a:gd name="csX374" fmla="*/ 441617 w 5797076"/>
              <a:gd name="csY374" fmla="*/ 2748591 h 4786103"/>
              <a:gd name="csX375" fmla="*/ 1026519 w 5797076"/>
              <a:gd name="csY375" fmla="*/ 606876 h 4786103"/>
              <a:gd name="csX376" fmla="*/ 1468079 w 5797076"/>
              <a:gd name="csY376" fmla="*/ 446151 h 4786103"/>
              <a:gd name="csX377" fmla="*/ 1026519 w 5797076"/>
              <a:gd name="csY377" fmla="*/ 285407 h 4786103"/>
              <a:gd name="csX378" fmla="*/ 584902 w 5797076"/>
              <a:gd name="csY378" fmla="*/ 446151 h 4786103"/>
              <a:gd name="csX379" fmla="*/ 1026519 w 5797076"/>
              <a:gd name="csY379" fmla="*/ 606876 h 4786103"/>
              <a:gd name="csX380" fmla="*/ 928335 w 5797076"/>
              <a:gd name="csY380" fmla="*/ 0 h 4786103"/>
              <a:gd name="csX381" fmla="*/ 584902 w 5797076"/>
              <a:gd name="csY381" fmla="*/ 124663 h 4786103"/>
              <a:gd name="csX382" fmla="*/ 584902 w 5797076"/>
              <a:gd name="csY382" fmla="*/ 446151 h 4786103"/>
              <a:gd name="csX383" fmla="*/ 1026509 w 5797076"/>
              <a:gd name="csY383" fmla="*/ 606876 h 4786103"/>
              <a:gd name="csX384" fmla="*/ 1468079 w 5797076"/>
              <a:gd name="csY384" fmla="*/ 446151 h 4786103"/>
              <a:gd name="csX385" fmla="*/ 1468088 w 5797076"/>
              <a:gd name="csY385" fmla="*/ 446151 h 4786103"/>
              <a:gd name="csX386" fmla="*/ 1468088 w 5797076"/>
              <a:gd name="csY386" fmla="*/ 124663 h 4786103"/>
              <a:gd name="csX387" fmla="*/ 1130637 w 5797076"/>
              <a:gd name="csY387" fmla="*/ 0 h 4786103"/>
              <a:gd name="csX388" fmla="*/ 1026509 w 5797076"/>
              <a:gd name="csY388" fmla="*/ 606885 h 4786103"/>
              <a:gd name="csX389" fmla="*/ 1026509 w 5797076"/>
              <a:gd name="csY389" fmla="*/ 0 h 4786103"/>
              <a:gd name="csX390" fmla="*/ 3676117 w 5797076"/>
              <a:gd name="csY390" fmla="*/ 2857195 h 4786103"/>
              <a:gd name="csX391" fmla="*/ 4117724 w 5797076"/>
              <a:gd name="csY391" fmla="*/ 2696432 h 4786103"/>
              <a:gd name="csX392" fmla="*/ 3676117 w 5797076"/>
              <a:gd name="csY392" fmla="*/ 2535727 h 4786103"/>
              <a:gd name="csX393" fmla="*/ 3234509 w 5797076"/>
              <a:gd name="csY393" fmla="*/ 2696432 h 4786103"/>
              <a:gd name="csX394" fmla="*/ 3676117 w 5797076"/>
              <a:gd name="csY394" fmla="*/ 2857195 h 4786103"/>
              <a:gd name="csX395" fmla="*/ 3676117 w 5797076"/>
              <a:gd name="csY395" fmla="*/ 3178712 h 4786103"/>
              <a:gd name="csX396" fmla="*/ 4117724 w 5797076"/>
              <a:gd name="csY396" fmla="*/ 3017949 h 4786103"/>
              <a:gd name="csX397" fmla="*/ 3676117 w 5797076"/>
              <a:gd name="csY397" fmla="*/ 2857195 h 4786103"/>
              <a:gd name="csX398" fmla="*/ 3234509 w 5797076"/>
              <a:gd name="csY398" fmla="*/ 3017949 h 4786103"/>
              <a:gd name="csX399" fmla="*/ 3676117 w 5797076"/>
              <a:gd name="csY399" fmla="*/ 3178712 h 4786103"/>
              <a:gd name="csX400" fmla="*/ 4117734 w 5797076"/>
              <a:gd name="csY400" fmla="*/ 3017949 h 4786103"/>
              <a:gd name="csX401" fmla="*/ 4117734 w 5797076"/>
              <a:gd name="csY401" fmla="*/ 2696432 h 4786103"/>
              <a:gd name="csX402" fmla="*/ 3676117 w 5797076"/>
              <a:gd name="csY402" fmla="*/ 2535727 h 4786103"/>
              <a:gd name="csX403" fmla="*/ 3234509 w 5797076"/>
              <a:gd name="csY403" fmla="*/ 2696432 h 4786103"/>
              <a:gd name="csX404" fmla="*/ 3234509 w 5797076"/>
              <a:gd name="csY404" fmla="*/ 3017949 h 4786103"/>
              <a:gd name="csX405" fmla="*/ 3676117 w 5797076"/>
              <a:gd name="csY405" fmla="*/ 3178712 h 4786103"/>
              <a:gd name="csX406" fmla="*/ 4117734 w 5797076"/>
              <a:gd name="csY406" fmla="*/ 3017949 h 4786103"/>
              <a:gd name="csX407" fmla="*/ 3676117 w 5797076"/>
              <a:gd name="csY407" fmla="*/ 3178712 h 4786103"/>
              <a:gd name="csX408" fmla="*/ 3676117 w 5797076"/>
              <a:gd name="csY408" fmla="*/ 2535727 h 4786103"/>
              <a:gd name="csX409" fmla="*/ 1909705 w 5797076"/>
              <a:gd name="csY409" fmla="*/ 928364 h 4786103"/>
              <a:gd name="csX410" fmla="*/ 2351323 w 5797076"/>
              <a:gd name="csY410" fmla="*/ 767629 h 4786103"/>
              <a:gd name="csX411" fmla="*/ 1909705 w 5797076"/>
              <a:gd name="csY411" fmla="*/ 606895 h 4786103"/>
              <a:gd name="csX412" fmla="*/ 1468088 w 5797076"/>
              <a:gd name="csY412" fmla="*/ 767629 h 4786103"/>
              <a:gd name="csX413" fmla="*/ 1909705 w 5797076"/>
              <a:gd name="csY413" fmla="*/ 928364 h 4786103"/>
              <a:gd name="csX414" fmla="*/ 1909705 w 5797076"/>
              <a:gd name="csY414" fmla="*/ 1249842 h 4786103"/>
              <a:gd name="csX415" fmla="*/ 2351323 w 5797076"/>
              <a:gd name="csY415" fmla="*/ 1089089 h 4786103"/>
              <a:gd name="csX416" fmla="*/ 1909705 w 5797076"/>
              <a:gd name="csY416" fmla="*/ 928364 h 4786103"/>
              <a:gd name="csX417" fmla="*/ 1468088 w 5797076"/>
              <a:gd name="csY417" fmla="*/ 1089089 h 4786103"/>
              <a:gd name="csX418" fmla="*/ 1909705 w 5797076"/>
              <a:gd name="csY418" fmla="*/ 1249842 h 4786103"/>
              <a:gd name="csX419" fmla="*/ 1468098 w 5797076"/>
              <a:gd name="csY419" fmla="*/ 767629 h 4786103"/>
              <a:gd name="csX420" fmla="*/ 1909724 w 5797076"/>
              <a:gd name="csY420" fmla="*/ 606895 h 4786103"/>
              <a:gd name="csX421" fmla="*/ 2351323 w 5797076"/>
              <a:gd name="csY421" fmla="*/ 767629 h 4786103"/>
              <a:gd name="csX422" fmla="*/ 2351323 w 5797076"/>
              <a:gd name="csY422" fmla="*/ 1089098 h 4786103"/>
              <a:gd name="csX423" fmla="*/ 2351323 w 5797076"/>
              <a:gd name="csY423" fmla="*/ 1089089 h 4786103"/>
              <a:gd name="csX424" fmla="*/ 1909705 w 5797076"/>
              <a:gd name="csY424" fmla="*/ 1249842 h 4786103"/>
              <a:gd name="csX425" fmla="*/ 1468088 w 5797076"/>
              <a:gd name="csY425" fmla="*/ 1089089 h 4786103"/>
              <a:gd name="csX426" fmla="*/ 1909724 w 5797076"/>
              <a:gd name="csY426" fmla="*/ 1249842 h 4786103"/>
              <a:gd name="csX427" fmla="*/ 1909724 w 5797076"/>
              <a:gd name="csY427" fmla="*/ 606885 h 4786103"/>
              <a:gd name="csX428" fmla="*/ 1468088 w 5797076"/>
              <a:gd name="csY428" fmla="*/ 767629 h 4786103"/>
              <a:gd name="csX429" fmla="*/ 1909705 w 5797076"/>
              <a:gd name="csY429" fmla="*/ 606885 h 4786103"/>
              <a:gd name="csX430" fmla="*/ 1468088 w 5797076"/>
              <a:gd name="csY430" fmla="*/ 446161 h 4786103"/>
              <a:gd name="csX431" fmla="*/ 1026509 w 5797076"/>
              <a:gd name="csY431" fmla="*/ 606876 h 4786103"/>
              <a:gd name="csX432" fmla="*/ 1468088 w 5797076"/>
              <a:gd name="csY432" fmla="*/ 767629 h 4786103"/>
              <a:gd name="csX433" fmla="*/ 5442547 w 5797076"/>
              <a:gd name="csY433" fmla="*/ 1249842 h 4786103"/>
              <a:gd name="csX434" fmla="*/ 5000978 w 5797076"/>
              <a:gd name="csY434" fmla="*/ 1410576 h 4786103"/>
              <a:gd name="csX435" fmla="*/ 5000978 w 5797076"/>
              <a:gd name="csY435" fmla="*/ 2696451 h 4786103"/>
              <a:gd name="csX436" fmla="*/ 3234509 w 5797076"/>
              <a:gd name="csY436" fmla="*/ 2053514 h 4786103"/>
              <a:gd name="csX437" fmla="*/ 3234509 w 5797076"/>
              <a:gd name="csY437" fmla="*/ 1410576 h 4786103"/>
              <a:gd name="csX438" fmla="*/ 2351323 w 5797076"/>
              <a:gd name="csY438" fmla="*/ 2053514 h 4786103"/>
              <a:gd name="csX439" fmla="*/ 2351323 w 5797076"/>
              <a:gd name="csY439" fmla="*/ 1089089 h 4786103"/>
              <a:gd name="csX440" fmla="*/ 1909724 w 5797076"/>
              <a:gd name="csY440" fmla="*/ 1892808 h 4786103"/>
              <a:gd name="csX441" fmla="*/ 1909724 w 5797076"/>
              <a:gd name="csY441" fmla="*/ 1249851 h 4786103"/>
              <a:gd name="csX442" fmla="*/ 1468088 w 5797076"/>
              <a:gd name="csY442" fmla="*/ 1732045 h 4786103"/>
              <a:gd name="csX443" fmla="*/ 1468088 w 5797076"/>
              <a:gd name="csY443" fmla="*/ 1089089 h 4786103"/>
              <a:gd name="csX444" fmla="*/ 1468088 w 5797076"/>
              <a:gd name="csY444" fmla="*/ 2696451 h 4786103"/>
              <a:gd name="csX445" fmla="*/ 1468088 w 5797076"/>
              <a:gd name="csY445" fmla="*/ 2375011 h 4786103"/>
              <a:gd name="csX446" fmla="*/ 883196 w 5797076"/>
              <a:gd name="csY446" fmla="*/ 3230861 h 4786103"/>
              <a:gd name="csX447" fmla="*/ 1468079 w 5797076"/>
              <a:gd name="csY447" fmla="*/ 3017939 h 4786103"/>
              <a:gd name="csX448" fmla="*/ 5797077 w 5797076"/>
              <a:gd name="csY448" fmla="*/ 1057285 h 4786103"/>
              <a:gd name="csX449" fmla="*/ 5797077 w 5797076"/>
              <a:gd name="csY449" fmla="*/ 799433 h 4786103"/>
              <a:gd name="csX450" fmla="*/ 5442547 w 5797076"/>
              <a:gd name="csY450" fmla="*/ 928364 h 4786103"/>
              <a:gd name="csX451" fmla="*/ 5000978 w 5797076"/>
              <a:gd name="csY451" fmla="*/ 767629 h 4786103"/>
              <a:gd name="csX452" fmla="*/ 5000978 w 5797076"/>
              <a:gd name="csY452" fmla="*/ 1089098 h 4786103"/>
              <a:gd name="csX453" fmla="*/ 5442547 w 5797076"/>
              <a:gd name="csY453" fmla="*/ 928373 h 4786103"/>
              <a:gd name="csX454" fmla="*/ 5797077 w 5797076"/>
              <a:gd name="csY454" fmla="*/ 1057285 h 4786103"/>
              <a:gd name="csX455" fmla="*/ 5797077 w 5797076"/>
              <a:gd name="csY455" fmla="*/ 735825 h 4786103"/>
              <a:gd name="csX456" fmla="*/ 5442547 w 5797076"/>
              <a:gd name="csY456" fmla="*/ 606895 h 4786103"/>
              <a:gd name="csX457" fmla="*/ 5000978 w 5797076"/>
              <a:gd name="csY457" fmla="*/ 767629 h 4786103"/>
              <a:gd name="csX458" fmla="*/ 5442547 w 5797076"/>
              <a:gd name="csY458" fmla="*/ 928364 h 4786103"/>
              <a:gd name="csX459" fmla="*/ 5797077 w 5797076"/>
              <a:gd name="csY459" fmla="*/ 799433 h 4786103"/>
              <a:gd name="csX460" fmla="*/ 5797077 w 5797076"/>
              <a:gd name="csY460" fmla="*/ 1057285 h 4786103"/>
              <a:gd name="csX461" fmla="*/ 5442547 w 5797076"/>
              <a:gd name="csY461" fmla="*/ 928373 h 4786103"/>
              <a:gd name="csX462" fmla="*/ 5000978 w 5797076"/>
              <a:gd name="csY462" fmla="*/ 1089098 h 4786103"/>
              <a:gd name="csX463" fmla="*/ 5442547 w 5797076"/>
              <a:gd name="csY463" fmla="*/ 1249851 h 4786103"/>
              <a:gd name="csX464" fmla="*/ 5797077 w 5797076"/>
              <a:gd name="csY464" fmla="*/ 1120912 h 4786103"/>
              <a:gd name="csX465" fmla="*/ 5797077 w 5797076"/>
              <a:gd name="csY465" fmla="*/ 2986135 h 4786103"/>
              <a:gd name="csX466" fmla="*/ 5797077 w 5797076"/>
              <a:gd name="csY466" fmla="*/ 2728246 h 4786103"/>
              <a:gd name="csX467" fmla="*/ 5442547 w 5797076"/>
              <a:gd name="csY467" fmla="*/ 2857195 h 4786103"/>
              <a:gd name="csX468" fmla="*/ 5797077 w 5797076"/>
              <a:gd name="csY468" fmla="*/ 2986135 h 4786103"/>
              <a:gd name="csX469" fmla="*/ 5001006 w 5797076"/>
              <a:gd name="csY469" fmla="*/ 2696442 h 4786103"/>
              <a:gd name="csX470" fmla="*/ 5000978 w 5797076"/>
              <a:gd name="csY470" fmla="*/ 2696451 h 4786103"/>
              <a:gd name="csX471" fmla="*/ 5000978 w 5797076"/>
              <a:gd name="csY471" fmla="*/ 3017949 h 4786103"/>
              <a:gd name="csX472" fmla="*/ 5442547 w 5797076"/>
              <a:gd name="csY472" fmla="*/ 2857195 h 4786103"/>
              <a:gd name="csX473" fmla="*/ 5001006 w 5797076"/>
              <a:gd name="csY473" fmla="*/ 2696442 h 4786103"/>
              <a:gd name="csX474" fmla="*/ 5797077 w 5797076"/>
              <a:gd name="csY474" fmla="*/ 2664647 h 4786103"/>
              <a:gd name="csX475" fmla="*/ 5797077 w 5797076"/>
              <a:gd name="csY475" fmla="*/ 2664628 h 4786103"/>
              <a:gd name="csX476" fmla="*/ 5442547 w 5797076"/>
              <a:gd name="csY476" fmla="*/ 2535727 h 4786103"/>
              <a:gd name="csX477" fmla="*/ 5000978 w 5797076"/>
              <a:gd name="csY477" fmla="*/ 2696432 h 4786103"/>
              <a:gd name="csX478" fmla="*/ 5001006 w 5797076"/>
              <a:gd name="csY478" fmla="*/ 2696442 h 4786103"/>
              <a:gd name="csX479" fmla="*/ 5442547 w 5797076"/>
              <a:gd name="csY479" fmla="*/ 2535736 h 4786103"/>
              <a:gd name="csX480" fmla="*/ 5797077 w 5797076"/>
              <a:gd name="csY480" fmla="*/ 2664647 h 4786103"/>
              <a:gd name="csX481" fmla="*/ 5797077 w 5797076"/>
              <a:gd name="csY481" fmla="*/ 2664647 h 4786103"/>
              <a:gd name="csX482" fmla="*/ 5442547 w 5797076"/>
              <a:gd name="csY482" fmla="*/ 2535736 h 4786103"/>
              <a:gd name="csX483" fmla="*/ 5001006 w 5797076"/>
              <a:gd name="csY483" fmla="*/ 2696442 h 4786103"/>
              <a:gd name="csX484" fmla="*/ 5442547 w 5797076"/>
              <a:gd name="csY484" fmla="*/ 2857195 h 4786103"/>
              <a:gd name="csX485" fmla="*/ 5797077 w 5797076"/>
              <a:gd name="csY485" fmla="*/ 2728246 h 4786103"/>
              <a:gd name="csX486" fmla="*/ 5797077 w 5797076"/>
              <a:gd name="csY486" fmla="*/ 2986135 h 4786103"/>
              <a:gd name="csX487" fmla="*/ 5442547 w 5797076"/>
              <a:gd name="csY487" fmla="*/ 2857195 h 4786103"/>
              <a:gd name="csX488" fmla="*/ 5000978 w 5797076"/>
              <a:gd name="csY488" fmla="*/ 3017949 h 4786103"/>
              <a:gd name="csX489" fmla="*/ 5442547 w 5797076"/>
              <a:gd name="csY489" fmla="*/ 3178712 h 4786103"/>
              <a:gd name="csX490" fmla="*/ 5797077 w 5797076"/>
              <a:gd name="csY490" fmla="*/ 3049762 h 4786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Lst>
            <a:rect l="l" t="t" r="r" b="b"/>
            <a:pathLst>
              <a:path w="5797076" h="4786103">
                <a:moveTo>
                  <a:pt x="5442547" y="285407"/>
                </a:moveTo>
                <a:lnTo>
                  <a:pt x="5000978" y="446161"/>
                </a:lnTo>
                <a:lnTo>
                  <a:pt x="4559361" y="285407"/>
                </a:lnTo>
                <a:lnTo>
                  <a:pt x="5000978" y="124682"/>
                </a:lnTo>
                <a:lnTo>
                  <a:pt x="5442547" y="285407"/>
                </a:lnTo>
                <a:close/>
                <a:moveTo>
                  <a:pt x="5000978" y="553307"/>
                </a:moveTo>
                <a:lnTo>
                  <a:pt x="5442547" y="392554"/>
                </a:lnTo>
                <a:lnTo>
                  <a:pt x="5000978" y="231829"/>
                </a:lnTo>
                <a:lnTo>
                  <a:pt x="4559361" y="392554"/>
                </a:lnTo>
                <a:lnTo>
                  <a:pt x="5000978" y="553307"/>
                </a:lnTo>
                <a:close/>
                <a:moveTo>
                  <a:pt x="5000978" y="660454"/>
                </a:moveTo>
                <a:lnTo>
                  <a:pt x="5442547" y="499729"/>
                </a:lnTo>
                <a:lnTo>
                  <a:pt x="5000978" y="338976"/>
                </a:lnTo>
                <a:lnTo>
                  <a:pt x="4559361" y="499729"/>
                </a:lnTo>
                <a:lnTo>
                  <a:pt x="5000978" y="660454"/>
                </a:lnTo>
                <a:close/>
                <a:moveTo>
                  <a:pt x="5000978" y="446161"/>
                </a:moveTo>
                <a:lnTo>
                  <a:pt x="4559361" y="606876"/>
                </a:lnTo>
                <a:lnTo>
                  <a:pt x="5000978" y="767620"/>
                </a:lnTo>
                <a:lnTo>
                  <a:pt x="5442547" y="606876"/>
                </a:lnTo>
                <a:lnTo>
                  <a:pt x="5000978" y="446161"/>
                </a:lnTo>
                <a:close/>
                <a:moveTo>
                  <a:pt x="5442547" y="606885"/>
                </a:moveTo>
                <a:cubicBezTo>
                  <a:pt x="5442547" y="606885"/>
                  <a:pt x="5442547" y="285417"/>
                  <a:pt x="5442547" y="285407"/>
                </a:cubicBezTo>
                <a:lnTo>
                  <a:pt x="5000978" y="124682"/>
                </a:lnTo>
                <a:lnTo>
                  <a:pt x="4559361" y="285407"/>
                </a:lnTo>
                <a:cubicBezTo>
                  <a:pt x="4559361" y="285407"/>
                  <a:pt x="4559361" y="606876"/>
                  <a:pt x="4559361" y="606885"/>
                </a:cubicBezTo>
                <a:lnTo>
                  <a:pt x="5000978" y="767620"/>
                </a:lnTo>
                <a:lnTo>
                  <a:pt x="5442547" y="606885"/>
                </a:lnTo>
                <a:moveTo>
                  <a:pt x="4559361" y="3714464"/>
                </a:moveTo>
                <a:lnTo>
                  <a:pt x="4117753" y="3875227"/>
                </a:lnTo>
                <a:lnTo>
                  <a:pt x="4559361" y="4035990"/>
                </a:lnTo>
                <a:lnTo>
                  <a:pt x="5000978" y="3875227"/>
                </a:lnTo>
                <a:lnTo>
                  <a:pt x="4559361" y="3714464"/>
                </a:lnTo>
                <a:close/>
                <a:moveTo>
                  <a:pt x="4559361" y="4143137"/>
                </a:moveTo>
                <a:lnTo>
                  <a:pt x="5000968" y="3982374"/>
                </a:lnTo>
                <a:lnTo>
                  <a:pt x="4559361" y="3821630"/>
                </a:lnTo>
                <a:lnTo>
                  <a:pt x="4117743" y="3982374"/>
                </a:lnTo>
                <a:lnTo>
                  <a:pt x="4559361" y="4143137"/>
                </a:lnTo>
                <a:close/>
                <a:moveTo>
                  <a:pt x="629145" y="0"/>
                </a:moveTo>
                <a:lnTo>
                  <a:pt x="584902" y="17488"/>
                </a:lnTo>
                <a:lnTo>
                  <a:pt x="1026509" y="178251"/>
                </a:lnTo>
                <a:lnTo>
                  <a:pt x="1468079" y="17488"/>
                </a:lnTo>
                <a:lnTo>
                  <a:pt x="1419082" y="0"/>
                </a:lnTo>
                <a:moveTo>
                  <a:pt x="584902" y="124673"/>
                </a:moveTo>
                <a:lnTo>
                  <a:pt x="1026519" y="285407"/>
                </a:lnTo>
                <a:lnTo>
                  <a:pt x="1468079" y="124673"/>
                </a:lnTo>
                <a:moveTo>
                  <a:pt x="4559361" y="4357440"/>
                </a:moveTo>
                <a:lnTo>
                  <a:pt x="5000968" y="4196687"/>
                </a:lnTo>
                <a:lnTo>
                  <a:pt x="4559361" y="4035990"/>
                </a:lnTo>
                <a:lnTo>
                  <a:pt x="4117743" y="4196687"/>
                </a:lnTo>
                <a:lnTo>
                  <a:pt x="4559361" y="4357440"/>
                </a:lnTo>
                <a:close/>
                <a:moveTo>
                  <a:pt x="4559361" y="4571753"/>
                </a:moveTo>
                <a:lnTo>
                  <a:pt x="5000968" y="4411056"/>
                </a:lnTo>
                <a:lnTo>
                  <a:pt x="4559361" y="4250303"/>
                </a:lnTo>
                <a:lnTo>
                  <a:pt x="4117743" y="4411056"/>
                </a:lnTo>
                <a:lnTo>
                  <a:pt x="4559361" y="4571753"/>
                </a:lnTo>
                <a:close/>
                <a:moveTo>
                  <a:pt x="4559361" y="4786103"/>
                </a:moveTo>
                <a:lnTo>
                  <a:pt x="5000968" y="4625350"/>
                </a:lnTo>
                <a:lnTo>
                  <a:pt x="4559361" y="4464606"/>
                </a:lnTo>
                <a:lnTo>
                  <a:pt x="4117743" y="4625350"/>
                </a:lnTo>
                <a:lnTo>
                  <a:pt x="4559361" y="4786103"/>
                </a:lnTo>
                <a:close/>
                <a:moveTo>
                  <a:pt x="4559361" y="4035990"/>
                </a:moveTo>
                <a:lnTo>
                  <a:pt x="4117753" y="4196687"/>
                </a:lnTo>
                <a:lnTo>
                  <a:pt x="4559361" y="4357440"/>
                </a:lnTo>
                <a:lnTo>
                  <a:pt x="5000978" y="4196687"/>
                </a:lnTo>
                <a:lnTo>
                  <a:pt x="4559361" y="4035990"/>
                </a:lnTo>
                <a:close/>
                <a:moveTo>
                  <a:pt x="4559361" y="3500161"/>
                </a:moveTo>
                <a:lnTo>
                  <a:pt x="4117753" y="3660924"/>
                </a:lnTo>
                <a:lnTo>
                  <a:pt x="4559361" y="3821621"/>
                </a:lnTo>
                <a:lnTo>
                  <a:pt x="5000978" y="3660924"/>
                </a:lnTo>
                <a:lnTo>
                  <a:pt x="4559361" y="3500161"/>
                </a:lnTo>
                <a:close/>
                <a:moveTo>
                  <a:pt x="4559361" y="3928824"/>
                </a:moveTo>
                <a:lnTo>
                  <a:pt x="5000968" y="3768071"/>
                </a:lnTo>
                <a:lnTo>
                  <a:pt x="4559361" y="3607327"/>
                </a:lnTo>
                <a:lnTo>
                  <a:pt x="4117743" y="3768071"/>
                </a:lnTo>
                <a:lnTo>
                  <a:pt x="4559361" y="3928824"/>
                </a:lnTo>
                <a:close/>
                <a:moveTo>
                  <a:pt x="2792940" y="1892799"/>
                </a:moveTo>
                <a:lnTo>
                  <a:pt x="2351342" y="2053514"/>
                </a:lnTo>
                <a:lnTo>
                  <a:pt x="2792940" y="2214248"/>
                </a:lnTo>
                <a:lnTo>
                  <a:pt x="3234499" y="2053514"/>
                </a:lnTo>
                <a:lnTo>
                  <a:pt x="2792940" y="1892799"/>
                </a:lnTo>
                <a:close/>
                <a:moveTo>
                  <a:pt x="2792921" y="2321433"/>
                </a:moveTo>
                <a:lnTo>
                  <a:pt x="3234490" y="2160670"/>
                </a:lnTo>
                <a:lnTo>
                  <a:pt x="2792921" y="1999955"/>
                </a:lnTo>
                <a:lnTo>
                  <a:pt x="2351323" y="2160670"/>
                </a:lnTo>
                <a:lnTo>
                  <a:pt x="2792921" y="2321433"/>
                </a:lnTo>
                <a:close/>
                <a:moveTo>
                  <a:pt x="2792921" y="2428580"/>
                </a:moveTo>
                <a:lnTo>
                  <a:pt x="3234490" y="2267855"/>
                </a:lnTo>
                <a:lnTo>
                  <a:pt x="2792921" y="2107102"/>
                </a:lnTo>
                <a:lnTo>
                  <a:pt x="2351323" y="2267855"/>
                </a:lnTo>
                <a:lnTo>
                  <a:pt x="2792921" y="2428580"/>
                </a:lnTo>
                <a:close/>
                <a:moveTo>
                  <a:pt x="2792940" y="2214248"/>
                </a:moveTo>
                <a:lnTo>
                  <a:pt x="2351342" y="2374992"/>
                </a:lnTo>
                <a:lnTo>
                  <a:pt x="2792940" y="2535727"/>
                </a:lnTo>
                <a:lnTo>
                  <a:pt x="3234499" y="2374992"/>
                </a:lnTo>
                <a:lnTo>
                  <a:pt x="2792940" y="2214248"/>
                </a:lnTo>
                <a:close/>
                <a:moveTo>
                  <a:pt x="2792940" y="1678457"/>
                </a:moveTo>
                <a:lnTo>
                  <a:pt x="2351342" y="1839173"/>
                </a:lnTo>
                <a:lnTo>
                  <a:pt x="2792940" y="1999926"/>
                </a:lnTo>
                <a:lnTo>
                  <a:pt x="3234499" y="1839173"/>
                </a:lnTo>
                <a:lnTo>
                  <a:pt x="2792940" y="1678457"/>
                </a:lnTo>
                <a:close/>
                <a:moveTo>
                  <a:pt x="2792921" y="2107083"/>
                </a:moveTo>
                <a:lnTo>
                  <a:pt x="3234490" y="1946348"/>
                </a:lnTo>
                <a:lnTo>
                  <a:pt x="2792921" y="1785604"/>
                </a:lnTo>
                <a:lnTo>
                  <a:pt x="2351323" y="1946348"/>
                </a:lnTo>
                <a:lnTo>
                  <a:pt x="2792921" y="2107083"/>
                </a:lnTo>
                <a:close/>
                <a:moveTo>
                  <a:pt x="2792921" y="1892780"/>
                </a:moveTo>
                <a:lnTo>
                  <a:pt x="3234490" y="1732026"/>
                </a:lnTo>
                <a:lnTo>
                  <a:pt x="2792921" y="1571311"/>
                </a:lnTo>
                <a:lnTo>
                  <a:pt x="2351323" y="1732026"/>
                </a:lnTo>
                <a:lnTo>
                  <a:pt x="2792921" y="1892780"/>
                </a:lnTo>
                <a:close/>
                <a:moveTo>
                  <a:pt x="3234509" y="1410576"/>
                </a:moveTo>
                <a:lnTo>
                  <a:pt x="3676117" y="1249842"/>
                </a:lnTo>
                <a:lnTo>
                  <a:pt x="3234509" y="1089098"/>
                </a:lnTo>
                <a:lnTo>
                  <a:pt x="2792940" y="1249842"/>
                </a:lnTo>
                <a:lnTo>
                  <a:pt x="3234509" y="1410576"/>
                </a:lnTo>
                <a:close/>
                <a:moveTo>
                  <a:pt x="3234509" y="1732064"/>
                </a:moveTo>
                <a:lnTo>
                  <a:pt x="3676117" y="1571330"/>
                </a:lnTo>
                <a:lnTo>
                  <a:pt x="3234509" y="1410586"/>
                </a:lnTo>
                <a:lnTo>
                  <a:pt x="2792940" y="1571330"/>
                </a:lnTo>
                <a:lnTo>
                  <a:pt x="3234509" y="1732064"/>
                </a:lnTo>
                <a:close/>
                <a:moveTo>
                  <a:pt x="3676117" y="1571330"/>
                </a:moveTo>
                <a:cubicBezTo>
                  <a:pt x="3676117" y="1571330"/>
                  <a:pt x="3676117" y="1249851"/>
                  <a:pt x="3676117" y="1249842"/>
                </a:cubicBezTo>
                <a:lnTo>
                  <a:pt x="3234509" y="1089098"/>
                </a:lnTo>
                <a:lnTo>
                  <a:pt x="2792940" y="1249842"/>
                </a:lnTo>
                <a:cubicBezTo>
                  <a:pt x="2792940" y="1249842"/>
                  <a:pt x="2792940" y="1571320"/>
                  <a:pt x="2792940" y="1571330"/>
                </a:cubicBezTo>
                <a:lnTo>
                  <a:pt x="3234499" y="1732064"/>
                </a:lnTo>
                <a:lnTo>
                  <a:pt x="3676117" y="1571330"/>
                </a:lnTo>
                <a:moveTo>
                  <a:pt x="2351342" y="1089089"/>
                </a:moveTo>
                <a:lnTo>
                  <a:pt x="2792940" y="1249832"/>
                </a:lnTo>
                <a:cubicBezTo>
                  <a:pt x="2792940" y="1249832"/>
                  <a:pt x="2792940" y="2214239"/>
                  <a:pt x="2792940" y="2214239"/>
                </a:cubicBezTo>
                <a:moveTo>
                  <a:pt x="2351342" y="1732055"/>
                </a:moveTo>
                <a:lnTo>
                  <a:pt x="2792940" y="1571320"/>
                </a:lnTo>
                <a:moveTo>
                  <a:pt x="5442547" y="1249842"/>
                </a:moveTo>
                <a:cubicBezTo>
                  <a:pt x="5442547" y="1249842"/>
                  <a:pt x="5442547" y="1571320"/>
                  <a:pt x="5442547" y="1571330"/>
                </a:cubicBezTo>
                <a:lnTo>
                  <a:pt x="5797077" y="1701441"/>
                </a:lnTo>
                <a:moveTo>
                  <a:pt x="5000978" y="3339408"/>
                </a:moveTo>
                <a:lnTo>
                  <a:pt x="5442547" y="3178712"/>
                </a:lnTo>
                <a:lnTo>
                  <a:pt x="5000978" y="3017949"/>
                </a:lnTo>
                <a:lnTo>
                  <a:pt x="4559361" y="3178712"/>
                </a:lnTo>
                <a:lnTo>
                  <a:pt x="5000978" y="3339408"/>
                </a:lnTo>
                <a:close/>
                <a:moveTo>
                  <a:pt x="5000978" y="3660924"/>
                </a:moveTo>
                <a:lnTo>
                  <a:pt x="5442547" y="3500161"/>
                </a:lnTo>
                <a:lnTo>
                  <a:pt x="5000978" y="3339408"/>
                </a:lnTo>
                <a:lnTo>
                  <a:pt x="4559361" y="3500161"/>
                </a:lnTo>
                <a:lnTo>
                  <a:pt x="5000978" y="3660924"/>
                </a:lnTo>
                <a:close/>
                <a:moveTo>
                  <a:pt x="5442547" y="3500161"/>
                </a:moveTo>
                <a:cubicBezTo>
                  <a:pt x="5442547" y="3500161"/>
                  <a:pt x="5442547" y="3178731"/>
                  <a:pt x="5442547" y="3178712"/>
                </a:cubicBezTo>
                <a:lnTo>
                  <a:pt x="5000978" y="3017968"/>
                </a:lnTo>
                <a:lnTo>
                  <a:pt x="4559361" y="3178712"/>
                </a:lnTo>
                <a:lnTo>
                  <a:pt x="4559361" y="3500161"/>
                </a:lnTo>
                <a:lnTo>
                  <a:pt x="5000978" y="3660924"/>
                </a:lnTo>
                <a:lnTo>
                  <a:pt x="5442547" y="3500161"/>
                </a:lnTo>
                <a:moveTo>
                  <a:pt x="5797077" y="3629111"/>
                </a:moveTo>
                <a:lnTo>
                  <a:pt x="5442547" y="3500161"/>
                </a:lnTo>
                <a:lnTo>
                  <a:pt x="5000978" y="3660924"/>
                </a:lnTo>
                <a:cubicBezTo>
                  <a:pt x="5000978" y="3660924"/>
                  <a:pt x="5000978" y="3982364"/>
                  <a:pt x="5000978" y="3982374"/>
                </a:cubicBezTo>
                <a:lnTo>
                  <a:pt x="5442547" y="4143118"/>
                </a:lnTo>
                <a:lnTo>
                  <a:pt x="5797077" y="4014187"/>
                </a:lnTo>
                <a:moveTo>
                  <a:pt x="4117743" y="3339408"/>
                </a:moveTo>
                <a:lnTo>
                  <a:pt x="4117743" y="3660924"/>
                </a:lnTo>
                <a:lnTo>
                  <a:pt x="4559351" y="3500161"/>
                </a:lnTo>
                <a:lnTo>
                  <a:pt x="4559351" y="3178712"/>
                </a:lnTo>
                <a:lnTo>
                  <a:pt x="4117743" y="3339408"/>
                </a:lnTo>
                <a:close/>
                <a:moveTo>
                  <a:pt x="5000978" y="2374992"/>
                </a:moveTo>
                <a:lnTo>
                  <a:pt x="5442547" y="2214248"/>
                </a:lnTo>
                <a:lnTo>
                  <a:pt x="5000978" y="2053523"/>
                </a:lnTo>
                <a:lnTo>
                  <a:pt x="4559361" y="2214248"/>
                </a:lnTo>
                <a:lnTo>
                  <a:pt x="5000978" y="2374992"/>
                </a:lnTo>
                <a:close/>
                <a:moveTo>
                  <a:pt x="5000978" y="2696451"/>
                </a:moveTo>
                <a:lnTo>
                  <a:pt x="5442547" y="2535727"/>
                </a:lnTo>
                <a:lnTo>
                  <a:pt x="5000978" y="2375011"/>
                </a:lnTo>
                <a:lnTo>
                  <a:pt x="4559361" y="2535727"/>
                </a:lnTo>
                <a:lnTo>
                  <a:pt x="5000978" y="2696451"/>
                </a:lnTo>
                <a:close/>
                <a:moveTo>
                  <a:pt x="5442547" y="2535736"/>
                </a:moveTo>
                <a:cubicBezTo>
                  <a:pt x="5442547" y="2535736"/>
                  <a:pt x="5442547" y="2214267"/>
                  <a:pt x="5442547" y="2214248"/>
                </a:cubicBezTo>
                <a:lnTo>
                  <a:pt x="5000978" y="2053533"/>
                </a:lnTo>
                <a:lnTo>
                  <a:pt x="4559361" y="2214248"/>
                </a:lnTo>
                <a:cubicBezTo>
                  <a:pt x="4559361" y="2214248"/>
                  <a:pt x="4559361" y="2535717"/>
                  <a:pt x="4559361" y="2535736"/>
                </a:cubicBezTo>
                <a:lnTo>
                  <a:pt x="5000978" y="2696461"/>
                </a:lnTo>
                <a:lnTo>
                  <a:pt x="5442547" y="2535736"/>
                </a:lnTo>
                <a:moveTo>
                  <a:pt x="4559361" y="928364"/>
                </a:moveTo>
                <a:lnTo>
                  <a:pt x="5000968" y="767629"/>
                </a:lnTo>
                <a:lnTo>
                  <a:pt x="4559361" y="606895"/>
                </a:lnTo>
                <a:lnTo>
                  <a:pt x="4117743" y="767629"/>
                </a:lnTo>
                <a:lnTo>
                  <a:pt x="4559361" y="928364"/>
                </a:lnTo>
                <a:close/>
                <a:moveTo>
                  <a:pt x="4559361" y="1249842"/>
                </a:moveTo>
                <a:lnTo>
                  <a:pt x="5000968" y="1089089"/>
                </a:lnTo>
                <a:lnTo>
                  <a:pt x="4559361" y="928364"/>
                </a:lnTo>
                <a:lnTo>
                  <a:pt x="4117743" y="1089089"/>
                </a:lnTo>
                <a:lnTo>
                  <a:pt x="4559361" y="1249842"/>
                </a:lnTo>
                <a:close/>
                <a:moveTo>
                  <a:pt x="5000978" y="1089089"/>
                </a:moveTo>
                <a:lnTo>
                  <a:pt x="5000978" y="767620"/>
                </a:lnTo>
                <a:lnTo>
                  <a:pt x="4559361" y="606885"/>
                </a:lnTo>
                <a:lnTo>
                  <a:pt x="4117753" y="767620"/>
                </a:lnTo>
                <a:cubicBezTo>
                  <a:pt x="4117753" y="767620"/>
                  <a:pt x="4117753" y="1089079"/>
                  <a:pt x="4117753" y="1089089"/>
                </a:cubicBezTo>
                <a:lnTo>
                  <a:pt x="4559361" y="1249842"/>
                </a:lnTo>
                <a:lnTo>
                  <a:pt x="5000978" y="1089089"/>
                </a:lnTo>
                <a:moveTo>
                  <a:pt x="5000978" y="1410576"/>
                </a:moveTo>
                <a:cubicBezTo>
                  <a:pt x="5000978" y="1410576"/>
                  <a:pt x="5000978" y="1089098"/>
                  <a:pt x="5000978" y="1089098"/>
                </a:cubicBezTo>
                <a:lnTo>
                  <a:pt x="4559361" y="928373"/>
                </a:lnTo>
                <a:lnTo>
                  <a:pt x="4117753" y="1089098"/>
                </a:lnTo>
                <a:cubicBezTo>
                  <a:pt x="4117753" y="1089098"/>
                  <a:pt x="4117753" y="1410576"/>
                  <a:pt x="4117753" y="1410576"/>
                </a:cubicBezTo>
                <a:lnTo>
                  <a:pt x="4559361" y="1571330"/>
                </a:lnTo>
                <a:lnTo>
                  <a:pt x="5000978" y="1410576"/>
                </a:lnTo>
                <a:moveTo>
                  <a:pt x="4117734" y="1410567"/>
                </a:moveTo>
                <a:cubicBezTo>
                  <a:pt x="4117734" y="1410567"/>
                  <a:pt x="4117734" y="1089089"/>
                  <a:pt x="4117734" y="1089079"/>
                </a:cubicBezTo>
                <a:lnTo>
                  <a:pt x="3676117" y="1249842"/>
                </a:lnTo>
                <a:lnTo>
                  <a:pt x="3234509" y="1089079"/>
                </a:lnTo>
                <a:cubicBezTo>
                  <a:pt x="3234509" y="1089079"/>
                  <a:pt x="3234509" y="1410557"/>
                  <a:pt x="3234509" y="1410567"/>
                </a:cubicBezTo>
                <a:lnTo>
                  <a:pt x="3676117" y="1571320"/>
                </a:lnTo>
                <a:lnTo>
                  <a:pt x="4117734" y="1410567"/>
                </a:lnTo>
                <a:moveTo>
                  <a:pt x="4117734" y="1089089"/>
                </a:moveTo>
                <a:lnTo>
                  <a:pt x="4117734" y="767620"/>
                </a:lnTo>
                <a:lnTo>
                  <a:pt x="3676117" y="606885"/>
                </a:lnTo>
                <a:lnTo>
                  <a:pt x="3234509" y="767620"/>
                </a:lnTo>
                <a:cubicBezTo>
                  <a:pt x="3234509" y="767620"/>
                  <a:pt x="3234509" y="1089079"/>
                  <a:pt x="3234509" y="1089089"/>
                </a:cubicBezTo>
                <a:lnTo>
                  <a:pt x="3676117" y="1249842"/>
                </a:lnTo>
                <a:lnTo>
                  <a:pt x="4117734" y="1089089"/>
                </a:lnTo>
                <a:moveTo>
                  <a:pt x="3234509" y="767629"/>
                </a:moveTo>
                <a:cubicBezTo>
                  <a:pt x="3234509" y="767629"/>
                  <a:pt x="3234509" y="446161"/>
                  <a:pt x="3234509" y="446161"/>
                </a:cubicBezTo>
                <a:lnTo>
                  <a:pt x="2792940" y="285407"/>
                </a:lnTo>
                <a:lnTo>
                  <a:pt x="2351332" y="446151"/>
                </a:lnTo>
                <a:cubicBezTo>
                  <a:pt x="2351332" y="446151"/>
                  <a:pt x="2351332" y="767620"/>
                  <a:pt x="2351332" y="767620"/>
                </a:cubicBezTo>
                <a:lnTo>
                  <a:pt x="2792940" y="928364"/>
                </a:lnTo>
                <a:lnTo>
                  <a:pt x="3234509" y="767629"/>
                </a:lnTo>
                <a:moveTo>
                  <a:pt x="2351323" y="1732055"/>
                </a:moveTo>
                <a:cubicBezTo>
                  <a:pt x="2351323" y="1732055"/>
                  <a:pt x="2351323" y="1410576"/>
                  <a:pt x="2351323" y="1410567"/>
                </a:cubicBezTo>
                <a:moveTo>
                  <a:pt x="2351323" y="1732055"/>
                </a:moveTo>
                <a:lnTo>
                  <a:pt x="1909705" y="1892808"/>
                </a:lnTo>
                <a:lnTo>
                  <a:pt x="1468088" y="1732055"/>
                </a:lnTo>
                <a:moveTo>
                  <a:pt x="4559361" y="1892808"/>
                </a:moveTo>
                <a:cubicBezTo>
                  <a:pt x="4559361" y="1892808"/>
                  <a:pt x="4559361" y="1571330"/>
                  <a:pt x="4559361" y="1571330"/>
                </a:cubicBezTo>
                <a:lnTo>
                  <a:pt x="4117753" y="1410576"/>
                </a:lnTo>
                <a:lnTo>
                  <a:pt x="3676136" y="1571330"/>
                </a:lnTo>
                <a:cubicBezTo>
                  <a:pt x="3676136" y="1571330"/>
                  <a:pt x="3676136" y="1892808"/>
                  <a:pt x="3676136" y="1892808"/>
                </a:cubicBezTo>
                <a:lnTo>
                  <a:pt x="4117753" y="2053542"/>
                </a:lnTo>
                <a:lnTo>
                  <a:pt x="4559361" y="1892808"/>
                </a:lnTo>
                <a:moveTo>
                  <a:pt x="4559361" y="1571330"/>
                </a:moveTo>
                <a:lnTo>
                  <a:pt x="4559361" y="606876"/>
                </a:lnTo>
                <a:moveTo>
                  <a:pt x="5797077" y="1378782"/>
                </a:moveTo>
                <a:lnTo>
                  <a:pt x="5442547" y="1249851"/>
                </a:lnTo>
                <a:moveTo>
                  <a:pt x="5797077" y="2085346"/>
                </a:moveTo>
                <a:lnTo>
                  <a:pt x="5442547" y="2214267"/>
                </a:lnTo>
                <a:lnTo>
                  <a:pt x="5442547" y="2535736"/>
                </a:lnTo>
                <a:moveTo>
                  <a:pt x="4559361" y="2535736"/>
                </a:moveTo>
                <a:lnTo>
                  <a:pt x="4559361" y="3178721"/>
                </a:lnTo>
                <a:lnTo>
                  <a:pt x="5000978" y="3017958"/>
                </a:lnTo>
                <a:cubicBezTo>
                  <a:pt x="5000978" y="3017958"/>
                  <a:pt x="5000978" y="2696451"/>
                  <a:pt x="5000978" y="2696442"/>
                </a:cubicBezTo>
                <a:lnTo>
                  <a:pt x="4559361" y="2535736"/>
                </a:lnTo>
                <a:close/>
                <a:moveTo>
                  <a:pt x="5797077" y="2338207"/>
                </a:moveTo>
                <a:lnTo>
                  <a:pt x="5442547" y="2214267"/>
                </a:lnTo>
                <a:moveTo>
                  <a:pt x="3676117" y="1249842"/>
                </a:moveTo>
                <a:lnTo>
                  <a:pt x="3676117" y="606885"/>
                </a:lnTo>
                <a:moveTo>
                  <a:pt x="4117734" y="2374992"/>
                </a:moveTo>
                <a:lnTo>
                  <a:pt x="4559351" y="2214248"/>
                </a:lnTo>
                <a:lnTo>
                  <a:pt x="4117734" y="2053523"/>
                </a:lnTo>
                <a:lnTo>
                  <a:pt x="3676117" y="2214248"/>
                </a:lnTo>
                <a:lnTo>
                  <a:pt x="4117734" y="2374992"/>
                </a:lnTo>
                <a:close/>
                <a:moveTo>
                  <a:pt x="4117734" y="2696451"/>
                </a:moveTo>
                <a:lnTo>
                  <a:pt x="4559351" y="2535727"/>
                </a:lnTo>
                <a:lnTo>
                  <a:pt x="4117734" y="2375011"/>
                </a:lnTo>
                <a:lnTo>
                  <a:pt x="3676117" y="2535727"/>
                </a:lnTo>
                <a:lnTo>
                  <a:pt x="4117734" y="2696451"/>
                </a:lnTo>
                <a:close/>
                <a:moveTo>
                  <a:pt x="4559361" y="2535727"/>
                </a:moveTo>
                <a:cubicBezTo>
                  <a:pt x="4559361" y="2535727"/>
                  <a:pt x="4559361" y="2214258"/>
                  <a:pt x="4559361" y="2214248"/>
                </a:cubicBezTo>
                <a:lnTo>
                  <a:pt x="4117753" y="2053523"/>
                </a:lnTo>
                <a:lnTo>
                  <a:pt x="3676136" y="2214248"/>
                </a:lnTo>
                <a:lnTo>
                  <a:pt x="3676136" y="2535727"/>
                </a:lnTo>
                <a:lnTo>
                  <a:pt x="4117753" y="2696451"/>
                </a:lnTo>
                <a:lnTo>
                  <a:pt x="4559361" y="2535727"/>
                </a:lnTo>
                <a:moveTo>
                  <a:pt x="4117734" y="2696451"/>
                </a:moveTo>
                <a:lnTo>
                  <a:pt x="4117734" y="2053533"/>
                </a:lnTo>
                <a:moveTo>
                  <a:pt x="1909705" y="2857205"/>
                </a:moveTo>
                <a:lnTo>
                  <a:pt x="2351323" y="2696451"/>
                </a:lnTo>
                <a:lnTo>
                  <a:pt x="1909705" y="2535736"/>
                </a:lnTo>
                <a:lnTo>
                  <a:pt x="1468088" y="2696451"/>
                </a:lnTo>
                <a:lnTo>
                  <a:pt x="1909705" y="2857205"/>
                </a:lnTo>
                <a:close/>
                <a:moveTo>
                  <a:pt x="1468088" y="2696451"/>
                </a:moveTo>
                <a:lnTo>
                  <a:pt x="1909705" y="2535727"/>
                </a:lnTo>
                <a:lnTo>
                  <a:pt x="1468088" y="2375011"/>
                </a:lnTo>
                <a:lnTo>
                  <a:pt x="1026528" y="2535727"/>
                </a:lnTo>
                <a:lnTo>
                  <a:pt x="584911" y="2696432"/>
                </a:lnTo>
                <a:lnTo>
                  <a:pt x="441627" y="2748601"/>
                </a:lnTo>
                <a:lnTo>
                  <a:pt x="883206" y="2909354"/>
                </a:lnTo>
                <a:lnTo>
                  <a:pt x="1468088" y="2696451"/>
                </a:lnTo>
                <a:moveTo>
                  <a:pt x="1909705" y="3178731"/>
                </a:moveTo>
                <a:lnTo>
                  <a:pt x="2351323" y="3017968"/>
                </a:lnTo>
                <a:lnTo>
                  <a:pt x="1909705" y="2857205"/>
                </a:lnTo>
                <a:lnTo>
                  <a:pt x="1468088" y="3017968"/>
                </a:lnTo>
                <a:lnTo>
                  <a:pt x="1909705" y="3178731"/>
                </a:lnTo>
                <a:close/>
                <a:moveTo>
                  <a:pt x="2351323" y="3017968"/>
                </a:moveTo>
                <a:cubicBezTo>
                  <a:pt x="2351323" y="3017968"/>
                  <a:pt x="2351323" y="2696461"/>
                  <a:pt x="2351323" y="2696451"/>
                </a:cubicBezTo>
                <a:lnTo>
                  <a:pt x="1909724" y="2535736"/>
                </a:lnTo>
                <a:lnTo>
                  <a:pt x="1468098" y="2696451"/>
                </a:lnTo>
                <a:cubicBezTo>
                  <a:pt x="1468098" y="2696451"/>
                  <a:pt x="1468098" y="3017949"/>
                  <a:pt x="1468098" y="3017968"/>
                </a:cubicBezTo>
                <a:lnTo>
                  <a:pt x="1909724" y="3178731"/>
                </a:lnTo>
                <a:lnTo>
                  <a:pt x="2351323" y="3017968"/>
                </a:lnTo>
                <a:moveTo>
                  <a:pt x="1909724" y="3178731"/>
                </a:moveTo>
                <a:lnTo>
                  <a:pt x="1909724" y="2535746"/>
                </a:lnTo>
                <a:moveTo>
                  <a:pt x="1909705" y="2214267"/>
                </a:moveTo>
                <a:lnTo>
                  <a:pt x="2351323" y="2053533"/>
                </a:lnTo>
                <a:lnTo>
                  <a:pt x="1909705" y="1892799"/>
                </a:lnTo>
                <a:lnTo>
                  <a:pt x="1468088" y="2053533"/>
                </a:lnTo>
                <a:lnTo>
                  <a:pt x="1909705" y="2214267"/>
                </a:lnTo>
                <a:close/>
                <a:moveTo>
                  <a:pt x="1468088" y="2053542"/>
                </a:moveTo>
                <a:lnTo>
                  <a:pt x="1909705" y="1892808"/>
                </a:lnTo>
                <a:lnTo>
                  <a:pt x="1468088" y="1732064"/>
                </a:lnTo>
                <a:lnTo>
                  <a:pt x="1468088" y="2053542"/>
                </a:lnTo>
                <a:close/>
                <a:moveTo>
                  <a:pt x="1468088" y="1732055"/>
                </a:moveTo>
                <a:lnTo>
                  <a:pt x="1026519" y="1892799"/>
                </a:lnTo>
                <a:lnTo>
                  <a:pt x="1468088" y="2053533"/>
                </a:lnTo>
                <a:lnTo>
                  <a:pt x="1468088" y="1732055"/>
                </a:lnTo>
                <a:close/>
                <a:moveTo>
                  <a:pt x="1468088" y="2053542"/>
                </a:moveTo>
                <a:lnTo>
                  <a:pt x="1026519" y="2214267"/>
                </a:lnTo>
                <a:lnTo>
                  <a:pt x="1468088" y="2375011"/>
                </a:lnTo>
                <a:lnTo>
                  <a:pt x="1468088" y="2053542"/>
                </a:lnTo>
                <a:close/>
                <a:moveTo>
                  <a:pt x="1026509" y="2535727"/>
                </a:moveTo>
                <a:lnTo>
                  <a:pt x="1468079" y="2374992"/>
                </a:lnTo>
                <a:lnTo>
                  <a:pt x="1026509" y="2214248"/>
                </a:lnTo>
                <a:lnTo>
                  <a:pt x="1026509" y="2535727"/>
                </a:lnTo>
                <a:close/>
                <a:moveTo>
                  <a:pt x="1026509" y="2535727"/>
                </a:moveTo>
                <a:lnTo>
                  <a:pt x="1468079" y="2374992"/>
                </a:lnTo>
                <a:lnTo>
                  <a:pt x="1026509" y="2214248"/>
                </a:lnTo>
                <a:lnTo>
                  <a:pt x="1026509" y="2535727"/>
                </a:lnTo>
                <a:close/>
                <a:moveTo>
                  <a:pt x="1909705" y="2535736"/>
                </a:moveTo>
                <a:lnTo>
                  <a:pt x="2351323" y="2375002"/>
                </a:lnTo>
                <a:lnTo>
                  <a:pt x="1909705" y="2214258"/>
                </a:lnTo>
                <a:lnTo>
                  <a:pt x="1468088" y="2375002"/>
                </a:lnTo>
                <a:lnTo>
                  <a:pt x="1909705" y="2535736"/>
                </a:lnTo>
                <a:close/>
                <a:moveTo>
                  <a:pt x="2351323" y="2696451"/>
                </a:moveTo>
                <a:cubicBezTo>
                  <a:pt x="2351323" y="2696451"/>
                  <a:pt x="2351323" y="2053533"/>
                  <a:pt x="2351323" y="2053523"/>
                </a:cubicBezTo>
                <a:lnTo>
                  <a:pt x="1909724" y="1892808"/>
                </a:lnTo>
                <a:lnTo>
                  <a:pt x="1468098" y="2053523"/>
                </a:lnTo>
                <a:cubicBezTo>
                  <a:pt x="1468098" y="2053523"/>
                  <a:pt x="1468098" y="2374992"/>
                  <a:pt x="1468098" y="2375011"/>
                </a:cubicBezTo>
                <a:lnTo>
                  <a:pt x="1909724" y="2535746"/>
                </a:lnTo>
                <a:moveTo>
                  <a:pt x="1909724" y="2535736"/>
                </a:moveTo>
                <a:lnTo>
                  <a:pt x="1909724" y="1892808"/>
                </a:lnTo>
                <a:moveTo>
                  <a:pt x="584892" y="2374992"/>
                </a:moveTo>
                <a:lnTo>
                  <a:pt x="1026509" y="2214248"/>
                </a:lnTo>
                <a:lnTo>
                  <a:pt x="584892" y="2053523"/>
                </a:lnTo>
                <a:lnTo>
                  <a:pt x="143275" y="2214248"/>
                </a:lnTo>
                <a:lnTo>
                  <a:pt x="584892" y="2374992"/>
                </a:lnTo>
                <a:close/>
                <a:moveTo>
                  <a:pt x="584892" y="2696451"/>
                </a:moveTo>
                <a:lnTo>
                  <a:pt x="1026509" y="2535727"/>
                </a:lnTo>
                <a:lnTo>
                  <a:pt x="584892" y="2375011"/>
                </a:lnTo>
                <a:lnTo>
                  <a:pt x="143275" y="2535727"/>
                </a:lnTo>
                <a:lnTo>
                  <a:pt x="584892" y="2696451"/>
                </a:lnTo>
                <a:close/>
                <a:moveTo>
                  <a:pt x="1026509" y="2535727"/>
                </a:moveTo>
                <a:cubicBezTo>
                  <a:pt x="1026509" y="2535727"/>
                  <a:pt x="1026509" y="2214258"/>
                  <a:pt x="1026509" y="2214248"/>
                </a:cubicBezTo>
                <a:lnTo>
                  <a:pt x="584902" y="2053523"/>
                </a:lnTo>
                <a:lnTo>
                  <a:pt x="143285" y="2214248"/>
                </a:lnTo>
                <a:lnTo>
                  <a:pt x="143285" y="2535727"/>
                </a:lnTo>
                <a:lnTo>
                  <a:pt x="584902" y="2696451"/>
                </a:lnTo>
                <a:lnTo>
                  <a:pt x="1026509" y="2535727"/>
                </a:lnTo>
                <a:moveTo>
                  <a:pt x="584902" y="2696451"/>
                </a:moveTo>
                <a:lnTo>
                  <a:pt x="584902" y="2053533"/>
                </a:lnTo>
                <a:moveTo>
                  <a:pt x="441607" y="3070089"/>
                </a:moveTo>
                <a:lnTo>
                  <a:pt x="883196" y="2909335"/>
                </a:lnTo>
                <a:lnTo>
                  <a:pt x="441607" y="2748572"/>
                </a:lnTo>
                <a:lnTo>
                  <a:pt x="0" y="2909335"/>
                </a:lnTo>
                <a:lnTo>
                  <a:pt x="441607" y="3070089"/>
                </a:lnTo>
                <a:close/>
                <a:moveTo>
                  <a:pt x="441607" y="3391548"/>
                </a:moveTo>
                <a:lnTo>
                  <a:pt x="883196" y="3230861"/>
                </a:lnTo>
                <a:lnTo>
                  <a:pt x="441607" y="3070089"/>
                </a:lnTo>
                <a:lnTo>
                  <a:pt x="0" y="3230861"/>
                </a:lnTo>
                <a:lnTo>
                  <a:pt x="441607" y="3391548"/>
                </a:lnTo>
                <a:close/>
                <a:moveTo>
                  <a:pt x="883196" y="3230861"/>
                </a:moveTo>
                <a:lnTo>
                  <a:pt x="883196" y="2909335"/>
                </a:lnTo>
                <a:lnTo>
                  <a:pt x="441617" y="2748572"/>
                </a:lnTo>
                <a:lnTo>
                  <a:pt x="0" y="2909335"/>
                </a:lnTo>
                <a:cubicBezTo>
                  <a:pt x="0" y="2909335"/>
                  <a:pt x="0" y="3230842"/>
                  <a:pt x="0" y="3230861"/>
                </a:cubicBezTo>
                <a:lnTo>
                  <a:pt x="441617" y="3391548"/>
                </a:lnTo>
                <a:lnTo>
                  <a:pt x="883196" y="3230861"/>
                </a:lnTo>
                <a:moveTo>
                  <a:pt x="441617" y="3391548"/>
                </a:moveTo>
                <a:lnTo>
                  <a:pt x="441617" y="2748591"/>
                </a:lnTo>
                <a:moveTo>
                  <a:pt x="1026519" y="606876"/>
                </a:moveTo>
                <a:lnTo>
                  <a:pt x="1468079" y="446151"/>
                </a:lnTo>
                <a:lnTo>
                  <a:pt x="1026519" y="285407"/>
                </a:lnTo>
                <a:lnTo>
                  <a:pt x="584902" y="446151"/>
                </a:lnTo>
                <a:lnTo>
                  <a:pt x="1026519" y="606876"/>
                </a:lnTo>
                <a:close/>
                <a:moveTo>
                  <a:pt x="928335" y="0"/>
                </a:moveTo>
                <a:lnTo>
                  <a:pt x="584902" y="124663"/>
                </a:lnTo>
                <a:cubicBezTo>
                  <a:pt x="584902" y="124663"/>
                  <a:pt x="584902" y="446141"/>
                  <a:pt x="584902" y="446151"/>
                </a:cubicBezTo>
                <a:lnTo>
                  <a:pt x="1026509" y="606876"/>
                </a:lnTo>
                <a:lnTo>
                  <a:pt x="1468079" y="446151"/>
                </a:lnTo>
                <a:moveTo>
                  <a:pt x="1468088" y="446151"/>
                </a:moveTo>
                <a:cubicBezTo>
                  <a:pt x="1468088" y="446151"/>
                  <a:pt x="1468088" y="124673"/>
                  <a:pt x="1468088" y="124663"/>
                </a:cubicBezTo>
                <a:lnTo>
                  <a:pt x="1130637" y="0"/>
                </a:lnTo>
                <a:moveTo>
                  <a:pt x="1026509" y="606885"/>
                </a:moveTo>
                <a:lnTo>
                  <a:pt x="1026509" y="0"/>
                </a:lnTo>
                <a:moveTo>
                  <a:pt x="3676117" y="2857195"/>
                </a:moveTo>
                <a:lnTo>
                  <a:pt x="4117724" y="2696432"/>
                </a:lnTo>
                <a:lnTo>
                  <a:pt x="3676117" y="2535727"/>
                </a:lnTo>
                <a:lnTo>
                  <a:pt x="3234509" y="2696432"/>
                </a:lnTo>
                <a:lnTo>
                  <a:pt x="3676117" y="2857195"/>
                </a:lnTo>
                <a:close/>
                <a:moveTo>
                  <a:pt x="3676117" y="3178712"/>
                </a:moveTo>
                <a:lnTo>
                  <a:pt x="4117724" y="3017949"/>
                </a:lnTo>
                <a:lnTo>
                  <a:pt x="3676117" y="2857195"/>
                </a:lnTo>
                <a:lnTo>
                  <a:pt x="3234509" y="3017949"/>
                </a:lnTo>
                <a:lnTo>
                  <a:pt x="3676117" y="3178712"/>
                </a:lnTo>
                <a:close/>
                <a:moveTo>
                  <a:pt x="4117734" y="3017949"/>
                </a:moveTo>
                <a:lnTo>
                  <a:pt x="4117734" y="2696432"/>
                </a:lnTo>
                <a:lnTo>
                  <a:pt x="3676117" y="2535727"/>
                </a:lnTo>
                <a:lnTo>
                  <a:pt x="3234509" y="2696432"/>
                </a:lnTo>
                <a:cubicBezTo>
                  <a:pt x="3234509" y="2696432"/>
                  <a:pt x="3234509" y="3017939"/>
                  <a:pt x="3234509" y="3017949"/>
                </a:cubicBezTo>
                <a:lnTo>
                  <a:pt x="3676117" y="3178712"/>
                </a:lnTo>
                <a:lnTo>
                  <a:pt x="4117734" y="3017949"/>
                </a:lnTo>
                <a:moveTo>
                  <a:pt x="3676117" y="3178712"/>
                </a:moveTo>
                <a:lnTo>
                  <a:pt x="3676117" y="2535727"/>
                </a:lnTo>
                <a:moveTo>
                  <a:pt x="1909705" y="928364"/>
                </a:moveTo>
                <a:lnTo>
                  <a:pt x="2351323" y="767629"/>
                </a:lnTo>
                <a:lnTo>
                  <a:pt x="1909705" y="606895"/>
                </a:lnTo>
                <a:lnTo>
                  <a:pt x="1468088" y="767629"/>
                </a:lnTo>
                <a:lnTo>
                  <a:pt x="1909705" y="928364"/>
                </a:lnTo>
                <a:close/>
                <a:moveTo>
                  <a:pt x="1909705" y="1249842"/>
                </a:moveTo>
                <a:lnTo>
                  <a:pt x="2351323" y="1089089"/>
                </a:lnTo>
                <a:lnTo>
                  <a:pt x="1909705" y="928364"/>
                </a:lnTo>
                <a:lnTo>
                  <a:pt x="1468088" y="1089089"/>
                </a:lnTo>
                <a:lnTo>
                  <a:pt x="1909705" y="1249842"/>
                </a:lnTo>
                <a:close/>
                <a:moveTo>
                  <a:pt x="1468098" y="767629"/>
                </a:moveTo>
                <a:lnTo>
                  <a:pt x="1909724" y="606895"/>
                </a:lnTo>
                <a:lnTo>
                  <a:pt x="2351323" y="767629"/>
                </a:lnTo>
                <a:lnTo>
                  <a:pt x="2351323" y="1089098"/>
                </a:lnTo>
                <a:moveTo>
                  <a:pt x="2351323" y="1089089"/>
                </a:moveTo>
                <a:lnTo>
                  <a:pt x="1909705" y="1249842"/>
                </a:lnTo>
                <a:lnTo>
                  <a:pt x="1468088" y="1089089"/>
                </a:lnTo>
                <a:moveTo>
                  <a:pt x="1909724" y="1249842"/>
                </a:moveTo>
                <a:lnTo>
                  <a:pt x="1909724" y="606885"/>
                </a:lnTo>
                <a:moveTo>
                  <a:pt x="1468088" y="767629"/>
                </a:moveTo>
                <a:lnTo>
                  <a:pt x="1909705" y="606885"/>
                </a:lnTo>
                <a:lnTo>
                  <a:pt x="1468088" y="446161"/>
                </a:lnTo>
                <a:lnTo>
                  <a:pt x="1026509" y="606876"/>
                </a:lnTo>
                <a:lnTo>
                  <a:pt x="1468088" y="767629"/>
                </a:lnTo>
                <a:close/>
                <a:moveTo>
                  <a:pt x="5442547" y="1249842"/>
                </a:moveTo>
                <a:lnTo>
                  <a:pt x="5000978" y="1410576"/>
                </a:lnTo>
                <a:lnTo>
                  <a:pt x="5000978" y="2696451"/>
                </a:lnTo>
                <a:moveTo>
                  <a:pt x="3234509" y="2053514"/>
                </a:moveTo>
                <a:lnTo>
                  <a:pt x="3234509" y="1410576"/>
                </a:lnTo>
                <a:moveTo>
                  <a:pt x="2351323" y="2053514"/>
                </a:moveTo>
                <a:lnTo>
                  <a:pt x="2351323" y="1089089"/>
                </a:lnTo>
                <a:moveTo>
                  <a:pt x="1909724" y="1892808"/>
                </a:moveTo>
                <a:lnTo>
                  <a:pt x="1909724" y="1249851"/>
                </a:lnTo>
                <a:moveTo>
                  <a:pt x="1468088" y="1732045"/>
                </a:moveTo>
                <a:lnTo>
                  <a:pt x="1468088" y="1089089"/>
                </a:lnTo>
                <a:moveTo>
                  <a:pt x="1468088" y="2696451"/>
                </a:moveTo>
                <a:lnTo>
                  <a:pt x="1468088" y="2375011"/>
                </a:lnTo>
                <a:moveTo>
                  <a:pt x="883196" y="3230861"/>
                </a:moveTo>
                <a:lnTo>
                  <a:pt x="1468079" y="3017939"/>
                </a:lnTo>
                <a:moveTo>
                  <a:pt x="5797077" y="1057285"/>
                </a:moveTo>
                <a:lnTo>
                  <a:pt x="5797077" y="799433"/>
                </a:lnTo>
                <a:lnTo>
                  <a:pt x="5442547" y="928364"/>
                </a:lnTo>
                <a:lnTo>
                  <a:pt x="5000978" y="767629"/>
                </a:lnTo>
                <a:cubicBezTo>
                  <a:pt x="5000978" y="767629"/>
                  <a:pt x="5000978" y="1089089"/>
                  <a:pt x="5000978" y="1089098"/>
                </a:cubicBezTo>
                <a:lnTo>
                  <a:pt x="5442547" y="928373"/>
                </a:lnTo>
                <a:lnTo>
                  <a:pt x="5797077" y="1057285"/>
                </a:lnTo>
                <a:close/>
                <a:moveTo>
                  <a:pt x="5797077" y="735825"/>
                </a:moveTo>
                <a:lnTo>
                  <a:pt x="5442547" y="606895"/>
                </a:lnTo>
                <a:lnTo>
                  <a:pt x="5000978" y="767629"/>
                </a:lnTo>
                <a:lnTo>
                  <a:pt x="5442547" y="928364"/>
                </a:lnTo>
                <a:lnTo>
                  <a:pt x="5797077" y="799433"/>
                </a:lnTo>
                <a:moveTo>
                  <a:pt x="5797077" y="1057285"/>
                </a:moveTo>
                <a:lnTo>
                  <a:pt x="5442547" y="928373"/>
                </a:lnTo>
                <a:lnTo>
                  <a:pt x="5000978" y="1089098"/>
                </a:lnTo>
                <a:lnTo>
                  <a:pt x="5442547" y="1249851"/>
                </a:lnTo>
                <a:lnTo>
                  <a:pt x="5797077" y="1120912"/>
                </a:lnTo>
                <a:moveTo>
                  <a:pt x="5797077" y="2986135"/>
                </a:moveTo>
                <a:lnTo>
                  <a:pt x="5797077" y="2728246"/>
                </a:lnTo>
                <a:lnTo>
                  <a:pt x="5442547" y="2857195"/>
                </a:lnTo>
                <a:lnTo>
                  <a:pt x="5797077" y="2986135"/>
                </a:lnTo>
                <a:close/>
                <a:moveTo>
                  <a:pt x="5001006" y="2696442"/>
                </a:moveTo>
                <a:lnTo>
                  <a:pt x="5000978" y="2696451"/>
                </a:lnTo>
                <a:lnTo>
                  <a:pt x="5000978" y="3017949"/>
                </a:lnTo>
                <a:lnTo>
                  <a:pt x="5442547" y="2857195"/>
                </a:lnTo>
                <a:lnTo>
                  <a:pt x="5001006" y="2696442"/>
                </a:lnTo>
                <a:close/>
                <a:moveTo>
                  <a:pt x="5797077" y="2664647"/>
                </a:moveTo>
                <a:lnTo>
                  <a:pt x="5797077" y="2664628"/>
                </a:lnTo>
                <a:lnTo>
                  <a:pt x="5442547" y="2535727"/>
                </a:lnTo>
                <a:lnTo>
                  <a:pt x="5000978" y="2696432"/>
                </a:lnTo>
                <a:lnTo>
                  <a:pt x="5001006" y="2696442"/>
                </a:lnTo>
                <a:lnTo>
                  <a:pt x="5442547" y="2535736"/>
                </a:lnTo>
                <a:lnTo>
                  <a:pt x="5797077" y="2664647"/>
                </a:lnTo>
                <a:close/>
                <a:moveTo>
                  <a:pt x="5797077" y="2664647"/>
                </a:moveTo>
                <a:lnTo>
                  <a:pt x="5442547" y="2535736"/>
                </a:lnTo>
                <a:lnTo>
                  <a:pt x="5001006" y="2696442"/>
                </a:lnTo>
                <a:lnTo>
                  <a:pt x="5442547" y="2857195"/>
                </a:lnTo>
                <a:lnTo>
                  <a:pt x="5797077" y="2728246"/>
                </a:lnTo>
                <a:moveTo>
                  <a:pt x="5797077" y="2986135"/>
                </a:moveTo>
                <a:lnTo>
                  <a:pt x="5442547" y="2857195"/>
                </a:lnTo>
                <a:lnTo>
                  <a:pt x="5000978" y="3017949"/>
                </a:lnTo>
                <a:lnTo>
                  <a:pt x="5442547" y="3178712"/>
                </a:lnTo>
                <a:lnTo>
                  <a:pt x="5797077" y="3049762"/>
                </a:lnTo>
              </a:path>
            </a:pathLst>
          </a:custGeom>
          <a:noFill/>
          <a:ln w="9525" cap="rnd">
            <a:gradFill>
              <a:gsLst>
                <a:gs pos="27000">
                  <a:srgbClr val="781A62">
                    <a:alpha val="90000"/>
                  </a:srgbClr>
                </a:gs>
                <a:gs pos="79000">
                  <a:srgbClr val="781A62">
                    <a:alpha val="20000"/>
                  </a:srgbClr>
                </a:gs>
              </a:gsLst>
              <a:lin ang="15000000" scaled="0"/>
            </a:gradFill>
            <a:prstDash val="solid"/>
            <a:round/>
          </a:ln>
        </p:spPr>
        <p:txBody>
          <a:bodyPr/>
          <a:lstStyle/>
          <a:p>
            <a:endParaRPr lang="en-US"/>
          </a:p>
        </p:txBody>
      </p:sp>
      <p:sp>
        <p:nvSpPr>
          <p:cNvPr id="2" name="Title 1">
            <a:extLst>
              <a:ext uri="{FF2B5EF4-FFF2-40B4-BE49-F238E27FC236}">
                <a16:creationId xmlns:a16="http://schemas.microsoft.com/office/drawing/2014/main" id="{F754F608-30BB-D0EA-C1E6-8C63FFBBF6AD}"/>
              </a:ext>
            </a:extLst>
          </p:cNvPr>
          <p:cNvSpPr>
            <a:spLocks noGrp="1"/>
          </p:cNvSpPr>
          <p:nvPr>
            <p:ph type="title" hasCustomPrompt="1"/>
          </p:nvPr>
        </p:nvSpPr>
        <p:spPr>
          <a:xfrm>
            <a:off x="4359274" y="1771839"/>
            <a:ext cx="7280276" cy="3017520"/>
          </a:xfrm>
        </p:spPr>
        <p:txBody>
          <a:bodyPr anchor="t" anchorCtr="0"/>
          <a:lstStyle>
            <a:lvl1pPr>
              <a:lnSpc>
                <a:spcPct val="113000"/>
              </a:lnSpc>
              <a:defRPr sz="2400">
                <a:solidFill>
                  <a:schemeClr val="bg1"/>
                </a:solidFill>
                <a:latin typeface="+mn-lt"/>
              </a:defRPr>
            </a:lvl1pPr>
          </a:lstStyle>
          <a:p>
            <a:r>
              <a:rPr lang="en-US"/>
              <a:t>Case study, bold 24pt</a:t>
            </a:r>
          </a:p>
        </p:txBody>
      </p:sp>
      <p:sp>
        <p:nvSpPr>
          <p:cNvPr id="8" name="fortress_red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15" name="Rectangle 14">
            <a:extLst>
              <a:ext uri="{FF2B5EF4-FFF2-40B4-BE49-F238E27FC236}">
                <a16:creationId xmlns:a16="http://schemas.microsoft.com/office/drawing/2014/main" id="{68F4199A-9963-54B9-559B-7815A05DE491}"/>
              </a:ext>
            </a:extLst>
          </p:cNvPr>
          <p:cNvSpPr/>
          <p:nvPr userDrawn="1"/>
        </p:nvSpPr>
        <p:spPr>
          <a:xfrm>
            <a:off x="0" y="0"/>
            <a:ext cx="3657600" cy="6857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endParaRPr lang="en-US">
              <a:solidFill>
                <a:schemeClr val="tx1"/>
              </a:solidFill>
            </a:endParaRPr>
          </a:p>
        </p:txBody>
      </p:sp>
      <p:sp>
        <p:nvSpPr>
          <p:cNvPr id="11" name="Text Placeholder 10">
            <a:extLst>
              <a:ext uri="{FF2B5EF4-FFF2-40B4-BE49-F238E27FC236}">
                <a16:creationId xmlns:a16="http://schemas.microsoft.com/office/drawing/2014/main" id="{A14B0816-77E2-8895-3DA7-4C948B3501C3}"/>
              </a:ext>
            </a:extLst>
          </p:cNvPr>
          <p:cNvSpPr>
            <a:spLocks noGrp="1"/>
          </p:cNvSpPr>
          <p:nvPr>
            <p:ph type="body" sz="quarter" idx="13" hasCustomPrompt="1"/>
          </p:nvPr>
        </p:nvSpPr>
        <p:spPr>
          <a:xfrm>
            <a:off x="548640" y="310077"/>
            <a:ext cx="2847261" cy="365760"/>
          </a:xfrm>
        </p:spPr>
        <p:txBody>
          <a:bodyPr/>
          <a:lstStyle>
            <a:lvl1pPr>
              <a:defRPr sz="1100" b="1"/>
            </a:lvl1pPr>
          </a:lstStyle>
          <a:p>
            <a:pPr lvl="0"/>
            <a:r>
              <a:rPr lang="en-US"/>
              <a:t>Section title, 11pt</a:t>
            </a:r>
          </a:p>
        </p:txBody>
      </p:sp>
      <p:sp>
        <p:nvSpPr>
          <p:cNvPr id="13" name="Picture Placeholder 12">
            <a:extLst>
              <a:ext uri="{FF2B5EF4-FFF2-40B4-BE49-F238E27FC236}">
                <a16:creationId xmlns:a16="http://schemas.microsoft.com/office/drawing/2014/main" id="{FB5B1788-9AB2-9870-6FB1-458B6E4E18C7}"/>
              </a:ext>
            </a:extLst>
          </p:cNvPr>
          <p:cNvSpPr>
            <a:spLocks noGrp="1"/>
          </p:cNvSpPr>
          <p:nvPr>
            <p:ph type="pic" sz="quarter" idx="14" hasCustomPrompt="1"/>
          </p:nvPr>
        </p:nvSpPr>
        <p:spPr>
          <a:xfrm>
            <a:off x="552450" y="825500"/>
            <a:ext cx="2843213" cy="5346699"/>
          </a:xfrm>
          <a:noFill/>
        </p:spPr>
        <p:txBody>
          <a:bodyPr lIns="182880" tIns="182880" rIns="36576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GB"/>
              <a:t>Drag picture to placeholder or click icon to add.</a:t>
            </a:r>
            <a:endParaRPr lang="en-US"/>
          </a:p>
        </p:txBody>
      </p:sp>
      <p:cxnSp>
        <p:nvCxnSpPr>
          <p:cNvPr id="14" name="Straight Connector 13">
            <a:extLst>
              <a:ext uri="{FF2B5EF4-FFF2-40B4-BE49-F238E27FC236}">
                <a16:creationId xmlns:a16="http://schemas.microsoft.com/office/drawing/2014/main" id="{AE1037E4-4600-B8D0-589E-FC815F65EE89}"/>
              </a:ext>
            </a:extLst>
          </p:cNvPr>
          <p:cNvCxnSpPr>
            <a:cxnSpLocks/>
          </p:cNvCxnSpPr>
          <p:nvPr userDrawn="1"/>
        </p:nvCxnSpPr>
        <p:spPr>
          <a:xfrm>
            <a:off x="4359274" y="6181918"/>
            <a:ext cx="727862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E3A8E727-3320-236B-D06A-23057E28B19A}"/>
              </a:ext>
            </a:extLst>
          </p:cNvPr>
          <p:cNvSpPr>
            <a:spLocks noGrp="1"/>
          </p:cNvSpPr>
          <p:nvPr>
            <p:ph type="body" sz="quarter" idx="15" hasCustomPrompt="1"/>
          </p:nvPr>
        </p:nvSpPr>
        <p:spPr>
          <a:xfrm>
            <a:off x="4359274" y="6287376"/>
            <a:ext cx="1371600" cy="411480"/>
          </a:xfrm>
        </p:spPr>
        <p:txBody>
          <a:bodyPr numCol="1" spcCol="182880"/>
          <a:lstStyle>
            <a:lvl1pPr>
              <a:lnSpc>
                <a:spcPct val="90000"/>
              </a:lnSpc>
              <a:spcBef>
                <a:spcPts val="0"/>
              </a:spcBef>
              <a:defRPr sz="1200" b="1">
                <a:solidFill>
                  <a:schemeClr val="bg1"/>
                </a:solidFill>
              </a:defRPr>
            </a:lvl1pPr>
            <a:lvl2pPr marL="0" indent="0">
              <a:lnSpc>
                <a:spcPct val="90000"/>
              </a:lnSpc>
              <a:spcBef>
                <a:spcPts val="300"/>
              </a:spcBef>
              <a:buNone/>
              <a:defRPr sz="1200">
                <a:solidFill>
                  <a:schemeClr val="bg1"/>
                </a:solidFill>
              </a:defRPr>
            </a:lvl2pPr>
          </a:lstStyle>
          <a:p>
            <a:pPr lvl="0"/>
            <a:r>
              <a:rPr lang="en-US"/>
              <a:t>Level 1, bold 12pt</a:t>
            </a:r>
          </a:p>
          <a:p>
            <a:pPr lvl="1"/>
            <a:r>
              <a:rPr lang="en-US"/>
              <a:t>Second level</a:t>
            </a:r>
          </a:p>
        </p:txBody>
      </p:sp>
      <p:sp>
        <p:nvSpPr>
          <p:cNvPr id="4" name="Date Placeholder 8">
            <a:extLst>
              <a:ext uri="{FF2B5EF4-FFF2-40B4-BE49-F238E27FC236}">
                <a16:creationId xmlns:a16="http://schemas.microsoft.com/office/drawing/2014/main" id="{E43B7A73-FFBF-9B05-7309-159BF62466DD}"/>
              </a:ext>
              <a:ext uri="{C183D7F6-B498-43B3-948B-1728B52AA6E4}">
                <adec:decorative xmlns:adec="http://schemas.microsoft.com/office/drawing/2017/decorative" val="0"/>
              </a:ext>
            </a:extLst>
          </p:cNvPr>
          <p:cNvSpPr>
            <a:spLocks noGrp="1"/>
          </p:cNvSpPr>
          <p:nvPr>
            <p:ph type="dt" sz="half" idx="16"/>
          </p:nvPr>
        </p:nvSpPr>
        <p:spPr>
          <a:xfrm>
            <a:off x="4359274" y="5716148"/>
            <a:ext cx="4638675" cy="365125"/>
          </a:xfrm>
        </p:spPr>
        <p:txBody>
          <a:bodyPr/>
          <a:lstStyle>
            <a:lvl1pPr>
              <a:defRPr>
                <a:solidFill>
                  <a:schemeClr val="bg1"/>
                </a:solidFill>
              </a:defRPr>
            </a:lvl1pPr>
          </a:lstStyle>
          <a:p>
            <a:r>
              <a:rPr lang="en-US"/>
              <a:t>Source(s) / Citation(s) / Trademark(s)</a:t>
            </a:r>
          </a:p>
        </p:txBody>
      </p:sp>
    </p:spTree>
    <p:extLst>
      <p:ext uri="{BB962C8B-B14F-4D97-AF65-F5344CB8AC3E}">
        <p14:creationId xmlns:p14="http://schemas.microsoft.com/office/powerpoint/2010/main" val="4252098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se Study 2">
    <p:bg>
      <p:bgPr>
        <a:solidFill>
          <a:schemeClr val="bg1"/>
        </a:solidFill>
        <a:effectLst/>
      </p:bgPr>
    </p:bg>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BBA18F36-9812-B7D9-2672-0112FA30021C}"/>
              </a:ext>
            </a:extLst>
          </p:cNvPr>
          <p:cNvSpPr>
            <a:spLocks noGrp="1"/>
          </p:cNvSpPr>
          <p:nvPr>
            <p:ph type="body" sz="quarter" idx="15" hasCustomPrompt="1"/>
          </p:nvPr>
        </p:nvSpPr>
        <p:spPr>
          <a:xfrm>
            <a:off x="552450" y="1481328"/>
            <a:ext cx="3444875" cy="4690872"/>
          </a:xfrm>
          <a:solidFill>
            <a:srgbClr val="FFCCDD">
              <a:alpha val="70000"/>
            </a:srgbClr>
          </a:solidFill>
        </p:spPr>
        <p:txBody>
          <a:bodyPr lIns="182880" tIns="91440" rIns="182880"/>
          <a:lstStyle>
            <a:lvl1pPr marL="0">
              <a:lnSpc>
                <a:spcPct val="90000"/>
              </a:lnSpc>
              <a:spcBef>
                <a:spcPts val="600"/>
              </a:spcBef>
              <a:buFont typeface="Arial" panose="020B0604020202020204" pitchFamily="34" charset="0"/>
              <a:buNone/>
              <a:defRPr sz="1200" b="1"/>
            </a:lvl1pPr>
            <a:lvl2pPr marL="0" indent="0">
              <a:lnSpc>
                <a:spcPct val="90000"/>
              </a:lnSpc>
              <a:spcBef>
                <a:spcPts val="0"/>
              </a:spcBef>
              <a:buNone/>
              <a:defRPr sz="1200"/>
            </a:lvl2pPr>
            <a:lvl3pPr marL="0" indent="0">
              <a:lnSpc>
                <a:spcPct val="90000"/>
              </a:lnSpc>
              <a:spcBef>
                <a:spcPts val="3000"/>
              </a:spcBef>
              <a:buSzPct val="220000"/>
              <a:buFontTx/>
              <a:buBlip>
                <a:blip r:embed="rId2"/>
              </a:buBlip>
              <a:defRPr sz="1200" baseline="0"/>
            </a:lvl3pPr>
            <a:lvl4pPr marL="0" indent="0">
              <a:lnSpc>
                <a:spcPct val="90000"/>
              </a:lnSpc>
              <a:spcBef>
                <a:spcPts val="900"/>
              </a:spcBef>
              <a:buNone/>
              <a:defRPr sz="1000"/>
            </a:lvl4pPr>
            <a:lvl5pPr>
              <a:lnSpc>
                <a:spcPct val="90000"/>
              </a:lnSpc>
              <a:buNone/>
              <a:defRPr sz="1200"/>
            </a:lvl5pPr>
          </a:lstStyle>
          <a:p>
            <a:pPr lvl="0"/>
            <a:r>
              <a:rPr lang="en-US"/>
              <a:t>First level, 12pt bold</a:t>
            </a:r>
          </a:p>
          <a:p>
            <a:pPr lvl="1"/>
            <a:r>
              <a:rPr lang="en-US"/>
              <a:t>Second level, 12pt</a:t>
            </a:r>
          </a:p>
          <a:p>
            <a:pPr lvl="2"/>
            <a:r>
              <a:rPr lang="en-US"/>
              <a:t> insert letterspace for this bullet</a:t>
            </a:r>
          </a:p>
          <a:p>
            <a:pPr lvl="3"/>
            <a:r>
              <a:rPr lang="en-US"/>
              <a:t>Fourth Level, 10pt</a:t>
            </a:r>
          </a:p>
        </p:txBody>
      </p:sp>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endParaRPr lang="en-US">
              <a:solidFill>
                <a:schemeClr val="tx1"/>
              </a:solidFill>
            </a:endParaRPr>
          </a:p>
        </p:txBody>
      </p:sp>
      <p:sp>
        <p:nvSpPr>
          <p:cNvPr id="11" name="Text Placeholder 10">
            <a:extLst>
              <a:ext uri="{FF2B5EF4-FFF2-40B4-BE49-F238E27FC236}">
                <a16:creationId xmlns:a16="http://schemas.microsoft.com/office/drawing/2014/main" id="{A14B0816-77E2-8895-3DA7-4C948B3501C3}"/>
              </a:ext>
            </a:extLst>
          </p:cNvPr>
          <p:cNvSpPr>
            <a:spLocks noGrp="1"/>
          </p:cNvSpPr>
          <p:nvPr>
            <p:ph type="body" sz="quarter" idx="13" hasCustomPrompt="1"/>
          </p:nvPr>
        </p:nvSpPr>
        <p:spPr>
          <a:xfrm>
            <a:off x="8792289" y="310077"/>
            <a:ext cx="2847261" cy="515424"/>
          </a:xfrm>
        </p:spPr>
        <p:txBody>
          <a:bodyPr/>
          <a:lstStyle>
            <a:lvl1pPr algn="r">
              <a:defRPr sz="1100" b="1"/>
            </a:lvl1pPr>
          </a:lstStyle>
          <a:p>
            <a:pPr lvl="0"/>
            <a:r>
              <a:rPr lang="en-US"/>
              <a:t>Section title, 11pt</a:t>
            </a:r>
          </a:p>
        </p:txBody>
      </p:sp>
      <p:sp>
        <p:nvSpPr>
          <p:cNvPr id="13" name="Picture Placeholder 12">
            <a:extLst>
              <a:ext uri="{FF2B5EF4-FFF2-40B4-BE49-F238E27FC236}">
                <a16:creationId xmlns:a16="http://schemas.microsoft.com/office/drawing/2014/main" id="{FB5B1788-9AB2-9870-6FB1-458B6E4E18C7}"/>
              </a:ext>
            </a:extLst>
          </p:cNvPr>
          <p:cNvSpPr>
            <a:spLocks noGrp="1"/>
          </p:cNvSpPr>
          <p:nvPr>
            <p:ph type="pic" sz="quarter" idx="14" hasCustomPrompt="1"/>
          </p:nvPr>
        </p:nvSpPr>
        <p:spPr>
          <a:xfrm>
            <a:off x="552450" y="455613"/>
            <a:ext cx="2843213" cy="796925"/>
          </a:xfrm>
          <a:noFill/>
        </p:spPr>
        <p:txBody>
          <a:bodyPr lIns="182880" rIns="36576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GB"/>
              <a:t>Drag picture to placeholder or click icon to add.</a:t>
            </a:r>
            <a:endParaRPr lang="en-US"/>
          </a:p>
        </p:txBody>
      </p:sp>
      <p:sp>
        <p:nvSpPr>
          <p:cNvPr id="2" name="Date Placeholder 6">
            <a:extLst>
              <a:ext uri="{FF2B5EF4-FFF2-40B4-BE49-F238E27FC236}">
                <a16:creationId xmlns:a16="http://schemas.microsoft.com/office/drawing/2014/main" id="{A6DCDF6A-F167-FC96-3DF6-A7226D5EE9A8}"/>
              </a:ext>
              <a:ext uri="{C183D7F6-B498-43B3-948B-1728B52AA6E4}">
                <adec:decorative xmlns:adec="http://schemas.microsoft.com/office/drawing/2017/decorative" val="0"/>
              </a:ext>
            </a:extLst>
          </p:cNvPr>
          <p:cNvSpPr>
            <a:spLocks noGrp="1"/>
          </p:cNvSpPr>
          <p:nvPr>
            <p:ph type="dt" sz="half" idx="10"/>
          </p:nvPr>
        </p:nvSpPr>
        <p:spPr>
          <a:xfrm>
            <a:off x="6281737" y="6249782"/>
            <a:ext cx="4638675" cy="365125"/>
          </a:xfrm>
        </p:spPr>
        <p:txBody>
          <a:bodyPr/>
          <a:lstStyle>
            <a:lvl1pPr>
              <a:defRPr>
                <a:solidFill>
                  <a:schemeClr val="tx1"/>
                </a:solidFill>
              </a:defRPr>
            </a:lvl1pPr>
          </a:lstStyle>
          <a:p>
            <a:pPr marL="0" indent="0"/>
            <a:r>
              <a:rPr lang="en-US"/>
              <a:t>Source(s) / Citation(s) / Trademark(s)</a:t>
            </a:r>
          </a:p>
        </p:txBody>
      </p:sp>
    </p:spTree>
    <p:extLst>
      <p:ext uri="{BB962C8B-B14F-4D97-AF65-F5344CB8AC3E}">
        <p14:creationId xmlns:p14="http://schemas.microsoft.com/office/powerpoint/2010/main" val="207798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Headline (dark)">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2ECFDE2-A075-F581-4CF0-5D4CD05F9D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fortress_red_logo">
            <a:extLst>
              <a:ext uri="{FF2B5EF4-FFF2-40B4-BE49-F238E27FC236}">
                <a16:creationId xmlns:a16="http://schemas.microsoft.com/office/drawing/2014/main" id="{7F55A2C9-912A-218E-FD23-43C4360483C2}"/>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lvl1pPr>
              <a:defRPr>
                <a:solidFill>
                  <a:schemeClr val="bg1"/>
                </a:solidFill>
              </a:defRPr>
            </a:lvl1pPr>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solidFill>
                  <a:schemeClr val="bg1"/>
                </a:solidFill>
              </a:defRPr>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lvl1pPr>
              <a:defRPr>
                <a:solidFill>
                  <a:schemeClr val="bg1"/>
                </a:solidFill>
              </a:defRPr>
            </a:lvl1pPr>
          </a:lstStyle>
          <a:p>
            <a:pPr marL="0" indent="0"/>
            <a:r>
              <a:rPr lang="en-US"/>
              <a:t>Source(s) / Citation(s) / Trademark(s)</a:t>
            </a:r>
          </a:p>
        </p:txBody>
      </p:sp>
    </p:spTree>
    <p:extLst>
      <p:ext uri="{BB962C8B-B14F-4D97-AF65-F5344CB8AC3E}">
        <p14:creationId xmlns:p14="http://schemas.microsoft.com/office/powerpoint/2010/main" val="2875277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Headline (light)">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28FD57-06BF-7935-5824-996B91E9D597}"/>
              </a:ext>
            </a:extLst>
          </p:cNvPr>
          <p:cNvSpPr/>
          <p:nvPr userDrawn="1"/>
        </p:nvSpPr>
        <p:spPr>
          <a:xfrm>
            <a:off x="0" y="0"/>
            <a:ext cx="12192000" cy="6858000"/>
          </a:xfrm>
          <a:prstGeom prst="rect">
            <a:avLst/>
          </a:prstGeom>
          <a:gradFill>
            <a:gsLst>
              <a:gs pos="51000">
                <a:srgbClr val="FFCCDD"/>
              </a:gs>
              <a:gs pos="0">
                <a:srgbClr val="EDCCFF"/>
              </a:gs>
              <a:gs pos="100000">
                <a:srgbClr val="FFEBEE"/>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4" name="fortress_red_logo">
            <a:extLst>
              <a:ext uri="{FF2B5EF4-FFF2-40B4-BE49-F238E27FC236}">
                <a16:creationId xmlns:a16="http://schemas.microsoft.com/office/drawing/2014/main" id="{7F55A2C9-912A-218E-FD23-43C4360483C2}"/>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lvl1pPr>
              <a:defRPr>
                <a:solidFill>
                  <a:schemeClr val="tx1"/>
                </a:solidFill>
              </a:defRPr>
            </a:lvl1pPr>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solidFill>
                  <a:schemeClr val="tx1"/>
                </a:solidFill>
              </a:defRPr>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lvl1pPr>
              <a:defRPr>
                <a:solidFill>
                  <a:schemeClr val="tx1"/>
                </a:solidFill>
              </a:defRPr>
            </a:lvl1pPr>
          </a:lstStyle>
          <a:p>
            <a:pPr marL="0" indent="0"/>
            <a:r>
              <a:rPr lang="en-US"/>
              <a:t>Source(s) / Citation(s) / Trademark(s)</a:t>
            </a:r>
          </a:p>
        </p:txBody>
      </p:sp>
    </p:spTree>
    <p:extLst>
      <p:ext uri="{BB962C8B-B14F-4D97-AF65-F5344CB8AC3E}">
        <p14:creationId xmlns:p14="http://schemas.microsoft.com/office/powerpoint/2010/main" val="3533720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dark)">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55CD2ED-4D81-DC69-38B7-53329A327E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5" name="Date Placeholder 4">
            <a:extLst>
              <a:ext uri="{FF2B5EF4-FFF2-40B4-BE49-F238E27FC236}">
                <a16:creationId xmlns:a16="http://schemas.microsoft.com/office/drawing/2014/main" id="{892BD677-8C98-8A35-16B5-D479428CE3E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pPr marL="0" indent="0"/>
            <a:r>
              <a:rPr lang="en-US"/>
              <a:t>Source(s) / Citation(s) / Trademark(s)</a:t>
            </a:r>
          </a:p>
        </p:txBody>
      </p:sp>
      <p:sp>
        <p:nvSpPr>
          <p:cNvPr id="6" name="Footer Placeholder 5">
            <a:extLst>
              <a:ext uri="{FF2B5EF4-FFF2-40B4-BE49-F238E27FC236}">
                <a16:creationId xmlns:a16="http://schemas.microsoft.com/office/drawing/2014/main" id="{DD00C8EC-0191-F005-C74A-E318A887E5A8}"/>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7" name="Slide Number Placeholder 6">
            <a:extLst>
              <a:ext uri="{FF2B5EF4-FFF2-40B4-BE49-F238E27FC236}">
                <a16:creationId xmlns:a16="http://schemas.microsoft.com/office/drawing/2014/main" id="{291100D2-C04F-30F6-DEA4-3D1DF775E6B3}"/>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3" name="fortress_red_logo">
            <a:extLst>
              <a:ext uri="{FF2B5EF4-FFF2-40B4-BE49-F238E27FC236}">
                <a16:creationId xmlns:a16="http://schemas.microsoft.com/office/drawing/2014/main" id="{C3385B72-5421-7971-3B33-B77E61355E08}"/>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4277610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light)">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28FD57-06BF-7935-5824-996B91E9D597}"/>
              </a:ext>
            </a:extLst>
          </p:cNvPr>
          <p:cNvSpPr/>
          <p:nvPr userDrawn="1"/>
        </p:nvSpPr>
        <p:spPr>
          <a:xfrm>
            <a:off x="0" y="0"/>
            <a:ext cx="12192000" cy="6858000"/>
          </a:xfrm>
          <a:prstGeom prst="rect">
            <a:avLst/>
          </a:prstGeom>
          <a:gradFill>
            <a:gsLst>
              <a:gs pos="51000">
                <a:srgbClr val="FFCCDD"/>
              </a:gs>
              <a:gs pos="0">
                <a:srgbClr val="EDCCFF"/>
              </a:gs>
              <a:gs pos="100000">
                <a:srgbClr val="FFEBEE"/>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1400"/>
          </a:p>
        </p:txBody>
      </p:sp>
      <p:sp>
        <p:nvSpPr>
          <p:cNvPr id="4" name="fortress_red_logo">
            <a:extLst>
              <a:ext uri="{FF2B5EF4-FFF2-40B4-BE49-F238E27FC236}">
                <a16:creationId xmlns:a16="http://schemas.microsoft.com/office/drawing/2014/main" id="{7F55A2C9-912A-218E-FD23-43C4360483C2}"/>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lvl1pPr>
              <a:defRPr>
                <a:solidFill>
                  <a:schemeClr val="tx1"/>
                </a:solidFill>
              </a:defRPr>
            </a:lvl1pPr>
          </a:lstStyle>
          <a:p>
            <a:pPr marL="0" indent="0"/>
            <a:r>
              <a:rPr lang="en-US"/>
              <a:t>Source(s) / Citation(s) / Trademark(s)</a:t>
            </a:r>
          </a:p>
        </p:txBody>
      </p:sp>
    </p:spTree>
    <p:extLst>
      <p:ext uri="{BB962C8B-B14F-4D97-AF65-F5344CB8AC3E}">
        <p14:creationId xmlns:p14="http://schemas.microsoft.com/office/powerpoint/2010/main" val="909800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d Slide">
    <p:bg>
      <p:bgPr>
        <a:solidFill>
          <a:schemeClr val="tx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7AB9382D-3B76-A652-AFA2-9E0D55D64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0"/>
            <a:ext cx="12192000" cy="6858000"/>
          </a:xfrm>
          <a:prstGeom prst="rect">
            <a:avLst/>
          </a:prstGeom>
        </p:spPr>
      </p:pic>
      <p:grpSp>
        <p:nvGrpSpPr>
          <p:cNvPr id="2" name="vert_logo_grp" descr="That is the end of the presentation.">
            <a:extLst>
              <a:ext uri="{FF2B5EF4-FFF2-40B4-BE49-F238E27FC236}">
                <a16:creationId xmlns:a16="http://schemas.microsoft.com/office/drawing/2014/main" id="{4D151136-5739-C4DC-633E-F842F3E8D6A9}"/>
              </a:ext>
            </a:extLst>
          </p:cNvPr>
          <p:cNvGrpSpPr>
            <a:grpSpLocks noChangeAspect="1"/>
          </p:cNvGrpSpPr>
          <p:nvPr userDrawn="1"/>
        </p:nvGrpSpPr>
        <p:grpSpPr bwMode="black">
          <a:xfrm>
            <a:off x="4405162" y="2557715"/>
            <a:ext cx="3383280" cy="1634994"/>
            <a:chOff x="5513695" y="815830"/>
            <a:chExt cx="4571796" cy="2209353"/>
          </a:xfrm>
          <a:solidFill>
            <a:schemeClr val="bg2"/>
          </a:solidFill>
        </p:grpSpPr>
        <p:sp>
          <p:nvSpPr>
            <p:cNvPr id="5" name="Equinix_black">
              <a:extLst>
                <a:ext uri="{FF2B5EF4-FFF2-40B4-BE49-F238E27FC236}">
                  <a16:creationId xmlns:a16="http://schemas.microsoft.com/office/drawing/2014/main" id="{A56352E5-6358-26FA-2D30-68A708A84967}"/>
                </a:ext>
                <a:ext uri="{C183D7F6-B498-43B3-948B-1728B52AA6E4}">
                  <adec:decorative xmlns:adec="http://schemas.microsoft.com/office/drawing/2017/decorative" val="1"/>
                </a:ext>
              </a:extLst>
            </p:cNvPr>
            <p:cNvSpPr/>
            <p:nvPr/>
          </p:nvSpPr>
          <p:spPr bwMode="black">
            <a:xfrm>
              <a:off x="5513695" y="2504926"/>
              <a:ext cx="4571796" cy="520257"/>
            </a:xfrm>
            <a:custGeom>
              <a:avLst/>
              <a:gdLst>
                <a:gd name="connsiteX0" fmla="*/ 404209 w 4571796"/>
                <a:gd name="connsiteY0" fmla="*/ 18887 h 520257"/>
                <a:gd name="connsiteX1" fmla="*/ 404209 w 4571796"/>
                <a:gd name="connsiteY1" fmla="*/ 79924 h 520257"/>
                <a:gd name="connsiteX2" fmla="*/ 68108 w 4571796"/>
                <a:gd name="connsiteY2" fmla="*/ 79924 h 520257"/>
                <a:gd name="connsiteX3" fmla="*/ 68108 w 4571796"/>
                <a:gd name="connsiteY3" fmla="*/ 212048 h 520257"/>
                <a:gd name="connsiteX4" fmla="*/ 293526 w 4571796"/>
                <a:gd name="connsiteY4" fmla="*/ 212048 h 520257"/>
                <a:gd name="connsiteX5" fmla="*/ 293526 w 4571796"/>
                <a:gd name="connsiteY5" fmla="*/ 273275 h 520257"/>
                <a:gd name="connsiteX6" fmla="*/ 68108 w 4571796"/>
                <a:gd name="connsiteY6" fmla="*/ 273275 h 520257"/>
                <a:gd name="connsiteX7" fmla="*/ 68108 w 4571796"/>
                <a:gd name="connsiteY7" fmla="*/ 425080 h 520257"/>
                <a:gd name="connsiteX8" fmla="*/ 416089 w 4571796"/>
                <a:gd name="connsiteY8" fmla="*/ 425080 h 520257"/>
                <a:gd name="connsiteX9" fmla="*/ 416089 w 4571796"/>
                <a:gd name="connsiteY9" fmla="*/ 485162 h 520257"/>
                <a:gd name="connsiteX10" fmla="*/ 0 w 4571796"/>
                <a:gd name="connsiteY10" fmla="*/ 485162 h 520257"/>
                <a:gd name="connsiteX11" fmla="*/ 0 w 4571796"/>
                <a:gd name="connsiteY11" fmla="*/ 18887 h 520257"/>
                <a:gd name="connsiteX12" fmla="*/ 404209 w 4571796"/>
                <a:gd name="connsiteY12" fmla="*/ 18887 h 520257"/>
                <a:gd name="connsiteX13" fmla="*/ 1846339 w 4571796"/>
                <a:gd name="connsiteY13" fmla="*/ 299412 h 520257"/>
                <a:gd name="connsiteX14" fmla="*/ 1709282 w 4571796"/>
                <a:gd name="connsiteY14" fmla="*/ 437767 h 520257"/>
                <a:gd name="connsiteX15" fmla="*/ 1580063 w 4571796"/>
                <a:gd name="connsiteY15" fmla="*/ 299412 h 520257"/>
                <a:gd name="connsiteX16" fmla="*/ 1580063 w 4571796"/>
                <a:gd name="connsiteY16" fmla="*/ 20116 h 520257"/>
                <a:gd name="connsiteX17" fmla="*/ 1512641 w 4571796"/>
                <a:gd name="connsiteY17" fmla="*/ 20116 h 520257"/>
                <a:gd name="connsiteX18" fmla="*/ 1512641 w 4571796"/>
                <a:gd name="connsiteY18" fmla="*/ 302551 h 520257"/>
                <a:gd name="connsiteX19" fmla="*/ 1708783 w 4571796"/>
                <a:gd name="connsiteY19" fmla="*/ 498999 h 520257"/>
                <a:gd name="connsiteX20" fmla="*/ 1913146 w 4571796"/>
                <a:gd name="connsiteY20" fmla="*/ 302551 h 520257"/>
                <a:gd name="connsiteX21" fmla="*/ 1913146 w 4571796"/>
                <a:gd name="connsiteY21" fmla="*/ 20116 h 520257"/>
                <a:gd name="connsiteX22" fmla="*/ 1846339 w 4571796"/>
                <a:gd name="connsiteY22" fmla="*/ 20116 h 520257"/>
                <a:gd name="connsiteX23" fmla="*/ 1846339 w 4571796"/>
                <a:gd name="connsiteY23" fmla="*/ 299412 h 520257"/>
                <a:gd name="connsiteX24" fmla="*/ 2288572 w 4571796"/>
                <a:gd name="connsiteY24" fmla="*/ 485080 h 520257"/>
                <a:gd name="connsiteX25" fmla="*/ 2355540 w 4571796"/>
                <a:gd name="connsiteY25" fmla="*/ 485080 h 520257"/>
                <a:gd name="connsiteX26" fmla="*/ 2355540 w 4571796"/>
                <a:gd name="connsiteY26" fmla="*/ 18776 h 520257"/>
                <a:gd name="connsiteX27" fmla="*/ 2288572 w 4571796"/>
                <a:gd name="connsiteY27" fmla="*/ 18776 h 520257"/>
                <a:gd name="connsiteX28" fmla="*/ 2288572 w 4571796"/>
                <a:gd name="connsiteY28" fmla="*/ 485080 h 520257"/>
                <a:gd name="connsiteX29" fmla="*/ 3154627 w 4571796"/>
                <a:gd name="connsiteY29" fmla="*/ 18974 h 520257"/>
                <a:gd name="connsiteX30" fmla="*/ 3154627 w 4571796"/>
                <a:gd name="connsiteY30" fmla="*/ 384264 h 520257"/>
                <a:gd name="connsiteX31" fmla="*/ 2823718 w 4571796"/>
                <a:gd name="connsiteY31" fmla="*/ 18971 h 520257"/>
                <a:gd name="connsiteX32" fmla="*/ 2757554 w 4571796"/>
                <a:gd name="connsiteY32" fmla="*/ 18971 h 520257"/>
                <a:gd name="connsiteX33" fmla="*/ 2757554 w 4571796"/>
                <a:gd name="connsiteY33" fmla="*/ 485162 h 520257"/>
                <a:gd name="connsiteX34" fmla="*/ 2824562 w 4571796"/>
                <a:gd name="connsiteY34" fmla="*/ 485162 h 520257"/>
                <a:gd name="connsiteX35" fmla="*/ 2824562 w 4571796"/>
                <a:gd name="connsiteY35" fmla="*/ 116882 h 520257"/>
                <a:gd name="connsiteX36" fmla="*/ 3155965 w 4571796"/>
                <a:gd name="connsiteY36" fmla="*/ 485165 h 520257"/>
                <a:gd name="connsiteX37" fmla="*/ 3221313 w 4571796"/>
                <a:gd name="connsiteY37" fmla="*/ 485165 h 520257"/>
                <a:gd name="connsiteX38" fmla="*/ 3221313 w 4571796"/>
                <a:gd name="connsiteY38" fmla="*/ 18974 h 520257"/>
                <a:gd name="connsiteX39" fmla="*/ 3154627 w 4571796"/>
                <a:gd name="connsiteY39" fmla="*/ 18974 h 520257"/>
                <a:gd name="connsiteX40" fmla="*/ 3627316 w 4571796"/>
                <a:gd name="connsiteY40" fmla="*/ 485080 h 520257"/>
                <a:gd name="connsiteX41" fmla="*/ 3694131 w 4571796"/>
                <a:gd name="connsiteY41" fmla="*/ 485080 h 520257"/>
                <a:gd name="connsiteX42" fmla="*/ 3694131 w 4571796"/>
                <a:gd name="connsiteY42" fmla="*/ 18776 h 520257"/>
                <a:gd name="connsiteX43" fmla="*/ 3627316 w 4571796"/>
                <a:gd name="connsiteY43" fmla="*/ 18776 h 520257"/>
                <a:gd name="connsiteX44" fmla="*/ 3627316 w 4571796"/>
                <a:gd name="connsiteY44" fmla="*/ 485080 h 520257"/>
                <a:gd name="connsiteX45" fmla="*/ 4456524 w 4571796"/>
                <a:gd name="connsiteY45" fmla="*/ 18319 h 520257"/>
                <a:gd name="connsiteX46" fmla="*/ 4302426 w 4571796"/>
                <a:gd name="connsiteY46" fmla="*/ 185908 h 520257"/>
                <a:gd name="connsiteX47" fmla="*/ 4152526 w 4571796"/>
                <a:gd name="connsiteY47" fmla="*/ 18319 h 520257"/>
                <a:gd name="connsiteX48" fmla="*/ 4065160 w 4571796"/>
                <a:gd name="connsiteY48" fmla="*/ 18319 h 520257"/>
                <a:gd name="connsiteX49" fmla="*/ 4252430 w 4571796"/>
                <a:gd name="connsiteY49" fmla="*/ 232306 h 520257"/>
                <a:gd name="connsiteX50" fmla="*/ 4018234 w 4571796"/>
                <a:gd name="connsiteY50" fmla="*/ 485051 h 520257"/>
                <a:gd name="connsiteX51" fmla="*/ 4103696 w 4571796"/>
                <a:gd name="connsiteY51" fmla="*/ 485051 h 520257"/>
                <a:gd name="connsiteX52" fmla="*/ 4295860 w 4571796"/>
                <a:gd name="connsiteY52" fmla="*/ 277562 h 520257"/>
                <a:gd name="connsiteX53" fmla="*/ 4479038 w 4571796"/>
                <a:gd name="connsiteY53" fmla="*/ 485051 h 520257"/>
                <a:gd name="connsiteX54" fmla="*/ 4571797 w 4571796"/>
                <a:gd name="connsiteY54" fmla="*/ 485051 h 520257"/>
                <a:gd name="connsiteX55" fmla="*/ 4344928 w 4571796"/>
                <a:gd name="connsiteY55" fmla="*/ 232182 h 520257"/>
                <a:gd name="connsiteX56" fmla="*/ 4539165 w 4571796"/>
                <a:gd name="connsiteY56" fmla="*/ 18319 h 520257"/>
                <a:gd name="connsiteX57" fmla="*/ 4456524 w 4571796"/>
                <a:gd name="connsiteY57" fmla="*/ 18319 h 520257"/>
                <a:gd name="connsiteX58" fmla="*/ 924908 w 4571796"/>
                <a:gd name="connsiteY58" fmla="*/ 8 h 520257"/>
                <a:gd name="connsiteX59" fmla="*/ 1173255 w 4571796"/>
                <a:gd name="connsiteY59" fmla="*/ 247487 h 520257"/>
                <a:gd name="connsiteX60" fmla="*/ 1173255 w 4571796"/>
                <a:gd name="connsiteY60" fmla="*/ 249267 h 520257"/>
                <a:gd name="connsiteX61" fmla="*/ 1084506 w 4571796"/>
                <a:gd name="connsiteY61" fmla="*/ 443850 h 520257"/>
                <a:gd name="connsiteX62" fmla="*/ 1151010 w 4571796"/>
                <a:gd name="connsiteY62" fmla="*/ 520023 h 520257"/>
                <a:gd name="connsiteX63" fmla="*/ 1073201 w 4571796"/>
                <a:gd name="connsiteY63" fmla="*/ 520258 h 520257"/>
                <a:gd name="connsiteX64" fmla="*/ 1035288 w 4571796"/>
                <a:gd name="connsiteY64" fmla="*/ 476456 h 520257"/>
                <a:gd name="connsiteX65" fmla="*/ 926441 w 4571796"/>
                <a:gd name="connsiteY65" fmla="*/ 502136 h 520257"/>
                <a:gd name="connsiteX66" fmla="*/ 678854 w 4571796"/>
                <a:gd name="connsiteY66" fmla="*/ 254633 h 520257"/>
                <a:gd name="connsiteX67" fmla="*/ 678854 w 4571796"/>
                <a:gd name="connsiteY67" fmla="*/ 252834 h 520257"/>
                <a:gd name="connsiteX68" fmla="*/ 924908 w 4571796"/>
                <a:gd name="connsiteY68" fmla="*/ 8 h 520257"/>
                <a:gd name="connsiteX69" fmla="*/ 1103699 w 4571796"/>
                <a:gd name="connsiteY69" fmla="*/ 249890 h 520257"/>
                <a:gd name="connsiteX70" fmla="*/ 923338 w 4571796"/>
                <a:gd name="connsiteY70" fmla="*/ 59705 h 520257"/>
                <a:gd name="connsiteX71" fmla="*/ 748563 w 4571796"/>
                <a:gd name="connsiteY71" fmla="*/ 250568 h 520257"/>
                <a:gd name="connsiteX72" fmla="*/ 748682 w 4571796"/>
                <a:gd name="connsiteY72" fmla="*/ 252254 h 520257"/>
                <a:gd name="connsiteX73" fmla="*/ 927894 w 4571796"/>
                <a:gd name="connsiteY73" fmla="*/ 441708 h 520257"/>
                <a:gd name="connsiteX74" fmla="*/ 993208 w 4571796"/>
                <a:gd name="connsiteY74" fmla="*/ 428021 h 520257"/>
                <a:gd name="connsiteX75" fmla="*/ 929649 w 4571796"/>
                <a:gd name="connsiteY75" fmla="*/ 355075 h 520257"/>
                <a:gd name="connsiteX76" fmla="*/ 1007273 w 4571796"/>
                <a:gd name="connsiteY76" fmla="*/ 355183 h 520257"/>
                <a:gd name="connsiteX77" fmla="*/ 1043463 w 4571796"/>
                <a:gd name="connsiteY77" fmla="*/ 397146 h 520257"/>
                <a:gd name="connsiteX78" fmla="*/ 1103699 w 4571796"/>
                <a:gd name="connsiteY78" fmla="*/ 251713 h 520257"/>
                <a:gd name="connsiteX79" fmla="*/ 1103699 w 4571796"/>
                <a:gd name="connsiteY79" fmla="*/ 249890 h 5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571796" h="520257">
                  <a:moveTo>
                    <a:pt x="404209" y="18887"/>
                  </a:moveTo>
                  <a:lnTo>
                    <a:pt x="404209" y="79924"/>
                  </a:lnTo>
                  <a:lnTo>
                    <a:pt x="68108" y="79924"/>
                  </a:lnTo>
                  <a:lnTo>
                    <a:pt x="68108" y="212048"/>
                  </a:lnTo>
                  <a:lnTo>
                    <a:pt x="293526" y="212048"/>
                  </a:lnTo>
                  <a:lnTo>
                    <a:pt x="293526" y="273275"/>
                  </a:lnTo>
                  <a:lnTo>
                    <a:pt x="68108" y="273275"/>
                  </a:lnTo>
                  <a:lnTo>
                    <a:pt x="68108" y="425080"/>
                  </a:lnTo>
                  <a:lnTo>
                    <a:pt x="416089" y="425080"/>
                  </a:lnTo>
                  <a:lnTo>
                    <a:pt x="416089" y="485162"/>
                  </a:lnTo>
                  <a:lnTo>
                    <a:pt x="0" y="485162"/>
                  </a:lnTo>
                  <a:lnTo>
                    <a:pt x="0" y="18887"/>
                  </a:lnTo>
                  <a:lnTo>
                    <a:pt x="404209" y="18887"/>
                  </a:lnTo>
                  <a:close/>
                  <a:moveTo>
                    <a:pt x="1846339" y="299412"/>
                  </a:moveTo>
                  <a:cubicBezTo>
                    <a:pt x="1846339" y="382729"/>
                    <a:pt x="1791190" y="437767"/>
                    <a:pt x="1709282" y="437767"/>
                  </a:cubicBezTo>
                  <a:cubicBezTo>
                    <a:pt x="1629669" y="437767"/>
                    <a:pt x="1580063" y="382080"/>
                    <a:pt x="1580063" y="299412"/>
                  </a:cubicBezTo>
                  <a:lnTo>
                    <a:pt x="1580063" y="20116"/>
                  </a:lnTo>
                  <a:lnTo>
                    <a:pt x="1512641" y="20116"/>
                  </a:lnTo>
                  <a:lnTo>
                    <a:pt x="1512641" y="302551"/>
                  </a:lnTo>
                  <a:cubicBezTo>
                    <a:pt x="1512641" y="429670"/>
                    <a:pt x="1604450" y="498999"/>
                    <a:pt x="1708783" y="498999"/>
                  </a:cubicBezTo>
                  <a:cubicBezTo>
                    <a:pt x="1862959" y="498999"/>
                    <a:pt x="1913146" y="393664"/>
                    <a:pt x="1913146" y="302551"/>
                  </a:cubicBezTo>
                  <a:lnTo>
                    <a:pt x="1913146" y="20116"/>
                  </a:lnTo>
                  <a:lnTo>
                    <a:pt x="1846339" y="20116"/>
                  </a:lnTo>
                  <a:lnTo>
                    <a:pt x="1846339" y="299412"/>
                  </a:lnTo>
                  <a:close/>
                  <a:moveTo>
                    <a:pt x="2288572" y="485080"/>
                  </a:moveTo>
                  <a:lnTo>
                    <a:pt x="2355540" y="485080"/>
                  </a:lnTo>
                  <a:lnTo>
                    <a:pt x="2355540" y="18776"/>
                  </a:lnTo>
                  <a:lnTo>
                    <a:pt x="2288572" y="18776"/>
                  </a:lnTo>
                  <a:lnTo>
                    <a:pt x="2288572" y="485080"/>
                  </a:lnTo>
                  <a:close/>
                  <a:moveTo>
                    <a:pt x="3154627" y="18974"/>
                  </a:moveTo>
                  <a:lnTo>
                    <a:pt x="3154627" y="384264"/>
                  </a:lnTo>
                  <a:lnTo>
                    <a:pt x="2823718" y="18971"/>
                  </a:lnTo>
                  <a:lnTo>
                    <a:pt x="2757554" y="18971"/>
                  </a:lnTo>
                  <a:lnTo>
                    <a:pt x="2757554" y="485162"/>
                  </a:lnTo>
                  <a:lnTo>
                    <a:pt x="2824562" y="485162"/>
                  </a:lnTo>
                  <a:lnTo>
                    <a:pt x="2824562" y="116882"/>
                  </a:lnTo>
                  <a:lnTo>
                    <a:pt x="3155965" y="485165"/>
                  </a:lnTo>
                  <a:lnTo>
                    <a:pt x="3221313" y="485165"/>
                  </a:lnTo>
                  <a:lnTo>
                    <a:pt x="3221313" y="18974"/>
                  </a:lnTo>
                  <a:lnTo>
                    <a:pt x="3154627" y="18974"/>
                  </a:lnTo>
                  <a:close/>
                  <a:moveTo>
                    <a:pt x="3627316" y="485080"/>
                  </a:moveTo>
                  <a:lnTo>
                    <a:pt x="3694131" y="485080"/>
                  </a:lnTo>
                  <a:lnTo>
                    <a:pt x="3694131" y="18776"/>
                  </a:lnTo>
                  <a:lnTo>
                    <a:pt x="3627316" y="18776"/>
                  </a:lnTo>
                  <a:lnTo>
                    <a:pt x="3627316" y="485080"/>
                  </a:lnTo>
                  <a:close/>
                  <a:moveTo>
                    <a:pt x="4456524" y="18319"/>
                  </a:moveTo>
                  <a:lnTo>
                    <a:pt x="4302426" y="185908"/>
                  </a:lnTo>
                  <a:lnTo>
                    <a:pt x="4152526" y="18319"/>
                  </a:lnTo>
                  <a:lnTo>
                    <a:pt x="4065160" y="18319"/>
                  </a:lnTo>
                  <a:lnTo>
                    <a:pt x="4252430" y="232306"/>
                  </a:lnTo>
                  <a:lnTo>
                    <a:pt x="4018234" y="485051"/>
                  </a:lnTo>
                  <a:lnTo>
                    <a:pt x="4103696" y="485051"/>
                  </a:lnTo>
                  <a:lnTo>
                    <a:pt x="4295860" y="277562"/>
                  </a:lnTo>
                  <a:lnTo>
                    <a:pt x="4479038" y="485051"/>
                  </a:lnTo>
                  <a:lnTo>
                    <a:pt x="4571797" y="485051"/>
                  </a:lnTo>
                  <a:lnTo>
                    <a:pt x="4344928" y="232182"/>
                  </a:lnTo>
                  <a:lnTo>
                    <a:pt x="4539165" y="18319"/>
                  </a:lnTo>
                  <a:lnTo>
                    <a:pt x="4456524" y="18319"/>
                  </a:lnTo>
                  <a:close/>
                  <a:moveTo>
                    <a:pt x="924908" y="8"/>
                  </a:moveTo>
                  <a:cubicBezTo>
                    <a:pt x="1063263" y="-1029"/>
                    <a:pt x="1173255" y="102594"/>
                    <a:pt x="1173255" y="247487"/>
                  </a:cubicBezTo>
                  <a:lnTo>
                    <a:pt x="1173255" y="249267"/>
                  </a:lnTo>
                  <a:cubicBezTo>
                    <a:pt x="1173255" y="333859"/>
                    <a:pt x="1138977" y="402235"/>
                    <a:pt x="1084506" y="443850"/>
                  </a:cubicBezTo>
                  <a:lnTo>
                    <a:pt x="1151010" y="520023"/>
                  </a:lnTo>
                  <a:lnTo>
                    <a:pt x="1073201" y="520258"/>
                  </a:lnTo>
                  <a:lnTo>
                    <a:pt x="1035288" y="476456"/>
                  </a:lnTo>
                  <a:cubicBezTo>
                    <a:pt x="1003795" y="492615"/>
                    <a:pt x="961901" y="501862"/>
                    <a:pt x="926441" y="502136"/>
                  </a:cubicBezTo>
                  <a:cubicBezTo>
                    <a:pt x="788542" y="503049"/>
                    <a:pt x="678854" y="400310"/>
                    <a:pt x="678854" y="254633"/>
                  </a:cubicBezTo>
                  <a:lnTo>
                    <a:pt x="678854" y="252834"/>
                  </a:lnTo>
                  <a:cubicBezTo>
                    <a:pt x="678854" y="106034"/>
                    <a:pt x="785943" y="920"/>
                    <a:pt x="924908" y="8"/>
                  </a:cubicBezTo>
                  <a:moveTo>
                    <a:pt x="1103699" y="249890"/>
                  </a:moveTo>
                  <a:cubicBezTo>
                    <a:pt x="1103699" y="139014"/>
                    <a:pt x="1023782" y="58900"/>
                    <a:pt x="923338" y="59705"/>
                  </a:cubicBezTo>
                  <a:cubicBezTo>
                    <a:pt x="823013" y="60201"/>
                    <a:pt x="748563" y="139014"/>
                    <a:pt x="748563" y="250568"/>
                  </a:cubicBezTo>
                  <a:lnTo>
                    <a:pt x="748682" y="252254"/>
                  </a:lnTo>
                  <a:cubicBezTo>
                    <a:pt x="748682" y="361750"/>
                    <a:pt x="828023" y="442360"/>
                    <a:pt x="927894" y="441708"/>
                  </a:cubicBezTo>
                  <a:cubicBezTo>
                    <a:pt x="949675" y="441597"/>
                    <a:pt x="977651" y="435514"/>
                    <a:pt x="993208" y="428021"/>
                  </a:cubicBezTo>
                  <a:lnTo>
                    <a:pt x="929649" y="355075"/>
                  </a:lnTo>
                  <a:lnTo>
                    <a:pt x="1007273" y="355183"/>
                  </a:lnTo>
                  <a:lnTo>
                    <a:pt x="1043463" y="397146"/>
                  </a:lnTo>
                  <a:cubicBezTo>
                    <a:pt x="1082372" y="360531"/>
                    <a:pt x="1103699" y="317642"/>
                    <a:pt x="1103699" y="251713"/>
                  </a:cubicBezTo>
                  <a:lnTo>
                    <a:pt x="1103699" y="249890"/>
                  </a:lnTo>
                  <a:close/>
                </a:path>
              </a:pathLst>
            </a:custGeom>
            <a:grpFill/>
            <a:ln w="2638" cap="flat">
              <a:noFill/>
              <a:prstDash val="solid"/>
              <a:miter/>
            </a:ln>
          </p:spPr>
          <p:txBody>
            <a:bodyPr rtlCol="0" anchor="ctr"/>
            <a:lstStyle/>
            <a:p>
              <a:endParaRPr lang="en-US"/>
            </a:p>
          </p:txBody>
        </p:sp>
        <p:sp>
          <p:nvSpPr>
            <p:cNvPr id="6" name="fortress_red">
              <a:extLst>
                <a:ext uri="{FF2B5EF4-FFF2-40B4-BE49-F238E27FC236}">
                  <a16:creationId xmlns:a16="http://schemas.microsoft.com/office/drawing/2014/main" id="{AD3BCB17-FA2C-D390-A16D-7E134407CEE8}"/>
                </a:ext>
                <a:ext uri="{C183D7F6-B498-43B3-948B-1728B52AA6E4}">
                  <adec:decorative xmlns:adec="http://schemas.microsoft.com/office/drawing/2017/decorative" val="1"/>
                </a:ext>
              </a:extLst>
            </p:cNvPr>
            <p:cNvSpPr/>
            <p:nvPr/>
          </p:nvSpPr>
          <p:spPr bwMode="black">
            <a:xfrm>
              <a:off x="6885920" y="815830"/>
              <a:ext cx="2256122" cy="1241135"/>
            </a:xfrm>
            <a:custGeom>
              <a:avLst/>
              <a:gdLst>
                <a:gd name="connsiteX0" fmla="*/ 1139663 w 2256122"/>
                <a:gd name="connsiteY0" fmla="*/ 66158 h 1241135"/>
                <a:gd name="connsiteX1" fmla="*/ 1139663 w 2256122"/>
                <a:gd name="connsiteY1" fmla="*/ 1062688 h 1241135"/>
                <a:gd name="connsiteX2" fmla="*/ 1266365 w 2256122"/>
                <a:gd name="connsiteY2" fmla="*/ 1018627 h 1241135"/>
                <a:gd name="connsiteX3" fmla="*/ 1266365 w 2256122"/>
                <a:gd name="connsiteY3" fmla="*/ 110490 h 1241135"/>
                <a:gd name="connsiteX4" fmla="*/ 1646340 w 2256122"/>
                <a:gd name="connsiteY4" fmla="*/ 243152 h 1241135"/>
                <a:gd name="connsiteX5" fmla="*/ 1646340 w 2256122"/>
                <a:gd name="connsiteY5" fmla="*/ 885965 h 1241135"/>
                <a:gd name="connsiteX6" fmla="*/ 1772847 w 2256122"/>
                <a:gd name="connsiteY6" fmla="*/ 841710 h 1241135"/>
                <a:gd name="connsiteX7" fmla="*/ 1772847 w 2256122"/>
                <a:gd name="connsiteY7" fmla="*/ 287292 h 1241135"/>
                <a:gd name="connsiteX8" fmla="*/ 1899496 w 2256122"/>
                <a:gd name="connsiteY8" fmla="*/ 331632 h 1241135"/>
                <a:gd name="connsiteX9" fmla="*/ 1899496 w 2256122"/>
                <a:gd name="connsiteY9" fmla="*/ 931714 h 1241135"/>
                <a:gd name="connsiteX10" fmla="*/ 1519605 w 2256122"/>
                <a:gd name="connsiteY10" fmla="*/ 1064300 h 1241135"/>
                <a:gd name="connsiteX11" fmla="*/ 1519605 w 2256122"/>
                <a:gd name="connsiteY11" fmla="*/ 333009 h 1241135"/>
                <a:gd name="connsiteX12" fmla="*/ 1393162 w 2256122"/>
                <a:gd name="connsiteY12" fmla="*/ 288862 h 1241135"/>
                <a:gd name="connsiteX13" fmla="*/ 1393162 w 2256122"/>
                <a:gd name="connsiteY13" fmla="*/ 1108553 h 1241135"/>
                <a:gd name="connsiteX14" fmla="*/ 1013082 w 2256122"/>
                <a:gd name="connsiteY14" fmla="*/ 1241136 h 1241135"/>
                <a:gd name="connsiteX15" fmla="*/ 1013082 w 2256122"/>
                <a:gd name="connsiteY15" fmla="*/ 156166 h 1241135"/>
                <a:gd name="connsiteX16" fmla="*/ 949794 w 2256122"/>
                <a:gd name="connsiteY16" fmla="*/ 134071 h 1241135"/>
                <a:gd name="connsiteX17" fmla="*/ 886538 w 2256122"/>
                <a:gd name="connsiteY17" fmla="*/ 156166 h 1241135"/>
                <a:gd name="connsiteX18" fmla="*/ 886538 w 2256122"/>
                <a:gd name="connsiteY18" fmla="*/ 1241133 h 1241135"/>
                <a:gd name="connsiteX19" fmla="*/ 506635 w 2256122"/>
                <a:gd name="connsiteY19" fmla="*/ 1108550 h 1241135"/>
                <a:gd name="connsiteX20" fmla="*/ 506635 w 2256122"/>
                <a:gd name="connsiteY20" fmla="*/ 288859 h 1241135"/>
                <a:gd name="connsiteX21" fmla="*/ 379938 w 2256122"/>
                <a:gd name="connsiteY21" fmla="*/ 333007 h 1241135"/>
                <a:gd name="connsiteX22" fmla="*/ 379938 w 2256122"/>
                <a:gd name="connsiteY22" fmla="*/ 1064300 h 1241135"/>
                <a:gd name="connsiteX23" fmla="*/ 0 w 2256122"/>
                <a:gd name="connsiteY23" fmla="*/ 931714 h 1241135"/>
                <a:gd name="connsiteX24" fmla="*/ 0 w 2256122"/>
                <a:gd name="connsiteY24" fmla="*/ 331635 h 1241135"/>
                <a:gd name="connsiteX25" fmla="*/ 126739 w 2256122"/>
                <a:gd name="connsiteY25" fmla="*/ 287295 h 1241135"/>
                <a:gd name="connsiteX26" fmla="*/ 126739 w 2256122"/>
                <a:gd name="connsiteY26" fmla="*/ 841712 h 1241135"/>
                <a:gd name="connsiteX27" fmla="*/ 253317 w 2256122"/>
                <a:gd name="connsiteY27" fmla="*/ 885968 h 1241135"/>
                <a:gd name="connsiteX28" fmla="*/ 253317 w 2256122"/>
                <a:gd name="connsiteY28" fmla="*/ 243155 h 1241135"/>
                <a:gd name="connsiteX29" fmla="*/ 633221 w 2256122"/>
                <a:gd name="connsiteY29" fmla="*/ 110493 h 1241135"/>
                <a:gd name="connsiteX30" fmla="*/ 633221 w 2256122"/>
                <a:gd name="connsiteY30" fmla="*/ 1018630 h 1241135"/>
                <a:gd name="connsiteX31" fmla="*/ 759841 w 2256122"/>
                <a:gd name="connsiteY31" fmla="*/ 1062691 h 1241135"/>
                <a:gd name="connsiteX32" fmla="*/ 759841 w 2256122"/>
                <a:gd name="connsiteY32" fmla="*/ 66158 h 1241135"/>
                <a:gd name="connsiteX33" fmla="*/ 949794 w 2256122"/>
                <a:gd name="connsiteY33" fmla="*/ 0 h 1241135"/>
                <a:gd name="connsiteX34" fmla="*/ 1139663 w 2256122"/>
                <a:gd name="connsiteY34" fmla="*/ 66158 h 1241135"/>
                <a:gd name="connsiteX35" fmla="*/ 2142041 w 2256122"/>
                <a:gd name="connsiteY35" fmla="*/ 889712 h 1241135"/>
                <a:gd name="connsiteX36" fmla="*/ 2027994 w 2256122"/>
                <a:gd name="connsiteY36" fmla="*/ 775544 h 1241135"/>
                <a:gd name="connsiteX37" fmla="*/ 2027994 w 2256122"/>
                <a:gd name="connsiteY37" fmla="*/ 774979 h 1241135"/>
                <a:gd name="connsiteX38" fmla="*/ 2142041 w 2256122"/>
                <a:gd name="connsiteY38" fmla="*/ 660085 h 1241135"/>
                <a:gd name="connsiteX39" fmla="*/ 2256122 w 2256122"/>
                <a:gd name="connsiteY39" fmla="*/ 774243 h 1241135"/>
                <a:gd name="connsiteX40" fmla="*/ 2256122 w 2256122"/>
                <a:gd name="connsiteY40" fmla="*/ 774976 h 1241135"/>
                <a:gd name="connsiteX41" fmla="*/ 2142041 w 2256122"/>
                <a:gd name="connsiteY41" fmla="*/ 889712 h 1241135"/>
                <a:gd name="connsiteX42" fmla="*/ 2142041 w 2256122"/>
                <a:gd name="connsiteY42" fmla="*/ 877175 h 1241135"/>
                <a:gd name="connsiteX43" fmla="*/ 2242982 w 2256122"/>
                <a:gd name="connsiteY43" fmla="*/ 774979 h 1241135"/>
                <a:gd name="connsiteX44" fmla="*/ 2242982 w 2256122"/>
                <a:gd name="connsiteY44" fmla="*/ 774246 h 1241135"/>
                <a:gd name="connsiteX45" fmla="*/ 2142041 w 2256122"/>
                <a:gd name="connsiteY45" fmla="*/ 672662 h 1241135"/>
                <a:gd name="connsiteX46" fmla="*/ 2041143 w 2256122"/>
                <a:gd name="connsiteY46" fmla="*/ 774979 h 1241135"/>
                <a:gd name="connsiteX47" fmla="*/ 2041143 w 2256122"/>
                <a:gd name="connsiteY47" fmla="*/ 775544 h 1241135"/>
                <a:gd name="connsiteX48" fmla="*/ 2142041 w 2256122"/>
                <a:gd name="connsiteY48" fmla="*/ 877175 h 1241135"/>
                <a:gd name="connsiteX49" fmla="*/ 2094841 w 2256122"/>
                <a:gd name="connsiteY49" fmla="*/ 713250 h 1241135"/>
                <a:gd name="connsiteX50" fmla="*/ 2150571 w 2256122"/>
                <a:gd name="connsiteY50" fmla="*/ 713250 h 1241135"/>
                <a:gd name="connsiteX51" fmla="*/ 2198449 w 2256122"/>
                <a:gd name="connsiteY51" fmla="*/ 752692 h 1241135"/>
                <a:gd name="connsiteX52" fmla="*/ 2172201 w 2256122"/>
                <a:gd name="connsiteY52" fmla="*/ 789344 h 1241135"/>
                <a:gd name="connsiteX53" fmla="*/ 2202385 w 2256122"/>
                <a:gd name="connsiteY53" fmla="*/ 831922 h 1241135"/>
                <a:gd name="connsiteX54" fmla="*/ 2167650 w 2256122"/>
                <a:gd name="connsiteY54" fmla="*/ 831922 h 1241135"/>
                <a:gd name="connsiteX55" fmla="*/ 2142041 w 2256122"/>
                <a:gd name="connsiteY55" fmla="*/ 794583 h 1241135"/>
                <a:gd name="connsiteX56" fmla="*/ 2123656 w 2256122"/>
                <a:gd name="connsiteY56" fmla="*/ 794583 h 1241135"/>
                <a:gd name="connsiteX57" fmla="*/ 2123656 w 2256122"/>
                <a:gd name="connsiteY57" fmla="*/ 831922 h 1241135"/>
                <a:gd name="connsiteX58" fmla="*/ 2094839 w 2256122"/>
                <a:gd name="connsiteY58" fmla="*/ 831922 h 1241135"/>
                <a:gd name="connsiteX59" fmla="*/ 2094839 w 2256122"/>
                <a:gd name="connsiteY59" fmla="*/ 713250 h 1241135"/>
                <a:gd name="connsiteX60" fmla="*/ 2148618 w 2256122"/>
                <a:gd name="connsiteY60" fmla="*/ 770998 h 1241135"/>
                <a:gd name="connsiteX61" fmla="*/ 2168996 w 2256122"/>
                <a:gd name="connsiteY61" fmla="*/ 754562 h 1241135"/>
                <a:gd name="connsiteX62" fmla="*/ 2148618 w 2256122"/>
                <a:gd name="connsiteY62" fmla="*/ 738205 h 1241135"/>
                <a:gd name="connsiteX63" fmla="*/ 2123656 w 2256122"/>
                <a:gd name="connsiteY63" fmla="*/ 738205 h 1241135"/>
                <a:gd name="connsiteX64" fmla="*/ 2123656 w 2256122"/>
                <a:gd name="connsiteY64" fmla="*/ 770998 h 1241135"/>
                <a:gd name="connsiteX65" fmla="*/ 2148618 w 2256122"/>
                <a:gd name="connsiteY65" fmla="*/ 770998 h 124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256122" h="1241135">
                  <a:moveTo>
                    <a:pt x="1139663" y="66158"/>
                  </a:moveTo>
                  <a:lnTo>
                    <a:pt x="1139663" y="1062688"/>
                  </a:lnTo>
                  <a:lnTo>
                    <a:pt x="1266365" y="1018627"/>
                  </a:lnTo>
                  <a:lnTo>
                    <a:pt x="1266365" y="110490"/>
                  </a:lnTo>
                  <a:lnTo>
                    <a:pt x="1646340" y="243152"/>
                  </a:lnTo>
                  <a:lnTo>
                    <a:pt x="1646340" y="885965"/>
                  </a:lnTo>
                  <a:lnTo>
                    <a:pt x="1772847" y="841710"/>
                  </a:lnTo>
                  <a:lnTo>
                    <a:pt x="1772847" y="287292"/>
                  </a:lnTo>
                  <a:lnTo>
                    <a:pt x="1899496" y="331632"/>
                  </a:lnTo>
                  <a:lnTo>
                    <a:pt x="1899496" y="931714"/>
                  </a:lnTo>
                  <a:lnTo>
                    <a:pt x="1519605" y="1064300"/>
                  </a:lnTo>
                  <a:lnTo>
                    <a:pt x="1519605" y="333009"/>
                  </a:lnTo>
                  <a:lnTo>
                    <a:pt x="1393162" y="288862"/>
                  </a:lnTo>
                  <a:lnTo>
                    <a:pt x="1393162" y="1108553"/>
                  </a:lnTo>
                  <a:lnTo>
                    <a:pt x="1013082" y="1241136"/>
                  </a:lnTo>
                  <a:lnTo>
                    <a:pt x="1013082" y="156166"/>
                  </a:lnTo>
                  <a:lnTo>
                    <a:pt x="949794" y="134071"/>
                  </a:lnTo>
                  <a:lnTo>
                    <a:pt x="886538" y="156166"/>
                  </a:lnTo>
                  <a:lnTo>
                    <a:pt x="886538" y="1241133"/>
                  </a:lnTo>
                  <a:lnTo>
                    <a:pt x="506635" y="1108550"/>
                  </a:lnTo>
                  <a:lnTo>
                    <a:pt x="506635" y="288859"/>
                  </a:lnTo>
                  <a:lnTo>
                    <a:pt x="379938" y="333007"/>
                  </a:lnTo>
                  <a:lnTo>
                    <a:pt x="379938" y="1064300"/>
                  </a:lnTo>
                  <a:lnTo>
                    <a:pt x="0" y="931714"/>
                  </a:lnTo>
                  <a:lnTo>
                    <a:pt x="0" y="331635"/>
                  </a:lnTo>
                  <a:lnTo>
                    <a:pt x="126739" y="287295"/>
                  </a:lnTo>
                  <a:lnTo>
                    <a:pt x="126739" y="841712"/>
                  </a:lnTo>
                  <a:lnTo>
                    <a:pt x="253317" y="885968"/>
                  </a:lnTo>
                  <a:lnTo>
                    <a:pt x="253317" y="243155"/>
                  </a:lnTo>
                  <a:lnTo>
                    <a:pt x="633221" y="110493"/>
                  </a:lnTo>
                  <a:lnTo>
                    <a:pt x="633221" y="1018630"/>
                  </a:lnTo>
                  <a:lnTo>
                    <a:pt x="759841" y="1062691"/>
                  </a:lnTo>
                  <a:lnTo>
                    <a:pt x="759841" y="66158"/>
                  </a:lnTo>
                  <a:lnTo>
                    <a:pt x="949794" y="0"/>
                  </a:lnTo>
                  <a:lnTo>
                    <a:pt x="1139663" y="66158"/>
                  </a:lnTo>
                  <a:close/>
                  <a:moveTo>
                    <a:pt x="2142041" y="889712"/>
                  </a:moveTo>
                  <a:cubicBezTo>
                    <a:pt x="2077756" y="889712"/>
                    <a:pt x="2027994" y="837805"/>
                    <a:pt x="2027994" y="775544"/>
                  </a:cubicBezTo>
                  <a:lnTo>
                    <a:pt x="2027994" y="774979"/>
                  </a:lnTo>
                  <a:cubicBezTo>
                    <a:pt x="2027994" y="712641"/>
                    <a:pt x="2078445" y="660085"/>
                    <a:pt x="2142041" y="660085"/>
                  </a:cubicBezTo>
                  <a:cubicBezTo>
                    <a:pt x="2206258" y="660085"/>
                    <a:pt x="2256122" y="711952"/>
                    <a:pt x="2256122" y="774243"/>
                  </a:cubicBezTo>
                  <a:lnTo>
                    <a:pt x="2256122" y="774976"/>
                  </a:lnTo>
                  <a:cubicBezTo>
                    <a:pt x="2256122" y="837119"/>
                    <a:pt x="2205678" y="889712"/>
                    <a:pt x="2142041" y="889712"/>
                  </a:cubicBezTo>
                  <a:moveTo>
                    <a:pt x="2142041" y="877175"/>
                  </a:moveTo>
                  <a:cubicBezTo>
                    <a:pt x="2199069" y="877175"/>
                    <a:pt x="2242982" y="830582"/>
                    <a:pt x="2242982" y="774979"/>
                  </a:cubicBezTo>
                  <a:lnTo>
                    <a:pt x="2242982" y="774246"/>
                  </a:lnTo>
                  <a:cubicBezTo>
                    <a:pt x="2242982" y="718490"/>
                    <a:pt x="2199707" y="672662"/>
                    <a:pt x="2142041" y="672662"/>
                  </a:cubicBezTo>
                  <a:cubicBezTo>
                    <a:pt x="2084985" y="672662"/>
                    <a:pt x="2041143" y="719215"/>
                    <a:pt x="2041143" y="774979"/>
                  </a:cubicBezTo>
                  <a:lnTo>
                    <a:pt x="2041143" y="775544"/>
                  </a:lnTo>
                  <a:cubicBezTo>
                    <a:pt x="2041143" y="831349"/>
                    <a:pt x="2084405" y="877175"/>
                    <a:pt x="2142041" y="877175"/>
                  </a:cubicBezTo>
                  <a:moveTo>
                    <a:pt x="2094841" y="713250"/>
                  </a:moveTo>
                  <a:lnTo>
                    <a:pt x="2150571" y="713250"/>
                  </a:lnTo>
                  <a:cubicBezTo>
                    <a:pt x="2178048" y="713250"/>
                    <a:pt x="2198449" y="725829"/>
                    <a:pt x="2198449" y="752692"/>
                  </a:cubicBezTo>
                  <a:cubicBezTo>
                    <a:pt x="2198449" y="771689"/>
                    <a:pt x="2187983" y="784073"/>
                    <a:pt x="2172201" y="789344"/>
                  </a:cubicBezTo>
                  <a:lnTo>
                    <a:pt x="2202385" y="831922"/>
                  </a:lnTo>
                  <a:lnTo>
                    <a:pt x="2167650" y="831922"/>
                  </a:lnTo>
                  <a:lnTo>
                    <a:pt x="2142041" y="794583"/>
                  </a:lnTo>
                  <a:lnTo>
                    <a:pt x="2123656" y="794583"/>
                  </a:lnTo>
                  <a:lnTo>
                    <a:pt x="2123656" y="831922"/>
                  </a:lnTo>
                  <a:lnTo>
                    <a:pt x="2094839" y="831922"/>
                  </a:lnTo>
                  <a:lnTo>
                    <a:pt x="2094839" y="713250"/>
                  </a:lnTo>
                  <a:close/>
                  <a:moveTo>
                    <a:pt x="2148618" y="770998"/>
                  </a:moveTo>
                  <a:cubicBezTo>
                    <a:pt x="2161762" y="770998"/>
                    <a:pt x="2168996" y="764426"/>
                    <a:pt x="2168996" y="754562"/>
                  </a:cubicBezTo>
                  <a:cubicBezTo>
                    <a:pt x="2168996" y="744170"/>
                    <a:pt x="2161005" y="738205"/>
                    <a:pt x="2148618" y="738205"/>
                  </a:cubicBezTo>
                  <a:lnTo>
                    <a:pt x="2123656" y="738205"/>
                  </a:lnTo>
                  <a:lnTo>
                    <a:pt x="2123656" y="770998"/>
                  </a:lnTo>
                  <a:lnTo>
                    <a:pt x="2148618" y="770998"/>
                  </a:lnTo>
                  <a:close/>
                </a:path>
              </a:pathLst>
            </a:custGeom>
            <a:grpFill/>
            <a:ln w="2638" cap="flat">
              <a:noFill/>
              <a:prstDash val="solid"/>
              <a:miter/>
            </a:ln>
          </p:spPr>
          <p:txBody>
            <a:bodyPr rtlCol="0" anchor="ctr"/>
            <a:lstStyle/>
            <a:p>
              <a:endParaRPr lang="en-US"/>
            </a:p>
          </p:txBody>
        </p:sp>
      </p:grpSp>
      <p:sp>
        <p:nvSpPr>
          <p:cNvPr id="11" name="Graphic 9">
            <a:extLst>
              <a:ext uri="{FF2B5EF4-FFF2-40B4-BE49-F238E27FC236}">
                <a16:creationId xmlns:a16="http://schemas.microsoft.com/office/drawing/2014/main" id="{77B2D08C-E75E-5BB2-01D7-F4B54ED4CFCA}"/>
              </a:ext>
            </a:extLst>
          </p:cNvPr>
          <p:cNvSpPr/>
          <p:nvPr/>
        </p:nvSpPr>
        <p:spPr>
          <a:xfrm>
            <a:off x="0" y="0"/>
            <a:ext cx="12187110" cy="6857593"/>
          </a:xfrm>
          <a:custGeom>
            <a:avLst/>
            <a:gdLst>
              <a:gd name="csX0" fmla="*/ 3814749 w 12187110"/>
              <a:gd name="csY0" fmla="*/ 13 h 6857593"/>
              <a:gd name="csX1" fmla="*/ 3850579 w 12187110"/>
              <a:gd name="csY1" fmla="*/ 12925 h 6857593"/>
              <a:gd name="csX2" fmla="*/ 3886409 w 12187110"/>
              <a:gd name="csY2" fmla="*/ 13 h 6857593"/>
              <a:gd name="csX3" fmla="*/ 0 w 12187110"/>
              <a:gd name="csY3" fmla="*/ 987381 h 6857593"/>
              <a:gd name="csX4" fmla="*/ 586670 w 12187110"/>
              <a:gd name="csY4" fmla="*/ 1200929 h 6857593"/>
              <a:gd name="csX5" fmla="*/ 1239451 w 12187110"/>
              <a:gd name="csY5" fmla="*/ 963321 h 6857593"/>
              <a:gd name="csX6" fmla="*/ 586670 w 12187110"/>
              <a:gd name="csY6" fmla="*/ 725713 h 6857593"/>
              <a:gd name="csX7" fmla="*/ 0 w 12187110"/>
              <a:gd name="csY7" fmla="*/ 939248 h 6857593"/>
              <a:gd name="csX8" fmla="*/ 0 w 12187110"/>
              <a:gd name="csY8" fmla="*/ 1462598 h 6857593"/>
              <a:gd name="csX9" fmla="*/ 586670 w 12187110"/>
              <a:gd name="csY9" fmla="*/ 1676146 h 6857593"/>
              <a:gd name="csX10" fmla="*/ 1239451 w 12187110"/>
              <a:gd name="csY10" fmla="*/ 1438538 h 6857593"/>
              <a:gd name="csX11" fmla="*/ 586670 w 12187110"/>
              <a:gd name="csY11" fmla="*/ 1200929 h 6857593"/>
              <a:gd name="csX12" fmla="*/ 0 w 12187110"/>
              <a:gd name="csY12" fmla="*/ 1414465 h 6857593"/>
              <a:gd name="csX13" fmla="*/ 0 w 12187110"/>
              <a:gd name="csY13" fmla="*/ 2364886 h 6857593"/>
              <a:gd name="csX14" fmla="*/ 586670 w 12187110"/>
              <a:gd name="csY14" fmla="*/ 2151363 h 6857593"/>
              <a:gd name="csX15" fmla="*/ 586670 w 12187110"/>
              <a:gd name="csY15" fmla="*/ 1676159 h 6857593"/>
              <a:gd name="csX16" fmla="*/ 0 w 12187110"/>
              <a:gd name="csY16" fmla="*/ 1462598 h 6857593"/>
              <a:gd name="csX17" fmla="*/ 1239439 w 12187110"/>
              <a:gd name="csY17" fmla="*/ 963321 h 6857593"/>
              <a:gd name="csX18" fmla="*/ 1239439 w 12187110"/>
              <a:gd name="csY18" fmla="*/ 1438538 h 6857593"/>
              <a:gd name="csX19" fmla="*/ 1892221 w 12187110"/>
              <a:gd name="csY19" fmla="*/ 1676146 h 6857593"/>
              <a:gd name="csX20" fmla="*/ 1892221 w 12187110"/>
              <a:gd name="csY20" fmla="*/ 1200929 h 6857593"/>
              <a:gd name="csX21" fmla="*/ 1239439 w 12187110"/>
              <a:gd name="csY21" fmla="*/ 963321 h 6857593"/>
              <a:gd name="csX22" fmla="*/ 0 w 12187110"/>
              <a:gd name="csY22" fmla="*/ 36986 h 6857593"/>
              <a:gd name="csX23" fmla="*/ 586670 w 12187110"/>
              <a:gd name="csY23" fmla="*/ 250521 h 6857593"/>
              <a:gd name="csX24" fmla="*/ 1239439 w 12187110"/>
              <a:gd name="csY24" fmla="*/ 12913 h 6857593"/>
              <a:gd name="csX25" fmla="*/ 1209538 w 12187110"/>
              <a:gd name="csY25" fmla="*/ 0 h 6857593"/>
              <a:gd name="csX26" fmla="*/ 1239439 w 12187110"/>
              <a:gd name="csY26" fmla="*/ 12938 h 6857593"/>
              <a:gd name="csX27" fmla="*/ 1239439 w 12187110"/>
              <a:gd name="csY27" fmla="*/ 13 h 6857593"/>
              <a:gd name="csX28" fmla="*/ 586670 w 12187110"/>
              <a:gd name="csY28" fmla="*/ 250521 h 6857593"/>
              <a:gd name="csX29" fmla="*/ 586670 w 12187110"/>
              <a:gd name="csY29" fmla="*/ 725725 h 6857593"/>
              <a:gd name="csX30" fmla="*/ 1239451 w 12187110"/>
              <a:gd name="csY30" fmla="*/ 963334 h 6857593"/>
              <a:gd name="csX31" fmla="*/ 1239451 w 12187110"/>
              <a:gd name="csY31" fmla="*/ 12938 h 6857593"/>
              <a:gd name="csX32" fmla="*/ 586670 w 12187110"/>
              <a:gd name="csY32" fmla="*/ 250521 h 6857593"/>
              <a:gd name="csX33" fmla="*/ 1275295 w 12187110"/>
              <a:gd name="csY33" fmla="*/ 13 h 6857593"/>
              <a:gd name="csX34" fmla="*/ 1239451 w 12187110"/>
              <a:gd name="csY34" fmla="*/ 12925 h 6857593"/>
              <a:gd name="csX35" fmla="*/ 1892233 w 12187110"/>
              <a:gd name="csY35" fmla="*/ 250534 h 6857593"/>
              <a:gd name="csX36" fmla="*/ 2545015 w 12187110"/>
              <a:gd name="csY36" fmla="*/ 12925 h 6857593"/>
              <a:gd name="csX37" fmla="*/ 2509172 w 12187110"/>
              <a:gd name="csY37" fmla="*/ 13 h 6857593"/>
              <a:gd name="csX38" fmla="*/ 2545003 w 12187110"/>
              <a:gd name="csY38" fmla="*/ 12913 h 6857593"/>
              <a:gd name="csX39" fmla="*/ 2545003 w 12187110"/>
              <a:gd name="csY39" fmla="*/ 13 h 6857593"/>
              <a:gd name="csX40" fmla="*/ 1892233 w 12187110"/>
              <a:gd name="csY40" fmla="*/ 13 h 6857593"/>
              <a:gd name="csX41" fmla="*/ 1892233 w 12187110"/>
              <a:gd name="csY41" fmla="*/ 250521 h 6857593"/>
              <a:gd name="csX42" fmla="*/ 4503374 w 12187110"/>
              <a:gd name="csY42" fmla="*/ 250521 h 6857593"/>
              <a:gd name="csX43" fmla="*/ 5156155 w 12187110"/>
              <a:gd name="csY43" fmla="*/ 488117 h 6857593"/>
              <a:gd name="csX44" fmla="*/ 5808937 w 12187110"/>
              <a:gd name="csY44" fmla="*/ 250521 h 6857593"/>
              <a:gd name="csX45" fmla="*/ 5808937 w 12187110"/>
              <a:gd name="csY45" fmla="*/ 725725 h 6857593"/>
              <a:gd name="csX46" fmla="*/ 5156168 w 12187110"/>
              <a:gd name="csY46" fmla="*/ 488142 h 6857593"/>
              <a:gd name="csX47" fmla="*/ 4503386 w 12187110"/>
              <a:gd name="csY47" fmla="*/ 725725 h 6857593"/>
              <a:gd name="csX48" fmla="*/ 4503374 w 12187110"/>
              <a:gd name="csY48" fmla="*/ 725725 h 6857593"/>
              <a:gd name="csX49" fmla="*/ 5156143 w 12187110"/>
              <a:gd name="csY49" fmla="*/ 963334 h 6857593"/>
              <a:gd name="csX50" fmla="*/ 5808925 w 12187110"/>
              <a:gd name="csY50" fmla="*/ 725725 h 6857593"/>
              <a:gd name="csX51" fmla="*/ 5808925 w 12187110"/>
              <a:gd name="csY51" fmla="*/ 250521 h 6857593"/>
              <a:gd name="csX52" fmla="*/ 5156143 w 12187110"/>
              <a:gd name="csY52" fmla="*/ 12938 h 6857593"/>
              <a:gd name="csX53" fmla="*/ 4503374 w 12187110"/>
              <a:gd name="csY53" fmla="*/ 250521 h 6857593"/>
              <a:gd name="csX54" fmla="*/ 4503374 w 12187110"/>
              <a:gd name="csY54" fmla="*/ 725725 h 6857593"/>
              <a:gd name="csX55" fmla="*/ 5156143 w 12187110"/>
              <a:gd name="csY55" fmla="*/ 12938 h 6857593"/>
              <a:gd name="csX56" fmla="*/ 5156143 w 12187110"/>
              <a:gd name="csY56" fmla="*/ 963346 h 6857593"/>
              <a:gd name="csX57" fmla="*/ 5120274 w 12187110"/>
              <a:gd name="csY57" fmla="*/ 13 h 6857593"/>
              <a:gd name="csX58" fmla="*/ 5156155 w 12187110"/>
              <a:gd name="csY58" fmla="*/ 12938 h 6857593"/>
              <a:gd name="csX59" fmla="*/ 5192037 w 12187110"/>
              <a:gd name="csY59" fmla="*/ 13 h 6857593"/>
              <a:gd name="csX60" fmla="*/ 4503374 w 12187110"/>
              <a:gd name="csY60" fmla="*/ 13 h 6857593"/>
              <a:gd name="csX61" fmla="*/ 4503374 w 12187110"/>
              <a:gd name="csY61" fmla="*/ 250521 h 6857593"/>
              <a:gd name="csX62" fmla="*/ 2580871 w 12187110"/>
              <a:gd name="csY62" fmla="*/ 13 h 6857593"/>
              <a:gd name="csX63" fmla="*/ 2545028 w 12187110"/>
              <a:gd name="csY63" fmla="*/ 12925 h 6857593"/>
              <a:gd name="csX64" fmla="*/ 3197797 w 12187110"/>
              <a:gd name="csY64" fmla="*/ 250534 h 6857593"/>
              <a:gd name="csX65" fmla="*/ 3850579 w 12187110"/>
              <a:gd name="csY65" fmla="*/ 12913 h 6857593"/>
              <a:gd name="csX66" fmla="*/ 3850579 w 12187110"/>
              <a:gd name="csY66" fmla="*/ 13 h 6857593"/>
              <a:gd name="csX67" fmla="*/ 3197797 w 12187110"/>
              <a:gd name="csY67" fmla="*/ 725725 h 6857593"/>
              <a:gd name="csX68" fmla="*/ 3850579 w 12187110"/>
              <a:gd name="csY68" fmla="*/ 963334 h 6857593"/>
              <a:gd name="csX69" fmla="*/ 4503361 w 12187110"/>
              <a:gd name="csY69" fmla="*/ 725725 h 6857593"/>
              <a:gd name="csX70" fmla="*/ 4503361 w 12187110"/>
              <a:gd name="csY70" fmla="*/ 250521 h 6857593"/>
              <a:gd name="csX71" fmla="*/ 3850579 w 12187110"/>
              <a:gd name="csY71" fmla="*/ 12938 h 6857593"/>
              <a:gd name="csX72" fmla="*/ 3197797 w 12187110"/>
              <a:gd name="csY72" fmla="*/ 250521 h 6857593"/>
              <a:gd name="csX73" fmla="*/ 3197797 w 12187110"/>
              <a:gd name="csY73" fmla="*/ 725725 h 6857593"/>
              <a:gd name="csX74" fmla="*/ 3197797 w 12187110"/>
              <a:gd name="csY74" fmla="*/ 1200929 h 6857593"/>
              <a:gd name="csX75" fmla="*/ 3850579 w 12187110"/>
              <a:gd name="csY75" fmla="*/ 1438525 h 6857593"/>
              <a:gd name="csX76" fmla="*/ 4503361 w 12187110"/>
              <a:gd name="csY76" fmla="*/ 1200929 h 6857593"/>
              <a:gd name="csX77" fmla="*/ 4503361 w 12187110"/>
              <a:gd name="csY77" fmla="*/ 725713 h 6857593"/>
              <a:gd name="csX78" fmla="*/ 3850579 w 12187110"/>
              <a:gd name="csY78" fmla="*/ 488104 h 6857593"/>
              <a:gd name="csX79" fmla="*/ 3197797 w 12187110"/>
              <a:gd name="csY79" fmla="*/ 725713 h 6857593"/>
              <a:gd name="csX80" fmla="*/ 3197797 w 12187110"/>
              <a:gd name="csY80" fmla="*/ 1200929 h 6857593"/>
              <a:gd name="csX81" fmla="*/ 1892233 w 12187110"/>
              <a:gd name="csY81" fmla="*/ 1676146 h 6857593"/>
              <a:gd name="csX82" fmla="*/ 2545015 w 12187110"/>
              <a:gd name="csY82" fmla="*/ 1913755 h 6857593"/>
              <a:gd name="csX83" fmla="*/ 3197797 w 12187110"/>
              <a:gd name="csY83" fmla="*/ 1676146 h 6857593"/>
              <a:gd name="csX84" fmla="*/ 3197797 w 12187110"/>
              <a:gd name="csY84" fmla="*/ 1200929 h 6857593"/>
              <a:gd name="csX85" fmla="*/ 2545015 w 12187110"/>
              <a:gd name="csY85" fmla="*/ 963321 h 6857593"/>
              <a:gd name="csX86" fmla="*/ 1892233 w 12187110"/>
              <a:gd name="csY86" fmla="*/ 1200929 h 6857593"/>
              <a:gd name="csX87" fmla="*/ 1892233 w 12187110"/>
              <a:gd name="csY87" fmla="*/ 1676146 h 6857593"/>
              <a:gd name="csX88" fmla="*/ 3197797 w 12187110"/>
              <a:gd name="csY88" fmla="*/ 13 h 6857593"/>
              <a:gd name="csX89" fmla="*/ 3197797 w 12187110"/>
              <a:gd name="csY89" fmla="*/ 250521 h 6857593"/>
              <a:gd name="csX90" fmla="*/ 3197797 w 12187110"/>
              <a:gd name="csY90" fmla="*/ 250521 h 6857593"/>
              <a:gd name="csX91" fmla="*/ 2918645 w 12187110"/>
              <a:gd name="csY91" fmla="*/ 245100 h 6857593"/>
              <a:gd name="csX92" fmla="*/ 2708284 w 12187110"/>
              <a:gd name="csY92" fmla="*/ 428696 h 6857593"/>
              <a:gd name="csX93" fmla="*/ 2429093 w 12187110"/>
              <a:gd name="csY93" fmla="*/ 423274 h 6857593"/>
              <a:gd name="csX94" fmla="*/ 2218707 w 12187110"/>
              <a:gd name="csY94" fmla="*/ 606896 h 6857593"/>
              <a:gd name="csX95" fmla="*/ 1939516 w 12187110"/>
              <a:gd name="csY95" fmla="*/ 601474 h 6857593"/>
              <a:gd name="csX96" fmla="*/ 1729117 w 12187110"/>
              <a:gd name="csY96" fmla="*/ 785096 h 6857593"/>
              <a:gd name="csX97" fmla="*/ 1449876 w 12187110"/>
              <a:gd name="csY97" fmla="*/ 779687 h 6857593"/>
              <a:gd name="csX98" fmla="*/ 1239439 w 12187110"/>
              <a:gd name="csY98" fmla="*/ 963321 h 6857593"/>
              <a:gd name="csX99" fmla="*/ 1892233 w 12187110"/>
              <a:gd name="csY99" fmla="*/ 1200929 h 6857593"/>
              <a:gd name="csX100" fmla="*/ 3197797 w 12187110"/>
              <a:gd name="csY100" fmla="*/ 1676121 h 6857593"/>
              <a:gd name="csX101" fmla="*/ 5808937 w 12187110"/>
              <a:gd name="csY101" fmla="*/ 13 h 6857593"/>
              <a:gd name="csX102" fmla="*/ 5808937 w 12187110"/>
              <a:gd name="csY102" fmla="*/ 250521 h 6857593"/>
              <a:gd name="csX103" fmla="*/ 9623406 w 12187110"/>
              <a:gd name="csY103" fmla="*/ 4533085 h 6857593"/>
              <a:gd name="csX104" fmla="*/ 10284707 w 12187110"/>
              <a:gd name="csY104" fmla="*/ 4773791 h 6857593"/>
              <a:gd name="csX105" fmla="*/ 9623406 w 12187110"/>
              <a:gd name="csY105" fmla="*/ 5014510 h 6857593"/>
              <a:gd name="csX106" fmla="*/ 8962054 w 12187110"/>
              <a:gd name="csY106" fmla="*/ 4773791 h 6857593"/>
              <a:gd name="csX107" fmla="*/ 9623406 w 12187110"/>
              <a:gd name="csY107" fmla="*/ 4533085 h 6857593"/>
              <a:gd name="csX108" fmla="*/ 10284707 w 12187110"/>
              <a:gd name="csY108" fmla="*/ 4934279 h 6857593"/>
              <a:gd name="csX109" fmla="*/ 9623406 w 12187110"/>
              <a:gd name="csY109" fmla="*/ 4693560 h 6857593"/>
              <a:gd name="csX110" fmla="*/ 8962054 w 12187110"/>
              <a:gd name="csY110" fmla="*/ 4934279 h 6857593"/>
              <a:gd name="csX111" fmla="*/ 9623406 w 12187110"/>
              <a:gd name="csY111" fmla="*/ 5174985 h 6857593"/>
              <a:gd name="csX112" fmla="*/ 10284707 w 12187110"/>
              <a:gd name="csY112" fmla="*/ 4934279 h 6857593"/>
              <a:gd name="csX113" fmla="*/ 10284707 w 12187110"/>
              <a:gd name="csY113" fmla="*/ 5094741 h 6857593"/>
              <a:gd name="csX114" fmla="*/ 9623406 w 12187110"/>
              <a:gd name="csY114" fmla="*/ 4854035 h 6857593"/>
              <a:gd name="csX115" fmla="*/ 8962054 w 12187110"/>
              <a:gd name="csY115" fmla="*/ 5094741 h 6857593"/>
              <a:gd name="csX116" fmla="*/ 9623406 w 12187110"/>
              <a:gd name="csY116" fmla="*/ 5335461 h 6857593"/>
              <a:gd name="csX117" fmla="*/ 10284707 w 12187110"/>
              <a:gd name="csY117" fmla="*/ 5094741 h 6857593"/>
              <a:gd name="csX118" fmla="*/ 9623406 w 12187110"/>
              <a:gd name="csY118" fmla="*/ 5495948 h 6857593"/>
              <a:gd name="csX119" fmla="*/ 8962054 w 12187110"/>
              <a:gd name="csY119" fmla="*/ 5255229 h 6857593"/>
              <a:gd name="csX120" fmla="*/ 8300740 w 12187110"/>
              <a:gd name="csY120" fmla="*/ 5495948 h 6857593"/>
              <a:gd name="csX121" fmla="*/ 8962054 w 12187110"/>
              <a:gd name="csY121" fmla="*/ 5736642 h 6857593"/>
              <a:gd name="csX122" fmla="*/ 9623406 w 12187110"/>
              <a:gd name="csY122" fmla="*/ 5495948 h 6857593"/>
              <a:gd name="csX123" fmla="*/ 9623406 w 12187110"/>
              <a:gd name="csY123" fmla="*/ 5977374 h 6857593"/>
              <a:gd name="csX124" fmla="*/ 8962054 w 12187110"/>
              <a:gd name="csY124" fmla="*/ 5736655 h 6857593"/>
              <a:gd name="csX125" fmla="*/ 8300740 w 12187110"/>
              <a:gd name="csY125" fmla="*/ 5977374 h 6857593"/>
              <a:gd name="csX126" fmla="*/ 8962054 w 12187110"/>
              <a:gd name="csY126" fmla="*/ 6218080 h 6857593"/>
              <a:gd name="csX127" fmla="*/ 9623406 w 12187110"/>
              <a:gd name="csY127" fmla="*/ 5977374 h 6857593"/>
              <a:gd name="csX128" fmla="*/ 6316759 w 12187110"/>
              <a:gd name="csY128" fmla="*/ 6218080 h 6857593"/>
              <a:gd name="csX129" fmla="*/ 6978099 w 12187110"/>
              <a:gd name="csY129" fmla="*/ 6458800 h 6857593"/>
              <a:gd name="csX130" fmla="*/ 7639400 w 12187110"/>
              <a:gd name="csY130" fmla="*/ 6218080 h 6857593"/>
              <a:gd name="csX131" fmla="*/ 7639426 w 12187110"/>
              <a:gd name="csY131" fmla="*/ 6699519 h 6857593"/>
              <a:gd name="csX132" fmla="*/ 6978099 w 12187110"/>
              <a:gd name="csY132" fmla="*/ 6458812 h 6857593"/>
              <a:gd name="csX133" fmla="*/ 6316759 w 12187110"/>
              <a:gd name="csY133" fmla="*/ 6699519 h 6857593"/>
              <a:gd name="csX134" fmla="*/ 8962067 w 12187110"/>
              <a:gd name="csY134" fmla="*/ 5255217 h 6857593"/>
              <a:gd name="csX135" fmla="*/ 9623419 w 12187110"/>
              <a:gd name="csY135" fmla="*/ 5495948 h 6857593"/>
              <a:gd name="csX136" fmla="*/ 10284720 w 12187110"/>
              <a:gd name="csY136" fmla="*/ 5255217 h 6857593"/>
              <a:gd name="csX137" fmla="*/ 9623419 w 12187110"/>
              <a:gd name="csY137" fmla="*/ 5014510 h 6857593"/>
              <a:gd name="csX138" fmla="*/ 8962067 w 12187110"/>
              <a:gd name="csY138" fmla="*/ 5255217 h 6857593"/>
              <a:gd name="csX139" fmla="*/ 8962067 w 12187110"/>
              <a:gd name="csY139" fmla="*/ 5255229 h 6857593"/>
              <a:gd name="csX140" fmla="*/ 9623419 w 12187110"/>
              <a:gd name="csY140" fmla="*/ 5495948 h 6857593"/>
              <a:gd name="csX141" fmla="*/ 10284720 w 12187110"/>
              <a:gd name="csY141" fmla="*/ 5255229 h 6857593"/>
              <a:gd name="csX142" fmla="*/ 10284720 w 12187110"/>
              <a:gd name="csY142" fmla="*/ 4773791 h 6857593"/>
              <a:gd name="csX143" fmla="*/ 9623419 w 12187110"/>
              <a:gd name="csY143" fmla="*/ 4533097 h 6857593"/>
              <a:gd name="csX144" fmla="*/ 8962067 w 12187110"/>
              <a:gd name="csY144" fmla="*/ 4773803 h 6857593"/>
              <a:gd name="csX145" fmla="*/ 8962067 w 12187110"/>
              <a:gd name="csY145" fmla="*/ 5255229 h 6857593"/>
              <a:gd name="csX146" fmla="*/ 8300753 w 12187110"/>
              <a:gd name="csY146" fmla="*/ 5977374 h 6857593"/>
              <a:gd name="csX147" fmla="*/ 8962067 w 12187110"/>
              <a:gd name="csY147" fmla="*/ 6218080 h 6857593"/>
              <a:gd name="csX148" fmla="*/ 9623419 w 12187110"/>
              <a:gd name="csY148" fmla="*/ 5977374 h 6857593"/>
              <a:gd name="csX149" fmla="*/ 9623419 w 12187110"/>
              <a:gd name="csY149" fmla="*/ 5495948 h 6857593"/>
              <a:gd name="csX150" fmla="*/ 8962067 w 12187110"/>
              <a:gd name="csY150" fmla="*/ 5255229 h 6857593"/>
              <a:gd name="csX151" fmla="*/ 8300753 w 12187110"/>
              <a:gd name="csY151" fmla="*/ 5495948 h 6857593"/>
              <a:gd name="csX152" fmla="*/ 8300753 w 12187110"/>
              <a:gd name="csY152" fmla="*/ 5977374 h 6857593"/>
              <a:gd name="csX153" fmla="*/ 11607400 w 12187110"/>
              <a:gd name="csY153" fmla="*/ 6218080 h 6857593"/>
              <a:gd name="csX154" fmla="*/ 12187111 w 12187110"/>
              <a:gd name="csY154" fmla="*/ 6428670 h 6857593"/>
              <a:gd name="csX155" fmla="*/ 12187111 w 12187110"/>
              <a:gd name="csY155" fmla="*/ 6488942 h 6857593"/>
              <a:gd name="csX156" fmla="*/ 11607400 w 12187110"/>
              <a:gd name="csY156" fmla="*/ 6699519 h 6857593"/>
              <a:gd name="csX157" fmla="*/ 12047560 w 12187110"/>
              <a:gd name="csY157" fmla="*/ 6857594 h 6857593"/>
              <a:gd name="csX158" fmla="*/ 8521893 w 12187110"/>
              <a:gd name="csY158" fmla="*/ 6857594 h 6857593"/>
              <a:gd name="csX159" fmla="*/ 8962067 w 12187110"/>
              <a:gd name="csY159" fmla="*/ 6699519 h 6857593"/>
              <a:gd name="csX160" fmla="*/ 8962067 w 12187110"/>
              <a:gd name="csY160" fmla="*/ 6218080 h 6857593"/>
              <a:gd name="csX161" fmla="*/ 8300753 w 12187110"/>
              <a:gd name="csY161" fmla="*/ 5977374 h 6857593"/>
              <a:gd name="csX162" fmla="*/ 7639426 w 12187110"/>
              <a:gd name="csY162" fmla="*/ 6218080 h 6857593"/>
              <a:gd name="csX163" fmla="*/ 7639426 w 12187110"/>
              <a:gd name="csY163" fmla="*/ 6699519 h 6857593"/>
              <a:gd name="csX164" fmla="*/ 7639426 w 12187110"/>
              <a:gd name="csY164" fmla="*/ 6699519 h 6857593"/>
              <a:gd name="csX165" fmla="*/ 8079587 w 12187110"/>
              <a:gd name="csY165" fmla="*/ 6857594 h 6857593"/>
              <a:gd name="csX166" fmla="*/ 7209042 w 12187110"/>
              <a:gd name="csY166" fmla="*/ 6857594 h 6857593"/>
              <a:gd name="csX167" fmla="*/ 7639400 w 12187110"/>
              <a:gd name="csY167" fmla="*/ 6699519 h 6857593"/>
              <a:gd name="csX168" fmla="*/ 7639400 w 12187110"/>
              <a:gd name="csY168" fmla="*/ 6218093 h 6857593"/>
              <a:gd name="csX169" fmla="*/ 6978099 w 12187110"/>
              <a:gd name="csY169" fmla="*/ 5977399 h 6857593"/>
              <a:gd name="csX170" fmla="*/ 6316759 w 12187110"/>
              <a:gd name="csY170" fmla="*/ 6218093 h 6857593"/>
              <a:gd name="csX171" fmla="*/ 6316759 w 12187110"/>
              <a:gd name="csY171" fmla="*/ 6699519 h 6857593"/>
              <a:gd name="csX172" fmla="*/ 6747131 w 12187110"/>
              <a:gd name="csY172" fmla="*/ 6857594 h 6857593"/>
              <a:gd name="csX173" fmla="*/ 6316759 w 12187110"/>
              <a:gd name="csY173" fmla="*/ 6699519 h 6857593"/>
              <a:gd name="csX174" fmla="*/ 10946047 w 12187110"/>
              <a:gd name="csY174" fmla="*/ 5495948 h 6857593"/>
              <a:gd name="csX175" fmla="*/ 10284733 w 12187110"/>
              <a:gd name="csY175" fmla="*/ 5255229 h 6857593"/>
              <a:gd name="csX176" fmla="*/ 9623406 w 12187110"/>
              <a:gd name="csY176" fmla="*/ 5495948 h 6857593"/>
              <a:gd name="csX177" fmla="*/ 10284733 w 12187110"/>
              <a:gd name="csY177" fmla="*/ 5736642 h 6857593"/>
              <a:gd name="csX178" fmla="*/ 10946047 w 12187110"/>
              <a:gd name="csY178" fmla="*/ 5495948 h 6857593"/>
              <a:gd name="csX179" fmla="*/ 10946047 w 12187110"/>
              <a:gd name="csY179" fmla="*/ 5977374 h 6857593"/>
              <a:gd name="csX180" fmla="*/ 10284733 w 12187110"/>
              <a:gd name="csY180" fmla="*/ 5736655 h 6857593"/>
              <a:gd name="csX181" fmla="*/ 9623406 w 12187110"/>
              <a:gd name="csY181" fmla="*/ 5977374 h 6857593"/>
              <a:gd name="csX182" fmla="*/ 10284733 w 12187110"/>
              <a:gd name="csY182" fmla="*/ 6218080 h 6857593"/>
              <a:gd name="csX183" fmla="*/ 10946047 w 12187110"/>
              <a:gd name="csY183" fmla="*/ 5977374 h 6857593"/>
              <a:gd name="csX184" fmla="*/ 9623406 w 12187110"/>
              <a:gd name="csY184" fmla="*/ 5977374 h 6857593"/>
              <a:gd name="csX185" fmla="*/ 10284707 w 12187110"/>
              <a:gd name="csY185" fmla="*/ 6218080 h 6857593"/>
              <a:gd name="csX186" fmla="*/ 10946047 w 12187110"/>
              <a:gd name="csY186" fmla="*/ 5977374 h 6857593"/>
              <a:gd name="csX187" fmla="*/ 10946047 w 12187110"/>
              <a:gd name="csY187" fmla="*/ 5495948 h 6857593"/>
              <a:gd name="csX188" fmla="*/ 10284707 w 12187110"/>
              <a:gd name="csY188" fmla="*/ 5255229 h 6857593"/>
              <a:gd name="csX189" fmla="*/ 9623406 w 12187110"/>
              <a:gd name="csY189" fmla="*/ 5495948 h 6857593"/>
              <a:gd name="csX190" fmla="*/ 9623406 w 12187110"/>
              <a:gd name="csY190" fmla="*/ 5977374 h 6857593"/>
              <a:gd name="csX191" fmla="*/ 9623406 w 12187110"/>
              <a:gd name="csY191" fmla="*/ 6458800 h 6857593"/>
              <a:gd name="csX192" fmla="*/ 10284707 w 12187110"/>
              <a:gd name="csY192" fmla="*/ 6699519 h 6857593"/>
              <a:gd name="csX193" fmla="*/ 10946047 w 12187110"/>
              <a:gd name="csY193" fmla="*/ 6458800 h 6857593"/>
              <a:gd name="csX194" fmla="*/ 10946047 w 12187110"/>
              <a:gd name="csY194" fmla="*/ 5977374 h 6857593"/>
              <a:gd name="csX195" fmla="*/ 10284707 w 12187110"/>
              <a:gd name="csY195" fmla="*/ 5736655 h 6857593"/>
              <a:gd name="csX196" fmla="*/ 9623406 w 12187110"/>
              <a:gd name="csY196" fmla="*/ 5977374 h 6857593"/>
              <a:gd name="csX197" fmla="*/ 9623406 w 12187110"/>
              <a:gd name="csY197" fmla="*/ 6458800 h 6857593"/>
              <a:gd name="csX198" fmla="*/ 12187111 w 12187110"/>
              <a:gd name="csY198" fmla="*/ 5466682 h 6857593"/>
              <a:gd name="csX199" fmla="*/ 11607374 w 12187110"/>
              <a:gd name="csY199" fmla="*/ 5255229 h 6857593"/>
              <a:gd name="csX200" fmla="*/ 10946060 w 12187110"/>
              <a:gd name="csY200" fmla="*/ 5495948 h 6857593"/>
              <a:gd name="csX201" fmla="*/ 10946047 w 12187110"/>
              <a:gd name="csY201" fmla="*/ 5977374 h 6857593"/>
              <a:gd name="csX202" fmla="*/ 10946047 w 12187110"/>
              <a:gd name="csY202" fmla="*/ 5977374 h 6857593"/>
              <a:gd name="csX203" fmla="*/ 11607374 w 12187110"/>
              <a:gd name="csY203" fmla="*/ 6218080 h 6857593"/>
              <a:gd name="csX204" fmla="*/ 12187111 w 12187110"/>
              <a:gd name="csY204" fmla="*/ 6006627 h 6857593"/>
              <a:gd name="csX205" fmla="*/ 11607374 w 12187110"/>
              <a:gd name="csY205" fmla="*/ 6699493 h 6857593"/>
              <a:gd name="csX206" fmla="*/ 10946047 w 12187110"/>
              <a:gd name="csY206" fmla="*/ 6458800 h 6857593"/>
              <a:gd name="csX207" fmla="*/ 10284707 w 12187110"/>
              <a:gd name="csY207" fmla="*/ 6699493 h 6857593"/>
              <a:gd name="csX208" fmla="*/ 10284707 w 12187110"/>
              <a:gd name="csY208" fmla="*/ 6857594 h 6857593"/>
              <a:gd name="csX209" fmla="*/ 10284707 w 12187110"/>
              <a:gd name="csY209" fmla="*/ 5255217 h 6857593"/>
              <a:gd name="csX210" fmla="*/ 10284707 w 12187110"/>
              <a:gd name="csY210" fmla="*/ 6699519 h 6857593"/>
              <a:gd name="csX211" fmla="*/ 8962067 w 12187110"/>
              <a:gd name="csY211" fmla="*/ 6218080 h 6857593"/>
              <a:gd name="csX212" fmla="*/ 7639426 w 12187110"/>
              <a:gd name="csY212" fmla="*/ 6699519 h 6857593"/>
              <a:gd name="csX213" fmla="*/ 7639426 w 12187110"/>
              <a:gd name="csY213" fmla="*/ 6857594 h 6857593"/>
              <a:gd name="csX214" fmla="*/ 7639426 w 12187110"/>
              <a:gd name="csY214" fmla="*/ 6699519 h 6857593"/>
              <a:gd name="csX215" fmla="*/ 11607374 w 12187110"/>
              <a:gd name="csY215" fmla="*/ 5255229 h 6857593"/>
              <a:gd name="csX216" fmla="*/ 11607374 w 12187110"/>
              <a:gd name="csY216" fmla="*/ 6857594 h 6857593"/>
              <a:gd name="csX217" fmla="*/ 9623406 w 12187110"/>
              <a:gd name="csY217" fmla="*/ 6857594 h 6857593"/>
              <a:gd name="csX218" fmla="*/ 9623406 w 12187110"/>
              <a:gd name="csY218" fmla="*/ 6458800 h 6857593"/>
              <a:gd name="csX219" fmla="*/ 8962054 w 12187110"/>
              <a:gd name="csY219" fmla="*/ 6218080 h 6857593"/>
              <a:gd name="csX220" fmla="*/ 10284707 w 12187110"/>
              <a:gd name="csY220" fmla="*/ 6699519 h 6857593"/>
              <a:gd name="csX221" fmla="*/ 10001924 w 12187110"/>
              <a:gd name="csY221" fmla="*/ 6694008 h 6857593"/>
              <a:gd name="csX222" fmla="*/ 9835596 w 12187110"/>
              <a:gd name="csY222" fmla="*/ 6857594 h 6857593"/>
              <a:gd name="csX223" fmla="*/ 586670 w 12187110"/>
              <a:gd name="csY223" fmla="*/ 250521 h 6857593"/>
              <a:gd name="csX224" fmla="*/ 586670 w 12187110"/>
              <a:gd name="csY224" fmla="*/ 13 h 68575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Lst>
            <a:rect l="l" t="t" r="r" b="b"/>
            <a:pathLst>
              <a:path w="12187110" h="6857593">
                <a:moveTo>
                  <a:pt x="3814749" y="13"/>
                </a:moveTo>
                <a:lnTo>
                  <a:pt x="3850579" y="12925"/>
                </a:lnTo>
                <a:lnTo>
                  <a:pt x="3886409" y="13"/>
                </a:lnTo>
                <a:moveTo>
                  <a:pt x="0" y="987381"/>
                </a:moveTo>
                <a:lnTo>
                  <a:pt x="586670" y="1200929"/>
                </a:lnTo>
                <a:lnTo>
                  <a:pt x="1239451" y="963321"/>
                </a:lnTo>
                <a:lnTo>
                  <a:pt x="586670" y="725713"/>
                </a:lnTo>
                <a:lnTo>
                  <a:pt x="0" y="939248"/>
                </a:lnTo>
                <a:moveTo>
                  <a:pt x="0" y="1462598"/>
                </a:moveTo>
                <a:lnTo>
                  <a:pt x="586670" y="1676146"/>
                </a:lnTo>
                <a:lnTo>
                  <a:pt x="1239451" y="1438538"/>
                </a:lnTo>
                <a:lnTo>
                  <a:pt x="586670" y="1200929"/>
                </a:lnTo>
                <a:lnTo>
                  <a:pt x="0" y="1414465"/>
                </a:lnTo>
                <a:moveTo>
                  <a:pt x="0" y="2364886"/>
                </a:moveTo>
                <a:lnTo>
                  <a:pt x="586670" y="2151363"/>
                </a:lnTo>
                <a:cubicBezTo>
                  <a:pt x="586670" y="2151350"/>
                  <a:pt x="586670" y="1676159"/>
                  <a:pt x="586670" y="1676159"/>
                </a:cubicBezTo>
                <a:lnTo>
                  <a:pt x="0" y="1462598"/>
                </a:lnTo>
                <a:moveTo>
                  <a:pt x="1239439" y="963321"/>
                </a:moveTo>
                <a:lnTo>
                  <a:pt x="1239439" y="1438538"/>
                </a:lnTo>
                <a:lnTo>
                  <a:pt x="1892221" y="1676146"/>
                </a:lnTo>
                <a:lnTo>
                  <a:pt x="1892221" y="1200929"/>
                </a:lnTo>
                <a:lnTo>
                  <a:pt x="1239439" y="963321"/>
                </a:lnTo>
                <a:close/>
                <a:moveTo>
                  <a:pt x="0" y="36986"/>
                </a:moveTo>
                <a:lnTo>
                  <a:pt x="586670" y="250521"/>
                </a:lnTo>
                <a:lnTo>
                  <a:pt x="1239439" y="12913"/>
                </a:lnTo>
                <a:lnTo>
                  <a:pt x="1209538" y="0"/>
                </a:lnTo>
                <a:moveTo>
                  <a:pt x="1239439" y="12938"/>
                </a:moveTo>
                <a:cubicBezTo>
                  <a:pt x="1239439" y="12925"/>
                  <a:pt x="1239439" y="13"/>
                  <a:pt x="1239439" y="13"/>
                </a:cubicBezTo>
                <a:moveTo>
                  <a:pt x="586670" y="250521"/>
                </a:moveTo>
                <a:cubicBezTo>
                  <a:pt x="586670" y="250534"/>
                  <a:pt x="586670" y="725725"/>
                  <a:pt x="586670" y="725725"/>
                </a:cubicBezTo>
                <a:lnTo>
                  <a:pt x="1239451" y="963334"/>
                </a:lnTo>
                <a:lnTo>
                  <a:pt x="1239451" y="12938"/>
                </a:lnTo>
                <a:lnTo>
                  <a:pt x="586670" y="250521"/>
                </a:lnTo>
                <a:close/>
                <a:moveTo>
                  <a:pt x="1275295" y="13"/>
                </a:moveTo>
                <a:lnTo>
                  <a:pt x="1239451" y="12925"/>
                </a:lnTo>
                <a:lnTo>
                  <a:pt x="1892233" y="250534"/>
                </a:lnTo>
                <a:lnTo>
                  <a:pt x="2545015" y="12925"/>
                </a:lnTo>
                <a:lnTo>
                  <a:pt x="2509172" y="13"/>
                </a:lnTo>
                <a:moveTo>
                  <a:pt x="2545003" y="12913"/>
                </a:moveTo>
                <a:lnTo>
                  <a:pt x="2545003" y="13"/>
                </a:lnTo>
                <a:moveTo>
                  <a:pt x="1892233" y="13"/>
                </a:moveTo>
                <a:lnTo>
                  <a:pt x="1892233" y="250521"/>
                </a:lnTo>
                <a:moveTo>
                  <a:pt x="4503374" y="250521"/>
                </a:moveTo>
                <a:lnTo>
                  <a:pt x="5156155" y="488117"/>
                </a:lnTo>
                <a:lnTo>
                  <a:pt x="5808937" y="250521"/>
                </a:lnTo>
                <a:moveTo>
                  <a:pt x="5808937" y="725725"/>
                </a:moveTo>
                <a:lnTo>
                  <a:pt x="5156168" y="488142"/>
                </a:lnTo>
                <a:lnTo>
                  <a:pt x="4503386" y="725725"/>
                </a:lnTo>
                <a:moveTo>
                  <a:pt x="4503374" y="725725"/>
                </a:moveTo>
                <a:lnTo>
                  <a:pt x="5156143" y="963334"/>
                </a:lnTo>
                <a:lnTo>
                  <a:pt x="5808925" y="725725"/>
                </a:lnTo>
                <a:cubicBezTo>
                  <a:pt x="5808925" y="725713"/>
                  <a:pt x="5808925" y="250521"/>
                  <a:pt x="5808925" y="250521"/>
                </a:cubicBezTo>
                <a:lnTo>
                  <a:pt x="5156143" y="12938"/>
                </a:lnTo>
                <a:lnTo>
                  <a:pt x="4503374" y="250521"/>
                </a:lnTo>
                <a:cubicBezTo>
                  <a:pt x="4503374" y="250534"/>
                  <a:pt x="4503374" y="725725"/>
                  <a:pt x="4503374" y="725725"/>
                </a:cubicBezTo>
                <a:moveTo>
                  <a:pt x="5156143" y="12938"/>
                </a:moveTo>
                <a:lnTo>
                  <a:pt x="5156143" y="963346"/>
                </a:lnTo>
                <a:moveTo>
                  <a:pt x="5120274" y="13"/>
                </a:moveTo>
                <a:lnTo>
                  <a:pt x="5156155" y="12938"/>
                </a:lnTo>
                <a:lnTo>
                  <a:pt x="5192037" y="13"/>
                </a:lnTo>
                <a:moveTo>
                  <a:pt x="4503374" y="13"/>
                </a:moveTo>
                <a:lnTo>
                  <a:pt x="4503374" y="250521"/>
                </a:lnTo>
                <a:moveTo>
                  <a:pt x="2580871" y="13"/>
                </a:moveTo>
                <a:lnTo>
                  <a:pt x="2545028" y="12925"/>
                </a:lnTo>
                <a:lnTo>
                  <a:pt x="3197797" y="250534"/>
                </a:lnTo>
                <a:moveTo>
                  <a:pt x="3850579" y="12913"/>
                </a:moveTo>
                <a:lnTo>
                  <a:pt x="3850579" y="13"/>
                </a:lnTo>
                <a:moveTo>
                  <a:pt x="3197797" y="725725"/>
                </a:moveTo>
                <a:lnTo>
                  <a:pt x="3850579" y="963334"/>
                </a:lnTo>
                <a:lnTo>
                  <a:pt x="4503361" y="725725"/>
                </a:lnTo>
                <a:cubicBezTo>
                  <a:pt x="4503361" y="725713"/>
                  <a:pt x="4503361" y="250521"/>
                  <a:pt x="4503361" y="250521"/>
                </a:cubicBezTo>
                <a:lnTo>
                  <a:pt x="3850579" y="12938"/>
                </a:lnTo>
                <a:lnTo>
                  <a:pt x="3197797" y="250521"/>
                </a:lnTo>
                <a:cubicBezTo>
                  <a:pt x="3197797" y="250534"/>
                  <a:pt x="3197797" y="725725"/>
                  <a:pt x="3197797" y="725725"/>
                </a:cubicBezTo>
                <a:moveTo>
                  <a:pt x="3197797" y="1200929"/>
                </a:moveTo>
                <a:lnTo>
                  <a:pt x="3850579" y="1438525"/>
                </a:lnTo>
                <a:lnTo>
                  <a:pt x="4503361" y="1200929"/>
                </a:lnTo>
                <a:cubicBezTo>
                  <a:pt x="4503361" y="1200917"/>
                  <a:pt x="4503361" y="725713"/>
                  <a:pt x="4503361" y="725713"/>
                </a:cubicBezTo>
                <a:lnTo>
                  <a:pt x="3850579" y="488104"/>
                </a:lnTo>
                <a:lnTo>
                  <a:pt x="3197797" y="725713"/>
                </a:lnTo>
                <a:lnTo>
                  <a:pt x="3197797" y="1200929"/>
                </a:lnTo>
                <a:moveTo>
                  <a:pt x="1892233" y="1676146"/>
                </a:moveTo>
                <a:lnTo>
                  <a:pt x="2545015" y="1913755"/>
                </a:lnTo>
                <a:lnTo>
                  <a:pt x="3197797" y="1676146"/>
                </a:lnTo>
                <a:cubicBezTo>
                  <a:pt x="3197797" y="1676121"/>
                  <a:pt x="3197797" y="1200929"/>
                  <a:pt x="3197797" y="1200929"/>
                </a:cubicBezTo>
                <a:lnTo>
                  <a:pt x="2545015" y="963321"/>
                </a:lnTo>
                <a:lnTo>
                  <a:pt x="1892233" y="1200929"/>
                </a:lnTo>
                <a:cubicBezTo>
                  <a:pt x="1892233" y="1200929"/>
                  <a:pt x="1892233" y="1676146"/>
                  <a:pt x="1892233" y="1676146"/>
                </a:cubicBezTo>
                <a:moveTo>
                  <a:pt x="3197797" y="13"/>
                </a:moveTo>
                <a:lnTo>
                  <a:pt x="3197797" y="250521"/>
                </a:lnTo>
                <a:moveTo>
                  <a:pt x="3197797" y="250521"/>
                </a:moveTo>
                <a:cubicBezTo>
                  <a:pt x="3075425" y="295049"/>
                  <a:pt x="3041017" y="200534"/>
                  <a:pt x="2918645" y="245100"/>
                </a:cubicBezTo>
                <a:cubicBezTo>
                  <a:pt x="2796273" y="289627"/>
                  <a:pt x="2830668" y="384155"/>
                  <a:pt x="2708284" y="428696"/>
                </a:cubicBezTo>
                <a:cubicBezTo>
                  <a:pt x="2585899" y="473223"/>
                  <a:pt x="2551491" y="378708"/>
                  <a:pt x="2429093" y="423274"/>
                </a:cubicBezTo>
                <a:cubicBezTo>
                  <a:pt x="2306696" y="467827"/>
                  <a:pt x="2341104" y="562342"/>
                  <a:pt x="2218707" y="606896"/>
                </a:cubicBezTo>
                <a:cubicBezTo>
                  <a:pt x="2096309" y="651436"/>
                  <a:pt x="2061901" y="556908"/>
                  <a:pt x="1939516" y="601474"/>
                </a:cubicBezTo>
                <a:cubicBezTo>
                  <a:pt x="1817119" y="646027"/>
                  <a:pt x="1851515" y="740542"/>
                  <a:pt x="1729117" y="785096"/>
                </a:cubicBezTo>
                <a:cubicBezTo>
                  <a:pt x="1606694" y="829649"/>
                  <a:pt x="1572286" y="735134"/>
                  <a:pt x="1449876" y="779687"/>
                </a:cubicBezTo>
                <a:cubicBezTo>
                  <a:pt x="1327453" y="824265"/>
                  <a:pt x="1361849" y="918755"/>
                  <a:pt x="1239439" y="963321"/>
                </a:cubicBezTo>
                <a:moveTo>
                  <a:pt x="1892233" y="1200929"/>
                </a:moveTo>
                <a:lnTo>
                  <a:pt x="3197797" y="1676121"/>
                </a:lnTo>
                <a:moveTo>
                  <a:pt x="5808937" y="13"/>
                </a:moveTo>
                <a:lnTo>
                  <a:pt x="5808937" y="250521"/>
                </a:lnTo>
                <a:moveTo>
                  <a:pt x="9623406" y="4533085"/>
                </a:moveTo>
                <a:lnTo>
                  <a:pt x="10284707" y="4773791"/>
                </a:lnTo>
                <a:lnTo>
                  <a:pt x="9623406" y="5014510"/>
                </a:lnTo>
                <a:lnTo>
                  <a:pt x="8962054" y="4773791"/>
                </a:lnTo>
                <a:lnTo>
                  <a:pt x="9623406" y="4533085"/>
                </a:lnTo>
                <a:close/>
                <a:moveTo>
                  <a:pt x="10284707" y="4934279"/>
                </a:moveTo>
                <a:lnTo>
                  <a:pt x="9623406" y="4693560"/>
                </a:lnTo>
                <a:lnTo>
                  <a:pt x="8962054" y="4934279"/>
                </a:lnTo>
                <a:lnTo>
                  <a:pt x="9623406" y="5174985"/>
                </a:lnTo>
                <a:lnTo>
                  <a:pt x="10284707" y="4934279"/>
                </a:lnTo>
                <a:close/>
                <a:moveTo>
                  <a:pt x="10284707" y="5094741"/>
                </a:moveTo>
                <a:lnTo>
                  <a:pt x="9623406" y="4854035"/>
                </a:lnTo>
                <a:lnTo>
                  <a:pt x="8962054" y="5094741"/>
                </a:lnTo>
                <a:lnTo>
                  <a:pt x="9623406" y="5335461"/>
                </a:lnTo>
                <a:lnTo>
                  <a:pt x="10284707" y="5094741"/>
                </a:lnTo>
                <a:close/>
                <a:moveTo>
                  <a:pt x="9623406" y="5495948"/>
                </a:moveTo>
                <a:lnTo>
                  <a:pt x="8962054" y="5255229"/>
                </a:lnTo>
                <a:lnTo>
                  <a:pt x="8300740" y="5495948"/>
                </a:lnTo>
                <a:lnTo>
                  <a:pt x="8962054" y="5736642"/>
                </a:lnTo>
                <a:lnTo>
                  <a:pt x="9623406" y="5495948"/>
                </a:lnTo>
                <a:close/>
                <a:moveTo>
                  <a:pt x="9623406" y="5977374"/>
                </a:moveTo>
                <a:lnTo>
                  <a:pt x="8962054" y="5736655"/>
                </a:lnTo>
                <a:lnTo>
                  <a:pt x="8300740" y="5977374"/>
                </a:lnTo>
                <a:lnTo>
                  <a:pt x="8962054" y="6218080"/>
                </a:lnTo>
                <a:lnTo>
                  <a:pt x="9623406" y="5977374"/>
                </a:lnTo>
                <a:close/>
                <a:moveTo>
                  <a:pt x="6316759" y="6218080"/>
                </a:moveTo>
                <a:lnTo>
                  <a:pt x="6978099" y="6458800"/>
                </a:lnTo>
                <a:lnTo>
                  <a:pt x="7639400" y="6218080"/>
                </a:lnTo>
                <a:moveTo>
                  <a:pt x="7639426" y="6699519"/>
                </a:moveTo>
                <a:lnTo>
                  <a:pt x="6978099" y="6458812"/>
                </a:lnTo>
                <a:lnTo>
                  <a:pt x="6316759" y="6699519"/>
                </a:lnTo>
                <a:moveTo>
                  <a:pt x="8962067" y="5255217"/>
                </a:moveTo>
                <a:lnTo>
                  <a:pt x="9623419" y="5495948"/>
                </a:lnTo>
                <a:lnTo>
                  <a:pt x="10284720" y="5255217"/>
                </a:lnTo>
                <a:lnTo>
                  <a:pt x="9623419" y="5014510"/>
                </a:lnTo>
                <a:lnTo>
                  <a:pt x="8962067" y="5255217"/>
                </a:lnTo>
                <a:close/>
                <a:moveTo>
                  <a:pt x="8962067" y="5255229"/>
                </a:moveTo>
                <a:lnTo>
                  <a:pt x="9623419" y="5495948"/>
                </a:lnTo>
                <a:lnTo>
                  <a:pt x="10284720" y="5255229"/>
                </a:lnTo>
                <a:cubicBezTo>
                  <a:pt x="10284720" y="5255217"/>
                  <a:pt x="10284720" y="4773791"/>
                  <a:pt x="10284720" y="4773791"/>
                </a:cubicBezTo>
                <a:lnTo>
                  <a:pt x="9623419" y="4533097"/>
                </a:lnTo>
                <a:lnTo>
                  <a:pt x="8962067" y="4773803"/>
                </a:lnTo>
                <a:lnTo>
                  <a:pt x="8962067" y="5255229"/>
                </a:lnTo>
                <a:moveTo>
                  <a:pt x="8300753" y="5977374"/>
                </a:moveTo>
                <a:lnTo>
                  <a:pt x="8962067" y="6218080"/>
                </a:lnTo>
                <a:lnTo>
                  <a:pt x="9623419" y="5977374"/>
                </a:lnTo>
                <a:cubicBezTo>
                  <a:pt x="9623419" y="5977361"/>
                  <a:pt x="9623419" y="5495948"/>
                  <a:pt x="9623419" y="5495948"/>
                </a:cubicBezTo>
                <a:lnTo>
                  <a:pt x="8962067" y="5255229"/>
                </a:lnTo>
                <a:lnTo>
                  <a:pt x="8300753" y="5495948"/>
                </a:lnTo>
                <a:lnTo>
                  <a:pt x="8300753" y="5977374"/>
                </a:lnTo>
                <a:moveTo>
                  <a:pt x="11607400" y="6218080"/>
                </a:moveTo>
                <a:lnTo>
                  <a:pt x="12187111" y="6428670"/>
                </a:lnTo>
                <a:moveTo>
                  <a:pt x="12187111" y="6488942"/>
                </a:moveTo>
                <a:lnTo>
                  <a:pt x="11607400" y="6699519"/>
                </a:lnTo>
                <a:lnTo>
                  <a:pt x="12047560" y="6857594"/>
                </a:lnTo>
                <a:moveTo>
                  <a:pt x="8521893" y="6857594"/>
                </a:moveTo>
                <a:lnTo>
                  <a:pt x="8962067" y="6699519"/>
                </a:lnTo>
                <a:cubicBezTo>
                  <a:pt x="8962067" y="6699493"/>
                  <a:pt x="8962067" y="6218080"/>
                  <a:pt x="8962067" y="6218080"/>
                </a:cubicBezTo>
                <a:lnTo>
                  <a:pt x="8300753" y="5977374"/>
                </a:lnTo>
                <a:lnTo>
                  <a:pt x="7639426" y="6218080"/>
                </a:lnTo>
                <a:cubicBezTo>
                  <a:pt x="7639426" y="6218093"/>
                  <a:pt x="7639426" y="6699519"/>
                  <a:pt x="7639426" y="6699519"/>
                </a:cubicBezTo>
                <a:moveTo>
                  <a:pt x="7639426" y="6699519"/>
                </a:moveTo>
                <a:lnTo>
                  <a:pt x="8079587" y="6857594"/>
                </a:lnTo>
                <a:moveTo>
                  <a:pt x="7209042" y="6857594"/>
                </a:moveTo>
                <a:lnTo>
                  <a:pt x="7639400" y="6699519"/>
                </a:lnTo>
                <a:lnTo>
                  <a:pt x="7639400" y="6218093"/>
                </a:lnTo>
                <a:lnTo>
                  <a:pt x="6978099" y="5977399"/>
                </a:lnTo>
                <a:lnTo>
                  <a:pt x="6316759" y="6218093"/>
                </a:lnTo>
                <a:lnTo>
                  <a:pt x="6316759" y="6699519"/>
                </a:lnTo>
                <a:moveTo>
                  <a:pt x="6747131" y="6857594"/>
                </a:moveTo>
                <a:lnTo>
                  <a:pt x="6316759" y="6699519"/>
                </a:lnTo>
                <a:moveTo>
                  <a:pt x="10946047" y="5495948"/>
                </a:moveTo>
                <a:lnTo>
                  <a:pt x="10284733" y="5255229"/>
                </a:lnTo>
                <a:lnTo>
                  <a:pt x="9623406" y="5495948"/>
                </a:lnTo>
                <a:lnTo>
                  <a:pt x="10284733" y="5736642"/>
                </a:lnTo>
                <a:lnTo>
                  <a:pt x="10946047" y="5495948"/>
                </a:lnTo>
                <a:close/>
                <a:moveTo>
                  <a:pt x="10946047" y="5977374"/>
                </a:moveTo>
                <a:lnTo>
                  <a:pt x="10284733" y="5736655"/>
                </a:lnTo>
                <a:lnTo>
                  <a:pt x="9623406" y="5977374"/>
                </a:lnTo>
                <a:lnTo>
                  <a:pt x="10284733" y="6218080"/>
                </a:lnTo>
                <a:lnTo>
                  <a:pt x="10946047" y="5977374"/>
                </a:lnTo>
                <a:close/>
                <a:moveTo>
                  <a:pt x="9623406" y="5977374"/>
                </a:moveTo>
                <a:lnTo>
                  <a:pt x="10284707" y="6218080"/>
                </a:lnTo>
                <a:lnTo>
                  <a:pt x="10946047" y="5977374"/>
                </a:lnTo>
                <a:cubicBezTo>
                  <a:pt x="10946047" y="5977361"/>
                  <a:pt x="10946047" y="5495948"/>
                  <a:pt x="10946047" y="5495948"/>
                </a:cubicBezTo>
                <a:lnTo>
                  <a:pt x="10284707" y="5255229"/>
                </a:lnTo>
                <a:lnTo>
                  <a:pt x="9623406" y="5495948"/>
                </a:lnTo>
                <a:lnTo>
                  <a:pt x="9623406" y="5977374"/>
                </a:lnTo>
                <a:moveTo>
                  <a:pt x="9623406" y="6458800"/>
                </a:moveTo>
                <a:lnTo>
                  <a:pt x="10284707" y="6699519"/>
                </a:lnTo>
                <a:lnTo>
                  <a:pt x="10946047" y="6458800"/>
                </a:lnTo>
                <a:cubicBezTo>
                  <a:pt x="10946047" y="6458787"/>
                  <a:pt x="10946047" y="5977374"/>
                  <a:pt x="10946047" y="5977374"/>
                </a:cubicBezTo>
                <a:lnTo>
                  <a:pt x="10284707" y="5736655"/>
                </a:lnTo>
                <a:lnTo>
                  <a:pt x="9623406" y="5977374"/>
                </a:lnTo>
                <a:lnTo>
                  <a:pt x="9623406" y="6458800"/>
                </a:lnTo>
                <a:moveTo>
                  <a:pt x="12187111" y="5466682"/>
                </a:moveTo>
                <a:lnTo>
                  <a:pt x="11607374" y="5255229"/>
                </a:lnTo>
                <a:lnTo>
                  <a:pt x="10946060" y="5495948"/>
                </a:lnTo>
                <a:cubicBezTo>
                  <a:pt x="10946047" y="5495948"/>
                  <a:pt x="10946047" y="5977374"/>
                  <a:pt x="10946047" y="5977374"/>
                </a:cubicBezTo>
                <a:moveTo>
                  <a:pt x="10946047" y="5977374"/>
                </a:moveTo>
                <a:lnTo>
                  <a:pt x="11607374" y="6218080"/>
                </a:lnTo>
                <a:lnTo>
                  <a:pt x="12187111" y="6006627"/>
                </a:lnTo>
                <a:moveTo>
                  <a:pt x="11607374" y="6699493"/>
                </a:moveTo>
                <a:lnTo>
                  <a:pt x="10946047" y="6458800"/>
                </a:lnTo>
                <a:lnTo>
                  <a:pt x="10284707" y="6699493"/>
                </a:lnTo>
                <a:cubicBezTo>
                  <a:pt x="10284707" y="6699519"/>
                  <a:pt x="10284707" y="6857594"/>
                  <a:pt x="10284707" y="6857594"/>
                </a:cubicBezTo>
                <a:moveTo>
                  <a:pt x="10284707" y="5255217"/>
                </a:moveTo>
                <a:lnTo>
                  <a:pt x="10284707" y="6699519"/>
                </a:lnTo>
                <a:moveTo>
                  <a:pt x="8962067" y="6218080"/>
                </a:moveTo>
                <a:lnTo>
                  <a:pt x="7639426" y="6699519"/>
                </a:lnTo>
                <a:moveTo>
                  <a:pt x="7639426" y="6857594"/>
                </a:moveTo>
                <a:lnTo>
                  <a:pt x="7639426" y="6699519"/>
                </a:lnTo>
                <a:moveTo>
                  <a:pt x="11607374" y="5255229"/>
                </a:moveTo>
                <a:lnTo>
                  <a:pt x="11607374" y="6857594"/>
                </a:lnTo>
                <a:moveTo>
                  <a:pt x="9623406" y="6857594"/>
                </a:moveTo>
                <a:lnTo>
                  <a:pt x="9623406" y="6458800"/>
                </a:lnTo>
                <a:lnTo>
                  <a:pt x="8962054" y="6218080"/>
                </a:lnTo>
                <a:moveTo>
                  <a:pt x="10284707" y="6699519"/>
                </a:moveTo>
                <a:cubicBezTo>
                  <a:pt x="10160736" y="6744630"/>
                  <a:pt x="10125895" y="6648897"/>
                  <a:pt x="10001924" y="6694008"/>
                </a:cubicBezTo>
                <a:cubicBezTo>
                  <a:pt x="9896871" y="6732251"/>
                  <a:pt x="9905847" y="6808267"/>
                  <a:pt x="9835596" y="6857594"/>
                </a:cubicBezTo>
                <a:moveTo>
                  <a:pt x="586670" y="250521"/>
                </a:moveTo>
                <a:lnTo>
                  <a:pt x="586670" y="13"/>
                </a:lnTo>
              </a:path>
            </a:pathLst>
          </a:custGeom>
          <a:noFill/>
          <a:ln w="9525" cap="rnd">
            <a:gradFill>
              <a:gsLst>
                <a:gs pos="27000">
                  <a:srgbClr val="781A62">
                    <a:alpha val="90000"/>
                  </a:srgbClr>
                </a:gs>
                <a:gs pos="79000">
                  <a:srgbClr val="781A62">
                    <a:alpha val="55000"/>
                  </a:srgbClr>
                </a:gs>
              </a:gsLst>
              <a:lin ang="15000000" scaled="0"/>
            </a:gradFill>
            <a:prstDash val="solid"/>
            <a:round/>
          </a:ln>
        </p:spPr>
        <p:txBody>
          <a:bodyPr/>
          <a:lstStyle/>
          <a:p>
            <a:pPr lvl="0"/>
            <a:endParaRPr lang="en-US"/>
          </a:p>
        </p:txBody>
      </p:sp>
    </p:spTree>
    <p:extLst>
      <p:ext uri="{BB962C8B-B14F-4D97-AF65-F5344CB8AC3E}">
        <p14:creationId xmlns:p14="http://schemas.microsoft.com/office/powerpoint/2010/main" val="343675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 Ligh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7" name="Title 6">
            <a:extLst>
              <a:ext uri="{FF2B5EF4-FFF2-40B4-BE49-F238E27FC236}">
                <a16:creationId xmlns:a16="http://schemas.microsoft.com/office/drawing/2014/main" id="{33B86C44-7744-677C-D37F-393ED0D8F645}"/>
              </a:ext>
            </a:extLst>
          </p:cNvPr>
          <p:cNvSpPr>
            <a:spLocks noGrp="1"/>
          </p:cNvSpPr>
          <p:nvPr>
            <p:ph type="title" hasCustomPrompt="1"/>
          </p:nvPr>
        </p:nvSpPr>
        <p:spPr>
          <a:xfrm>
            <a:off x="548640" y="457200"/>
            <a:ext cx="11088686" cy="548640"/>
          </a:xfrm>
        </p:spPr>
        <p:txBody>
          <a:bodyPr anchor="t"/>
          <a:lstStyle>
            <a:lvl1pPr>
              <a:defRPr/>
            </a:lvl1pPr>
          </a:lstStyle>
          <a:p>
            <a:r>
              <a:rPr lang="en-US"/>
              <a:t>Title text, 30pt</a:t>
            </a:r>
          </a:p>
        </p:txBody>
      </p:sp>
      <p:sp>
        <p:nvSpPr>
          <p:cNvPr id="3" name="Text Placeholder 2">
            <a:extLst>
              <a:ext uri="{FF2B5EF4-FFF2-40B4-BE49-F238E27FC236}">
                <a16:creationId xmlns:a16="http://schemas.microsoft.com/office/drawing/2014/main" id="{29F1D91E-5EBC-CFFF-C4FF-658D5BCBE502}"/>
              </a:ext>
            </a:extLst>
          </p:cNvPr>
          <p:cNvSpPr>
            <a:spLocks noGrp="1"/>
          </p:cNvSpPr>
          <p:nvPr>
            <p:ph type="body" sz="quarter" idx="15"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4" name="Content Placeholder 3">
            <a:extLst>
              <a:ext uri="{FF2B5EF4-FFF2-40B4-BE49-F238E27FC236}">
                <a16:creationId xmlns:a16="http://schemas.microsoft.com/office/drawing/2014/main" id="{849CDEA1-BF0A-2A9A-57B3-4A5965938C86}"/>
              </a:ext>
            </a:extLst>
          </p:cNvPr>
          <p:cNvSpPr>
            <a:spLocks noGrp="1"/>
          </p:cNvSpPr>
          <p:nvPr>
            <p:ph sz="quarter" idx="14" hasCustomPrompt="1"/>
          </p:nvPr>
        </p:nvSpPr>
        <p:spPr>
          <a:xfrm>
            <a:off x="548640" y="1554480"/>
            <a:ext cx="11088688" cy="4617720"/>
          </a:xfrm>
        </p:spPr>
        <p:txBody>
          <a:bodyPr/>
          <a:lstStyle>
            <a:lvl1pPr>
              <a:defRPr sz="1600" b="0"/>
            </a:lvl1pPr>
            <a:lvl2pPr marL="182880" indent="-182880">
              <a:spcBef>
                <a:spcPts val="600"/>
              </a:spcBef>
              <a:buFont typeface="Arial" panose="020B0604020202020204" pitchFamily="34" charset="0"/>
              <a:buChar char="•"/>
              <a:defRPr sz="1600"/>
            </a:lvl2pPr>
            <a:lvl3pPr marL="365760" indent="-182880">
              <a:buFont typeface="Arial" panose="020B0604020202020204" pitchFamily="34" charset="0"/>
              <a:buChar char="–"/>
              <a:defRPr/>
            </a:lvl3pPr>
            <a:lvl4pPr marL="548640" indent="-182880">
              <a:buFont typeface="Arial" panose="020B0604020202020204" pitchFamily="34" charset="0"/>
              <a:buChar char="•"/>
              <a:defRPr/>
            </a:lvl4pPr>
            <a:lvl5pPr marL="731520" indent="-182880">
              <a:buFont typeface="Arial" panose="020B0604020202020204" pitchFamily="34" charset="0"/>
              <a:buChar char="–"/>
              <a:defRPr sz="1200"/>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8" name="Date Placeholder 7">
            <a:extLst>
              <a:ext uri="{FF2B5EF4-FFF2-40B4-BE49-F238E27FC236}">
                <a16:creationId xmlns:a16="http://schemas.microsoft.com/office/drawing/2014/main" id="{68E189C2-3D56-EA28-01E3-E9488BEA1F16}"/>
              </a:ext>
              <a:ext uri="{C183D7F6-B498-43B3-948B-1728B52AA6E4}">
                <adec:decorative xmlns:adec="http://schemas.microsoft.com/office/drawing/2017/decorative" val="0"/>
              </a:ext>
            </a:extLst>
          </p:cNvPr>
          <p:cNvSpPr>
            <a:spLocks noGrp="1"/>
          </p:cNvSpPr>
          <p:nvPr>
            <p:ph type="dt" sz="half" idx="13"/>
          </p:nvPr>
        </p:nvSpPr>
        <p:spPr/>
        <p:txBody>
          <a:bodyPr/>
          <a:lstStyle/>
          <a:p>
            <a:pPr marL="0" indent="0"/>
            <a:r>
              <a:rPr lang="en-US"/>
              <a:t>Source(s) / Citation(s) / Trademark(s)</a:t>
            </a:r>
          </a:p>
        </p:txBody>
      </p:sp>
    </p:spTree>
    <p:extLst>
      <p:ext uri="{BB962C8B-B14F-4D97-AF65-F5344CB8AC3E}">
        <p14:creationId xmlns:p14="http://schemas.microsoft.com/office/powerpoint/2010/main" val="802822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Ligh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135852C-3942-59EE-CEDC-3AD4BE45263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7" name="Slide Number Placeholder 6">
            <a:extLst>
              <a:ext uri="{FF2B5EF4-FFF2-40B4-BE49-F238E27FC236}">
                <a16:creationId xmlns:a16="http://schemas.microsoft.com/office/drawing/2014/main" id="{37630709-14D2-E13B-15FA-247291143F26}"/>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5" name="Title 4">
            <a:extLst>
              <a:ext uri="{FF2B5EF4-FFF2-40B4-BE49-F238E27FC236}">
                <a16:creationId xmlns:a16="http://schemas.microsoft.com/office/drawing/2014/main" id="{8EDD49F2-136F-EE5F-1AFE-2C9F577E61FE}"/>
              </a:ext>
            </a:extLst>
          </p:cNvPr>
          <p:cNvSpPr>
            <a:spLocks noGrp="1"/>
          </p:cNvSpPr>
          <p:nvPr>
            <p:ph type="title" hasCustomPrompt="1"/>
          </p:nvPr>
        </p:nvSpPr>
        <p:spPr>
          <a:xfrm>
            <a:off x="548640" y="457200"/>
            <a:ext cx="11091672" cy="548640"/>
          </a:xfrm>
        </p:spPr>
        <p:txBody>
          <a:bodyPr anchor="t"/>
          <a:lstStyle>
            <a:lvl1pPr>
              <a:defRPr/>
            </a:lvl1pPr>
          </a:lstStyle>
          <a:p>
            <a:r>
              <a:rPr lang="en-US"/>
              <a:t>Title text, 30pt</a:t>
            </a:r>
          </a:p>
        </p:txBody>
      </p:sp>
      <p:sp>
        <p:nvSpPr>
          <p:cNvPr id="2" name="Text Placeholder 2">
            <a:extLst>
              <a:ext uri="{FF2B5EF4-FFF2-40B4-BE49-F238E27FC236}">
                <a16:creationId xmlns:a16="http://schemas.microsoft.com/office/drawing/2014/main" id="{28365807-71CB-01E7-FCA6-0290AC189FA1}"/>
              </a:ext>
            </a:extLst>
          </p:cNvPr>
          <p:cNvSpPr>
            <a:spLocks noGrp="1"/>
          </p:cNvSpPr>
          <p:nvPr>
            <p:ph type="body" sz="quarter" idx="15"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3" name="Content Placeholder 2">
            <a:extLst>
              <a:ext uri="{FF2B5EF4-FFF2-40B4-BE49-F238E27FC236}">
                <a16:creationId xmlns:a16="http://schemas.microsoft.com/office/drawing/2014/main" id="{DB4F7E83-85AE-A2C7-FF70-AB38CC342A3B}"/>
              </a:ext>
            </a:extLst>
          </p:cNvPr>
          <p:cNvSpPr>
            <a:spLocks noGrp="1"/>
          </p:cNvSpPr>
          <p:nvPr>
            <p:ph sz="half" idx="1" hasCustomPrompt="1"/>
          </p:nvPr>
        </p:nvSpPr>
        <p:spPr>
          <a:xfrm>
            <a:off x="552450" y="1554480"/>
            <a:ext cx="5356225" cy="4617720"/>
          </a:xfrm>
        </p:spPr>
        <p:txBody>
          <a:bodyPr/>
          <a:lstStyle>
            <a:lvl2pPr>
              <a:defRPr/>
            </a:lvl2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4" name="Content Placeholder 3">
            <a:extLst>
              <a:ext uri="{FF2B5EF4-FFF2-40B4-BE49-F238E27FC236}">
                <a16:creationId xmlns:a16="http://schemas.microsoft.com/office/drawing/2014/main" id="{391CF5B5-6B11-3FC8-58BA-4C3A8A87E3EB}"/>
              </a:ext>
            </a:extLst>
          </p:cNvPr>
          <p:cNvSpPr>
            <a:spLocks noGrp="1"/>
          </p:cNvSpPr>
          <p:nvPr>
            <p:ph sz="half" idx="2" hasCustomPrompt="1"/>
          </p:nvPr>
        </p:nvSpPr>
        <p:spPr>
          <a:xfrm>
            <a:off x="6283327" y="1554480"/>
            <a:ext cx="5357812"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8" name="Date Placeholder 7">
            <a:extLst>
              <a:ext uri="{FF2B5EF4-FFF2-40B4-BE49-F238E27FC236}">
                <a16:creationId xmlns:a16="http://schemas.microsoft.com/office/drawing/2014/main" id="{9EC4B66F-DD69-1E70-7048-CB4CBE1DE42E}"/>
              </a:ext>
              <a:ext uri="{C183D7F6-B498-43B3-948B-1728B52AA6E4}">
                <adec:decorative xmlns:adec="http://schemas.microsoft.com/office/drawing/2017/decorative" val="0"/>
              </a:ext>
            </a:extLst>
          </p:cNvPr>
          <p:cNvSpPr>
            <a:spLocks noGrp="1"/>
          </p:cNvSpPr>
          <p:nvPr>
            <p:ph type="dt" sz="half" idx="13"/>
          </p:nvPr>
        </p:nvSpPr>
        <p:spPr/>
        <p:txBody>
          <a:bodyPr/>
          <a:lstStyle/>
          <a:p>
            <a:pPr marL="0" indent="0"/>
            <a:r>
              <a:rPr lang="en-US"/>
              <a:t>Source(s) / Citation(s) / Trademark(s)</a:t>
            </a:r>
          </a:p>
        </p:txBody>
      </p:sp>
    </p:spTree>
    <p:extLst>
      <p:ext uri="{BB962C8B-B14F-4D97-AF65-F5344CB8AC3E}">
        <p14:creationId xmlns:p14="http://schemas.microsoft.com/office/powerpoint/2010/main" val="4046904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Ligh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135852C-3942-59EE-CEDC-3AD4BE45263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7" name="Slide Number Placeholder 6">
            <a:extLst>
              <a:ext uri="{FF2B5EF4-FFF2-40B4-BE49-F238E27FC236}">
                <a16:creationId xmlns:a16="http://schemas.microsoft.com/office/drawing/2014/main" id="{37630709-14D2-E13B-15FA-247291143F26}"/>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5" name="Title 4">
            <a:extLst>
              <a:ext uri="{FF2B5EF4-FFF2-40B4-BE49-F238E27FC236}">
                <a16:creationId xmlns:a16="http://schemas.microsoft.com/office/drawing/2014/main" id="{05A6258F-BA38-6A88-46D8-68D08A1E9F48}"/>
              </a:ext>
            </a:extLst>
          </p:cNvPr>
          <p:cNvSpPr>
            <a:spLocks noGrp="1"/>
          </p:cNvSpPr>
          <p:nvPr>
            <p:ph type="title" hasCustomPrompt="1"/>
          </p:nvPr>
        </p:nvSpPr>
        <p:spPr>
          <a:xfrm>
            <a:off x="548640" y="457200"/>
            <a:ext cx="11091672" cy="548640"/>
          </a:xfrm>
        </p:spPr>
        <p:txBody>
          <a:bodyPr anchor="t"/>
          <a:lstStyle>
            <a:lvl1pPr>
              <a:defRPr/>
            </a:lvl1pPr>
          </a:lstStyle>
          <a:p>
            <a:r>
              <a:rPr lang="en-US"/>
              <a:t>Title text, 30pt</a:t>
            </a:r>
          </a:p>
        </p:txBody>
      </p:sp>
      <p:sp>
        <p:nvSpPr>
          <p:cNvPr id="2" name="Text Placeholder 2">
            <a:extLst>
              <a:ext uri="{FF2B5EF4-FFF2-40B4-BE49-F238E27FC236}">
                <a16:creationId xmlns:a16="http://schemas.microsoft.com/office/drawing/2014/main" id="{DE6EFFD6-2BCA-A3D2-382D-EF991ABB2991}"/>
              </a:ext>
            </a:extLst>
          </p:cNvPr>
          <p:cNvSpPr>
            <a:spLocks noGrp="1"/>
          </p:cNvSpPr>
          <p:nvPr>
            <p:ph type="body" sz="quarter" idx="15"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3" name="Content Placeholder 2">
            <a:extLst>
              <a:ext uri="{FF2B5EF4-FFF2-40B4-BE49-F238E27FC236}">
                <a16:creationId xmlns:a16="http://schemas.microsoft.com/office/drawing/2014/main" id="{DB4F7E83-85AE-A2C7-FF70-AB38CC342A3B}"/>
              </a:ext>
            </a:extLst>
          </p:cNvPr>
          <p:cNvSpPr>
            <a:spLocks noGrp="1"/>
          </p:cNvSpPr>
          <p:nvPr>
            <p:ph sz="half" idx="1" hasCustomPrompt="1"/>
          </p:nvPr>
        </p:nvSpPr>
        <p:spPr>
          <a:xfrm>
            <a:off x="548640" y="1554480"/>
            <a:ext cx="3448685"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4" name="Content Placeholder 3">
            <a:extLst>
              <a:ext uri="{FF2B5EF4-FFF2-40B4-BE49-F238E27FC236}">
                <a16:creationId xmlns:a16="http://schemas.microsoft.com/office/drawing/2014/main" id="{391CF5B5-6B11-3FC8-58BA-4C3A8A87E3EB}"/>
              </a:ext>
            </a:extLst>
          </p:cNvPr>
          <p:cNvSpPr>
            <a:spLocks noGrp="1"/>
          </p:cNvSpPr>
          <p:nvPr>
            <p:ph sz="half" idx="2" hasCustomPrompt="1"/>
          </p:nvPr>
        </p:nvSpPr>
        <p:spPr>
          <a:xfrm>
            <a:off x="4372356" y="1554480"/>
            <a:ext cx="3447288"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8" name="Content Placeholder 4">
            <a:extLst>
              <a:ext uri="{FF2B5EF4-FFF2-40B4-BE49-F238E27FC236}">
                <a16:creationId xmlns:a16="http://schemas.microsoft.com/office/drawing/2014/main" id="{E0E9EB88-7561-8DCD-FB86-DFACFEC5688D}"/>
              </a:ext>
            </a:extLst>
          </p:cNvPr>
          <p:cNvSpPr>
            <a:spLocks noGrp="1"/>
          </p:cNvSpPr>
          <p:nvPr>
            <p:ph sz="half" idx="13" hasCustomPrompt="1"/>
          </p:nvPr>
        </p:nvSpPr>
        <p:spPr>
          <a:xfrm>
            <a:off x="8197850" y="1554480"/>
            <a:ext cx="3443288"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9" name="Date Placeholder 8">
            <a:extLst>
              <a:ext uri="{FF2B5EF4-FFF2-40B4-BE49-F238E27FC236}">
                <a16:creationId xmlns:a16="http://schemas.microsoft.com/office/drawing/2014/main" id="{6F2A5ECE-5627-397C-EC44-C80147A05E9E}"/>
              </a:ext>
              <a:ext uri="{C183D7F6-B498-43B3-948B-1728B52AA6E4}">
                <adec:decorative xmlns:adec="http://schemas.microsoft.com/office/drawing/2017/decorative" val="0"/>
              </a:ext>
            </a:extLst>
          </p:cNvPr>
          <p:cNvSpPr>
            <a:spLocks noGrp="1"/>
          </p:cNvSpPr>
          <p:nvPr>
            <p:ph type="dt" sz="half" idx="14"/>
          </p:nvPr>
        </p:nvSpPr>
        <p:spPr/>
        <p:txBody>
          <a:bodyPr/>
          <a:lstStyle/>
          <a:p>
            <a:pPr marL="0" indent="0"/>
            <a:r>
              <a:rPr lang="en-US"/>
              <a:t>Source(s) / Citation(s) / Trademark(s)</a:t>
            </a:r>
          </a:p>
        </p:txBody>
      </p:sp>
    </p:spTree>
    <p:extLst>
      <p:ext uri="{BB962C8B-B14F-4D97-AF65-F5344CB8AC3E}">
        <p14:creationId xmlns:p14="http://schemas.microsoft.com/office/powerpoint/2010/main" val="124436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Col Ligh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135852C-3942-59EE-CEDC-3AD4BE45263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7" name="Slide Number Placeholder 6">
            <a:extLst>
              <a:ext uri="{FF2B5EF4-FFF2-40B4-BE49-F238E27FC236}">
                <a16:creationId xmlns:a16="http://schemas.microsoft.com/office/drawing/2014/main" id="{37630709-14D2-E13B-15FA-247291143F26}"/>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5" name="Title 4">
            <a:extLst>
              <a:ext uri="{FF2B5EF4-FFF2-40B4-BE49-F238E27FC236}">
                <a16:creationId xmlns:a16="http://schemas.microsoft.com/office/drawing/2014/main" id="{40E115BC-50EC-3378-C342-0EBB2382CBCE}"/>
              </a:ext>
            </a:extLst>
          </p:cNvPr>
          <p:cNvSpPr>
            <a:spLocks noGrp="1"/>
          </p:cNvSpPr>
          <p:nvPr>
            <p:ph type="title" hasCustomPrompt="1"/>
          </p:nvPr>
        </p:nvSpPr>
        <p:spPr>
          <a:xfrm>
            <a:off x="548640" y="456300"/>
            <a:ext cx="11091672" cy="548640"/>
          </a:xfrm>
        </p:spPr>
        <p:txBody>
          <a:bodyPr anchor="t"/>
          <a:lstStyle>
            <a:lvl1pPr>
              <a:defRPr/>
            </a:lvl1pPr>
          </a:lstStyle>
          <a:p>
            <a:r>
              <a:rPr lang="en-US"/>
              <a:t>Title text, 30pt</a:t>
            </a:r>
          </a:p>
        </p:txBody>
      </p:sp>
      <p:sp>
        <p:nvSpPr>
          <p:cNvPr id="2" name="Text Placeholder 2">
            <a:extLst>
              <a:ext uri="{FF2B5EF4-FFF2-40B4-BE49-F238E27FC236}">
                <a16:creationId xmlns:a16="http://schemas.microsoft.com/office/drawing/2014/main" id="{BF014CA0-1869-FF65-94DE-81CD83B5712F}"/>
              </a:ext>
            </a:extLst>
          </p:cNvPr>
          <p:cNvSpPr>
            <a:spLocks noGrp="1"/>
          </p:cNvSpPr>
          <p:nvPr>
            <p:ph type="body" sz="quarter" idx="16"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3" name="Content Placeholder 2">
            <a:extLst>
              <a:ext uri="{FF2B5EF4-FFF2-40B4-BE49-F238E27FC236}">
                <a16:creationId xmlns:a16="http://schemas.microsoft.com/office/drawing/2014/main" id="{DB4F7E83-85AE-A2C7-FF70-AB38CC342A3B}"/>
              </a:ext>
            </a:extLst>
          </p:cNvPr>
          <p:cNvSpPr>
            <a:spLocks noGrp="1"/>
          </p:cNvSpPr>
          <p:nvPr>
            <p:ph sz="half" idx="1" hasCustomPrompt="1"/>
          </p:nvPr>
        </p:nvSpPr>
        <p:spPr>
          <a:xfrm>
            <a:off x="548640" y="1578152"/>
            <a:ext cx="2487168" cy="4594048"/>
          </a:xfrm>
        </p:spPr>
        <p:txBody>
          <a:bodyPr/>
          <a:lstStyle>
            <a:lvl1pPr>
              <a:spcBef>
                <a:spcPts val="1200"/>
              </a:spcBef>
              <a:defRPr sz="1400"/>
            </a:lvl1pPr>
            <a:lvl2pPr>
              <a:spcBef>
                <a:spcPts val="600"/>
              </a:spcBef>
              <a:defRPr sz="1400"/>
            </a:lvl2pPr>
            <a:lvl3pPr>
              <a:spcBef>
                <a:spcPts val="600"/>
              </a:spcBef>
              <a:defRPr sz="1200"/>
            </a:lvl3pPr>
            <a:lvl4pPr>
              <a:spcBef>
                <a:spcPts val="600"/>
              </a:spcBef>
              <a:defRPr sz="1100"/>
            </a:lvl4pPr>
            <a:lvl5pPr>
              <a:spcBef>
                <a:spcPts val="600"/>
              </a:spcBef>
              <a:defRPr sz="1100"/>
            </a:lvl5pPr>
          </a:lstStyle>
          <a:p>
            <a:pPr lvl="0"/>
            <a:r>
              <a:rPr lang="en-US"/>
              <a:t>First level, reg 14pt no bullet:</a:t>
            </a:r>
          </a:p>
          <a:p>
            <a:pPr lvl="1"/>
            <a:r>
              <a:rPr lang="en-US"/>
              <a:t>Second level, reg 14pt first bullet</a:t>
            </a:r>
          </a:p>
          <a:p>
            <a:pPr lvl="2"/>
            <a:r>
              <a:rPr lang="en-US"/>
              <a:t>Third level, reg 12pt second bullet</a:t>
            </a:r>
          </a:p>
          <a:p>
            <a:pPr lvl="3"/>
            <a:r>
              <a:rPr lang="en-US"/>
              <a:t>Fourth level, reg 11pt third bullet</a:t>
            </a:r>
          </a:p>
          <a:p>
            <a:pPr lvl="4"/>
            <a:r>
              <a:rPr lang="en-US"/>
              <a:t>Fifth level, reg 11pt fourth bullet</a:t>
            </a:r>
          </a:p>
        </p:txBody>
      </p:sp>
      <p:sp>
        <p:nvSpPr>
          <p:cNvPr id="4" name="Content Placeholder 3">
            <a:extLst>
              <a:ext uri="{FF2B5EF4-FFF2-40B4-BE49-F238E27FC236}">
                <a16:creationId xmlns:a16="http://schemas.microsoft.com/office/drawing/2014/main" id="{391CF5B5-6B11-3FC8-58BA-4C3A8A87E3EB}"/>
              </a:ext>
            </a:extLst>
          </p:cNvPr>
          <p:cNvSpPr>
            <a:spLocks noGrp="1"/>
          </p:cNvSpPr>
          <p:nvPr>
            <p:ph sz="half" idx="2" hasCustomPrompt="1"/>
          </p:nvPr>
        </p:nvSpPr>
        <p:spPr>
          <a:xfrm>
            <a:off x="3409950" y="1581912"/>
            <a:ext cx="2487168" cy="4590288"/>
          </a:xfrm>
        </p:spPr>
        <p:txBody>
          <a:bodyPr/>
          <a:lstStyle>
            <a:lvl1pPr>
              <a:spcBef>
                <a:spcPts val="1200"/>
              </a:spcBef>
              <a:defRPr sz="1400"/>
            </a:lvl1pPr>
            <a:lvl2pPr>
              <a:spcBef>
                <a:spcPts val="600"/>
              </a:spcBef>
              <a:defRPr sz="1400"/>
            </a:lvl2pPr>
            <a:lvl3pPr>
              <a:spcBef>
                <a:spcPts val="600"/>
              </a:spcBef>
              <a:defRPr sz="1200"/>
            </a:lvl3pPr>
            <a:lvl4pPr>
              <a:spcBef>
                <a:spcPts val="600"/>
              </a:spcBef>
              <a:defRPr sz="1100"/>
            </a:lvl4pPr>
            <a:lvl5pPr>
              <a:spcBef>
                <a:spcPts val="600"/>
              </a:spcBef>
              <a:defRPr sz="1100"/>
            </a:lvl5pPr>
          </a:lstStyle>
          <a:p>
            <a:pPr lvl="0"/>
            <a:r>
              <a:rPr lang="en-US"/>
              <a:t>First level, reg 14pt no bullet:</a:t>
            </a:r>
          </a:p>
          <a:p>
            <a:pPr lvl="1"/>
            <a:r>
              <a:rPr lang="en-US"/>
              <a:t>Second level, reg 14pt first bullet</a:t>
            </a:r>
          </a:p>
          <a:p>
            <a:pPr lvl="2"/>
            <a:r>
              <a:rPr lang="en-US"/>
              <a:t>Third level, reg 12pt second bullet</a:t>
            </a:r>
          </a:p>
          <a:p>
            <a:pPr lvl="3"/>
            <a:r>
              <a:rPr lang="en-US"/>
              <a:t>Fourth level, reg 11pt third bullet</a:t>
            </a:r>
          </a:p>
          <a:p>
            <a:pPr lvl="4"/>
            <a:r>
              <a:rPr lang="en-US"/>
              <a:t>Fifth level, reg 11pt fourth bullet</a:t>
            </a:r>
          </a:p>
        </p:txBody>
      </p:sp>
      <p:sp>
        <p:nvSpPr>
          <p:cNvPr id="8" name="Content Placeholder 4">
            <a:extLst>
              <a:ext uri="{FF2B5EF4-FFF2-40B4-BE49-F238E27FC236}">
                <a16:creationId xmlns:a16="http://schemas.microsoft.com/office/drawing/2014/main" id="{E0E9EB88-7561-8DCD-FB86-DFACFEC5688D}"/>
              </a:ext>
            </a:extLst>
          </p:cNvPr>
          <p:cNvSpPr>
            <a:spLocks noGrp="1"/>
          </p:cNvSpPr>
          <p:nvPr>
            <p:ph sz="half" idx="13" hasCustomPrompt="1"/>
          </p:nvPr>
        </p:nvSpPr>
        <p:spPr>
          <a:xfrm>
            <a:off x="6281738" y="1581912"/>
            <a:ext cx="2487168" cy="4590288"/>
          </a:xfrm>
        </p:spPr>
        <p:txBody>
          <a:bodyPr/>
          <a:lstStyle>
            <a:lvl1pPr>
              <a:spcBef>
                <a:spcPts val="1200"/>
              </a:spcBef>
              <a:defRPr sz="1400"/>
            </a:lvl1pPr>
            <a:lvl2pPr>
              <a:spcBef>
                <a:spcPts val="600"/>
              </a:spcBef>
              <a:defRPr sz="1400"/>
            </a:lvl2pPr>
            <a:lvl3pPr>
              <a:spcBef>
                <a:spcPts val="600"/>
              </a:spcBef>
              <a:defRPr sz="1200"/>
            </a:lvl3pPr>
            <a:lvl4pPr>
              <a:spcBef>
                <a:spcPts val="600"/>
              </a:spcBef>
              <a:defRPr sz="1100"/>
            </a:lvl4pPr>
            <a:lvl5pPr>
              <a:spcBef>
                <a:spcPts val="600"/>
              </a:spcBef>
              <a:defRPr sz="1100"/>
            </a:lvl5pPr>
          </a:lstStyle>
          <a:p>
            <a:pPr lvl="0"/>
            <a:r>
              <a:rPr lang="en-US"/>
              <a:t>First level, reg 14pt no bullet:</a:t>
            </a:r>
          </a:p>
          <a:p>
            <a:pPr lvl="1"/>
            <a:r>
              <a:rPr lang="en-US"/>
              <a:t>Second level, reg 14pt first bullet</a:t>
            </a:r>
          </a:p>
          <a:p>
            <a:pPr lvl="2"/>
            <a:r>
              <a:rPr lang="en-US"/>
              <a:t>Third level, reg 12pt second bullet</a:t>
            </a:r>
          </a:p>
          <a:p>
            <a:pPr lvl="3"/>
            <a:r>
              <a:rPr lang="en-US"/>
              <a:t>Fourth level, reg 11pt third bullet</a:t>
            </a:r>
          </a:p>
          <a:p>
            <a:pPr lvl="4"/>
            <a:r>
              <a:rPr lang="en-US"/>
              <a:t>Fifth level, reg 11pt fourth bullet</a:t>
            </a:r>
          </a:p>
        </p:txBody>
      </p:sp>
      <p:sp>
        <p:nvSpPr>
          <p:cNvPr id="9" name="Content Placeholder 5">
            <a:extLst>
              <a:ext uri="{FF2B5EF4-FFF2-40B4-BE49-F238E27FC236}">
                <a16:creationId xmlns:a16="http://schemas.microsoft.com/office/drawing/2014/main" id="{CB679DBA-BD63-0ABD-A459-620B5C7D4C6B}"/>
              </a:ext>
            </a:extLst>
          </p:cNvPr>
          <p:cNvSpPr>
            <a:spLocks noGrp="1"/>
          </p:cNvSpPr>
          <p:nvPr>
            <p:ph sz="half" idx="14" hasCustomPrompt="1"/>
          </p:nvPr>
        </p:nvSpPr>
        <p:spPr>
          <a:xfrm>
            <a:off x="9153526" y="1581912"/>
            <a:ext cx="2487168" cy="4590288"/>
          </a:xfrm>
        </p:spPr>
        <p:txBody>
          <a:bodyPr/>
          <a:lstStyle>
            <a:lvl1pPr>
              <a:spcBef>
                <a:spcPts val="1200"/>
              </a:spcBef>
              <a:defRPr sz="1400"/>
            </a:lvl1pPr>
            <a:lvl2pPr>
              <a:spcBef>
                <a:spcPts val="600"/>
              </a:spcBef>
              <a:defRPr sz="1400"/>
            </a:lvl2pPr>
            <a:lvl3pPr>
              <a:spcBef>
                <a:spcPts val="600"/>
              </a:spcBef>
              <a:defRPr sz="1200"/>
            </a:lvl3pPr>
            <a:lvl4pPr>
              <a:spcBef>
                <a:spcPts val="600"/>
              </a:spcBef>
              <a:defRPr sz="1100"/>
            </a:lvl4pPr>
            <a:lvl5pPr>
              <a:spcBef>
                <a:spcPts val="600"/>
              </a:spcBef>
              <a:defRPr sz="1100"/>
            </a:lvl5pPr>
          </a:lstStyle>
          <a:p>
            <a:pPr lvl="0"/>
            <a:r>
              <a:rPr lang="en-US"/>
              <a:t>First level, reg 14pt no bullet:</a:t>
            </a:r>
          </a:p>
          <a:p>
            <a:pPr lvl="1"/>
            <a:r>
              <a:rPr lang="en-US"/>
              <a:t>Second level, reg 14pt first bullet</a:t>
            </a:r>
          </a:p>
          <a:p>
            <a:pPr lvl="2"/>
            <a:r>
              <a:rPr lang="en-US"/>
              <a:t>Third level, reg 12pt second bullet</a:t>
            </a:r>
          </a:p>
          <a:p>
            <a:pPr lvl="3"/>
            <a:r>
              <a:rPr lang="en-US"/>
              <a:t>Fourth level, reg 11pt third bullet</a:t>
            </a:r>
          </a:p>
          <a:p>
            <a:pPr lvl="4"/>
            <a:r>
              <a:rPr lang="en-US"/>
              <a:t>Fifth level, reg 11pt fourth bullet</a:t>
            </a:r>
          </a:p>
        </p:txBody>
      </p:sp>
      <p:sp>
        <p:nvSpPr>
          <p:cNvPr id="10" name="Date Placeholder 9">
            <a:extLst>
              <a:ext uri="{FF2B5EF4-FFF2-40B4-BE49-F238E27FC236}">
                <a16:creationId xmlns:a16="http://schemas.microsoft.com/office/drawing/2014/main" id="{426D8142-71DC-53DA-7ACE-734A3C3C6EEE}"/>
              </a:ext>
              <a:ext uri="{C183D7F6-B498-43B3-948B-1728B52AA6E4}">
                <adec:decorative xmlns:adec="http://schemas.microsoft.com/office/drawing/2017/decorative" val="0"/>
              </a:ext>
            </a:extLst>
          </p:cNvPr>
          <p:cNvSpPr>
            <a:spLocks noGrp="1"/>
          </p:cNvSpPr>
          <p:nvPr>
            <p:ph type="dt" sz="half" idx="15"/>
          </p:nvPr>
        </p:nvSpPr>
        <p:spPr/>
        <p:txBody>
          <a:bodyPr/>
          <a:lstStyle/>
          <a:p>
            <a:pPr marL="0" indent="0"/>
            <a:r>
              <a:rPr lang="en-US"/>
              <a:t>Source(s) / Citation(s) / Trademark(s)</a:t>
            </a:r>
          </a:p>
        </p:txBody>
      </p:sp>
    </p:spTree>
    <p:extLst>
      <p:ext uri="{BB962C8B-B14F-4D97-AF65-F5344CB8AC3E}">
        <p14:creationId xmlns:p14="http://schemas.microsoft.com/office/powerpoint/2010/main" val="19067466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310097B-954D-DF0E-2AB6-6F2A85D3492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AD477BA4-2FCC-5C45-C6A3-984BFDCF47C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5" name="Footer Placeholder 4">
            <a:extLst>
              <a:ext uri="{FF2B5EF4-FFF2-40B4-BE49-F238E27FC236}">
                <a16:creationId xmlns:a16="http://schemas.microsoft.com/office/drawing/2014/main" id="{346D2DE1-751E-D734-5E0A-CF9F48A74D87}"/>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8" name="fortress_white_logo">
            <a:extLst>
              <a:ext uri="{FF2B5EF4-FFF2-40B4-BE49-F238E27FC236}">
                <a16:creationId xmlns:a16="http://schemas.microsoft.com/office/drawing/2014/main" id="{C4B9DDDE-4C60-393D-AB13-A3476258B586}"/>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21" name="Title 7">
            <a:extLst>
              <a:ext uri="{FF2B5EF4-FFF2-40B4-BE49-F238E27FC236}">
                <a16:creationId xmlns:a16="http://schemas.microsoft.com/office/drawing/2014/main" id="{DDE2A0DE-5FD9-07DA-3120-A5AE9A2F8B22}"/>
              </a:ext>
            </a:extLst>
          </p:cNvPr>
          <p:cNvSpPr>
            <a:spLocks noGrp="1"/>
          </p:cNvSpPr>
          <p:nvPr>
            <p:ph type="title" hasCustomPrompt="1"/>
          </p:nvPr>
        </p:nvSpPr>
        <p:spPr>
          <a:xfrm>
            <a:off x="548640" y="457200"/>
            <a:ext cx="11091672" cy="548640"/>
          </a:xfrm>
        </p:spPr>
        <p:txBody>
          <a:bodyPr anchor="t"/>
          <a:lstStyle>
            <a:lvl1pPr>
              <a:defRPr>
                <a:solidFill>
                  <a:schemeClr val="bg1"/>
                </a:solidFill>
              </a:defRPr>
            </a:lvl1pPr>
          </a:lstStyle>
          <a:p>
            <a:r>
              <a:rPr lang="en-US"/>
              <a:t>Agenda, bold 30pt</a:t>
            </a:r>
          </a:p>
        </p:txBody>
      </p:sp>
      <p:sp>
        <p:nvSpPr>
          <p:cNvPr id="24" name="Content Placeholder 3">
            <a:extLst>
              <a:ext uri="{FF2B5EF4-FFF2-40B4-BE49-F238E27FC236}">
                <a16:creationId xmlns:a16="http://schemas.microsoft.com/office/drawing/2014/main" id="{F0E1A2E3-BF21-047F-9556-5E09824EE23B}"/>
              </a:ext>
            </a:extLst>
          </p:cNvPr>
          <p:cNvSpPr>
            <a:spLocks noGrp="1"/>
          </p:cNvSpPr>
          <p:nvPr>
            <p:ph sz="quarter" idx="14" hasCustomPrompt="1"/>
          </p:nvPr>
        </p:nvSpPr>
        <p:spPr>
          <a:xfrm>
            <a:off x="548640" y="1554480"/>
            <a:ext cx="11088688" cy="4617720"/>
          </a:xfrm>
        </p:spPr>
        <p:txBody>
          <a:bodyPr numCol="2" spcCol="365760"/>
          <a:lstStyle>
            <a:lvl1pPr marL="365760" indent="-365760">
              <a:buFont typeface="+mj-lt"/>
              <a:buAutoNum type="arabicPeriod"/>
              <a:defRPr sz="1800" b="0">
                <a:solidFill>
                  <a:schemeClr val="bg1"/>
                </a:solidFill>
              </a:defRPr>
            </a:lvl1pPr>
            <a:lvl2pPr marL="640080" indent="-274320">
              <a:spcBef>
                <a:spcPts val="600"/>
              </a:spcBef>
              <a:buFont typeface="+mj-lt"/>
              <a:buAutoNum type="alphaLcPeriod"/>
              <a:defRPr sz="1600">
                <a:solidFill>
                  <a:schemeClr val="bg1"/>
                </a:solidFill>
              </a:defRPr>
            </a:lvl2pPr>
            <a:lvl3pPr marL="365760" indent="-182880">
              <a:buFont typeface="Arial" panose="020B0604020202020204" pitchFamily="34" charset="0"/>
              <a:buNone/>
              <a:defRPr>
                <a:solidFill>
                  <a:schemeClr val="bg1"/>
                </a:solidFill>
              </a:defRPr>
            </a:lvl3pPr>
            <a:lvl4pPr marL="548640" indent="-182880">
              <a:buFont typeface="Arial" panose="020B0604020202020204" pitchFamily="34" charset="0"/>
              <a:buChar char="•"/>
              <a:defRPr>
                <a:solidFill>
                  <a:schemeClr val="bg1"/>
                </a:solidFill>
              </a:defRPr>
            </a:lvl4pPr>
            <a:lvl5pPr marL="731520" indent="-182880">
              <a:buFont typeface="Arial" panose="020B0604020202020204" pitchFamily="34" charset="0"/>
              <a:buChar char="–"/>
              <a:defRPr sz="1200">
                <a:solidFill>
                  <a:schemeClr val="bg1"/>
                </a:solidFill>
              </a:defRPr>
            </a:lvl5pPr>
          </a:lstStyle>
          <a:p>
            <a:pPr lvl="0"/>
            <a:r>
              <a:rPr lang="en-US" noProof="0"/>
              <a:t>First level, reg 18pt</a:t>
            </a:r>
          </a:p>
          <a:p>
            <a:pPr lvl="1"/>
            <a:r>
              <a:rPr lang="en-US" noProof="0"/>
              <a:t>Second level, reg 16pt</a:t>
            </a:r>
          </a:p>
        </p:txBody>
      </p:sp>
    </p:spTree>
    <p:extLst>
      <p:ext uri="{BB962C8B-B14F-4D97-AF65-F5344CB8AC3E}">
        <p14:creationId xmlns:p14="http://schemas.microsoft.com/office/powerpoint/2010/main" val="155229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right + tex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4" name="Date Placeholder 3">
            <a:extLst>
              <a:ext uri="{FF2B5EF4-FFF2-40B4-BE49-F238E27FC236}">
                <a16:creationId xmlns:a16="http://schemas.microsoft.com/office/drawing/2014/main" id="{2B3FBA5B-398F-E02C-F121-1E39E6B271B5}"/>
              </a:ext>
              <a:ext uri="{C183D7F6-B498-43B3-948B-1728B52AA6E4}">
                <adec:decorative xmlns:adec="http://schemas.microsoft.com/office/drawing/2017/decorative" val="1"/>
              </a:ext>
            </a:extLst>
          </p:cNvPr>
          <p:cNvSpPr>
            <a:spLocks noGrp="1"/>
          </p:cNvSpPr>
          <p:nvPr>
            <p:ph type="dt" sz="half" idx="14"/>
          </p:nvPr>
        </p:nvSpPr>
        <p:spPr>
          <a:xfrm>
            <a:off x="6096001" y="6249782"/>
            <a:ext cx="4638675" cy="365125"/>
          </a:xfrm>
        </p:spPr>
        <p:txBody>
          <a:bodyPr/>
          <a:lstStyle/>
          <a:p>
            <a:pPr marL="0" indent="0"/>
            <a:r>
              <a:rPr lang="en-US"/>
              <a:t>Source(s) / Citation(s) / Trademark(s)</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7" name="Title 6">
            <a:extLst>
              <a:ext uri="{FF2B5EF4-FFF2-40B4-BE49-F238E27FC236}">
                <a16:creationId xmlns:a16="http://schemas.microsoft.com/office/drawing/2014/main" id="{A965B34B-B7F6-A967-63FC-D9BEC92505DF}"/>
              </a:ext>
            </a:extLst>
          </p:cNvPr>
          <p:cNvSpPr>
            <a:spLocks noGrp="1"/>
          </p:cNvSpPr>
          <p:nvPr>
            <p:ph type="title" hasCustomPrompt="1"/>
          </p:nvPr>
        </p:nvSpPr>
        <p:spPr>
          <a:xfrm>
            <a:off x="548640" y="457200"/>
            <a:ext cx="4892040" cy="822960"/>
          </a:xfrm>
        </p:spPr>
        <p:txBody>
          <a:bodyPr anchor="t"/>
          <a:lstStyle>
            <a:lvl1pPr>
              <a:defRPr/>
            </a:lvl1pPr>
          </a:lstStyle>
          <a:p>
            <a:r>
              <a:rPr lang="en-US"/>
              <a:t>Title text, </a:t>
            </a:r>
            <a:br>
              <a:rPr lang="en-US"/>
            </a:br>
            <a:r>
              <a:rPr lang="en-US"/>
              <a:t>30pt</a:t>
            </a:r>
          </a:p>
        </p:txBody>
      </p:sp>
      <p:sp>
        <p:nvSpPr>
          <p:cNvPr id="13" name="Picture Placeholder 12">
            <a:extLst>
              <a:ext uri="{FF2B5EF4-FFF2-40B4-BE49-F238E27FC236}">
                <a16:creationId xmlns:a16="http://schemas.microsoft.com/office/drawing/2014/main" id="{F56CB3AB-DA37-DA79-E81B-A10E494A1C9B}"/>
              </a:ext>
            </a:extLst>
          </p:cNvPr>
          <p:cNvSpPr>
            <a:spLocks noGrp="1"/>
          </p:cNvSpPr>
          <p:nvPr>
            <p:ph type="pic" sz="quarter" idx="17"/>
          </p:nvPr>
        </p:nvSpPr>
        <p:spPr>
          <a:xfrm>
            <a:off x="6096001" y="457200"/>
            <a:ext cx="5545138" cy="5715000"/>
          </a:xfrm>
          <a:noFill/>
        </p:spPr>
        <p:txBody>
          <a:bodyPr lIns="182880" tIns="182880"/>
          <a:lstStyle>
            <a:lvl1pPr>
              <a:defRPr>
                <a:solidFill>
                  <a:schemeClr val="bg1"/>
                </a:solidFill>
              </a:defRPr>
            </a:lvl1pPr>
          </a:lstStyle>
          <a:p>
            <a:r>
              <a:rPr lang="en-US"/>
              <a:t>Click icon to add picture</a:t>
            </a:r>
          </a:p>
        </p:txBody>
      </p:sp>
      <p:sp>
        <p:nvSpPr>
          <p:cNvPr id="10" name="Content Placeholder 9">
            <a:extLst>
              <a:ext uri="{FF2B5EF4-FFF2-40B4-BE49-F238E27FC236}">
                <a16:creationId xmlns:a16="http://schemas.microsoft.com/office/drawing/2014/main" id="{A26527B4-E1F7-6F7C-ADE4-DB69DE4426F4}"/>
              </a:ext>
            </a:extLst>
          </p:cNvPr>
          <p:cNvSpPr>
            <a:spLocks noGrp="1"/>
          </p:cNvSpPr>
          <p:nvPr>
            <p:ph sz="quarter" idx="15" hasCustomPrompt="1"/>
          </p:nvPr>
        </p:nvSpPr>
        <p:spPr>
          <a:xfrm>
            <a:off x="552450" y="1554480"/>
            <a:ext cx="4892040" cy="4617720"/>
          </a:xfrm>
        </p:spPr>
        <p:txBody>
          <a:bodyPr/>
          <a:lstStyle>
            <a:lvl5pPr>
              <a:spcBef>
                <a:spcPts val="800"/>
              </a:spcBef>
              <a:defRPr/>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Tree>
    <p:extLst>
      <p:ext uri="{BB962C8B-B14F-4D97-AF65-F5344CB8AC3E}">
        <p14:creationId xmlns:p14="http://schemas.microsoft.com/office/powerpoint/2010/main" val="33326326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left + tex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12" name="Picture Placeholder 12">
            <a:extLst>
              <a:ext uri="{FF2B5EF4-FFF2-40B4-BE49-F238E27FC236}">
                <a16:creationId xmlns:a16="http://schemas.microsoft.com/office/drawing/2014/main" id="{6BA82AF1-F0ED-959E-C03E-C246DA554AD9}"/>
              </a:ext>
            </a:extLst>
          </p:cNvPr>
          <p:cNvSpPr>
            <a:spLocks noGrp="1"/>
          </p:cNvSpPr>
          <p:nvPr>
            <p:ph type="pic" sz="quarter" idx="17"/>
          </p:nvPr>
        </p:nvSpPr>
        <p:spPr>
          <a:xfrm>
            <a:off x="552450" y="457200"/>
            <a:ext cx="5543550" cy="5715000"/>
          </a:xfrm>
          <a:noFill/>
        </p:spPr>
        <p:txBody>
          <a:bodyPr lIns="182880" tIns="182880"/>
          <a:lstStyle>
            <a:lvl1pPr>
              <a:defRPr>
                <a:solidFill>
                  <a:schemeClr val="bg1"/>
                </a:solidFill>
              </a:defRPr>
            </a:lvl1pPr>
          </a:lstStyle>
          <a:p>
            <a:r>
              <a:rPr lang="en-US"/>
              <a:t>Click icon to add picture</a:t>
            </a:r>
          </a:p>
        </p:txBody>
      </p:sp>
      <p:sp>
        <p:nvSpPr>
          <p:cNvPr id="7" name="Title 6">
            <a:extLst>
              <a:ext uri="{FF2B5EF4-FFF2-40B4-BE49-F238E27FC236}">
                <a16:creationId xmlns:a16="http://schemas.microsoft.com/office/drawing/2014/main" id="{060D7C92-132D-9C04-C067-86FD3F86E1B8}"/>
              </a:ext>
            </a:extLst>
          </p:cNvPr>
          <p:cNvSpPr>
            <a:spLocks noGrp="1"/>
          </p:cNvSpPr>
          <p:nvPr>
            <p:ph type="title" hasCustomPrompt="1"/>
          </p:nvPr>
        </p:nvSpPr>
        <p:spPr>
          <a:xfrm>
            <a:off x="6750685" y="457200"/>
            <a:ext cx="4892040" cy="822960"/>
          </a:xfrm>
        </p:spPr>
        <p:txBody>
          <a:bodyPr anchor="t"/>
          <a:lstStyle>
            <a:lvl1pPr>
              <a:defRPr/>
            </a:lvl1pPr>
          </a:lstStyle>
          <a:p>
            <a:r>
              <a:rPr lang="en-US"/>
              <a:t>Title text, </a:t>
            </a:r>
            <a:br>
              <a:rPr lang="en-US"/>
            </a:br>
            <a:r>
              <a:rPr lang="en-US"/>
              <a:t>30pt</a:t>
            </a:r>
          </a:p>
        </p:txBody>
      </p:sp>
      <p:sp>
        <p:nvSpPr>
          <p:cNvPr id="10" name="Content Placeholder 9">
            <a:extLst>
              <a:ext uri="{FF2B5EF4-FFF2-40B4-BE49-F238E27FC236}">
                <a16:creationId xmlns:a16="http://schemas.microsoft.com/office/drawing/2014/main" id="{B0FE8269-3562-36DE-D5F5-9B155D13C8F6}"/>
              </a:ext>
            </a:extLst>
          </p:cNvPr>
          <p:cNvSpPr>
            <a:spLocks noGrp="1"/>
          </p:cNvSpPr>
          <p:nvPr>
            <p:ph sz="quarter" idx="15" hasCustomPrompt="1"/>
          </p:nvPr>
        </p:nvSpPr>
        <p:spPr>
          <a:xfrm>
            <a:off x="6750685" y="1554480"/>
            <a:ext cx="4892040"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2" name="Date Placeholder 3">
            <a:extLst>
              <a:ext uri="{FF2B5EF4-FFF2-40B4-BE49-F238E27FC236}">
                <a16:creationId xmlns:a16="http://schemas.microsoft.com/office/drawing/2014/main" id="{7CC724CC-71C0-32B1-A007-F858DDA3CA2F}"/>
              </a:ext>
              <a:ext uri="{C183D7F6-B498-43B3-948B-1728B52AA6E4}">
                <adec:decorative xmlns:adec="http://schemas.microsoft.com/office/drawing/2017/decorative" val="0"/>
              </a:ext>
            </a:extLst>
          </p:cNvPr>
          <p:cNvSpPr>
            <a:spLocks noGrp="1"/>
          </p:cNvSpPr>
          <p:nvPr>
            <p:ph type="dt" sz="half" idx="13"/>
          </p:nvPr>
        </p:nvSpPr>
        <p:spPr>
          <a:xfrm>
            <a:off x="6750685" y="6249782"/>
            <a:ext cx="4297680" cy="365125"/>
          </a:xfrm>
        </p:spPr>
        <p:txBody>
          <a:bodyPr/>
          <a:lstStyle/>
          <a:p>
            <a:pPr marL="0" indent="0"/>
            <a:r>
              <a:rPr lang="en-US"/>
              <a:t>Source(s) / Citation(s) / Trademark(s)</a:t>
            </a:r>
          </a:p>
        </p:txBody>
      </p:sp>
    </p:spTree>
    <p:extLst>
      <p:ext uri="{BB962C8B-B14F-4D97-AF65-F5344CB8AC3E}">
        <p14:creationId xmlns:p14="http://schemas.microsoft.com/office/powerpoint/2010/main" val="2146326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ent left 50/50">
    <p:bg>
      <p:bgPr>
        <a:solidFill>
          <a:schemeClr val="bg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078D8E6-AEFD-8C27-17CF-4113709D784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6096000" cy="6858000"/>
          </a:xfrm>
          <a:prstGeom prst="rect">
            <a:avLst/>
          </a:prstGeom>
        </p:spPr>
      </p:pic>
      <p:sp>
        <p:nvSpPr>
          <p:cNvPr id="7" name="Rectangle 6">
            <a:extLst>
              <a:ext uri="{FF2B5EF4-FFF2-40B4-BE49-F238E27FC236}">
                <a16:creationId xmlns:a16="http://schemas.microsoft.com/office/drawing/2014/main" id="{D379D02C-01AB-C277-97B9-68A9098A0611}"/>
              </a:ext>
              <a:ext uri="{C183D7F6-B498-43B3-948B-1728B52AA6E4}">
                <adec:decorative xmlns:adec="http://schemas.microsoft.com/office/drawing/2017/decorative" val="1"/>
              </a:ext>
            </a:extLst>
          </p:cNvPr>
          <p:cNvSpPr/>
          <p:nvPr userDrawn="1"/>
        </p:nvSpPr>
        <p:spPr bwMode="hidden">
          <a:xfrm>
            <a:off x="6099048" y="0"/>
            <a:ext cx="609904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rtress_red_logo">
            <a:extLst>
              <a:ext uri="{FF2B5EF4-FFF2-40B4-BE49-F238E27FC236}">
                <a16:creationId xmlns:a16="http://schemas.microsoft.com/office/drawing/2014/main" id="{BF167CAF-B544-94B7-7A81-C8803748D047}"/>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4" name="Footer Placeholder 3">
            <a:extLst>
              <a:ext uri="{FF2B5EF4-FFF2-40B4-BE49-F238E27FC236}">
                <a16:creationId xmlns:a16="http://schemas.microsoft.com/office/drawing/2014/main" id="{8FB92DA1-E768-FCD1-C681-49BBC98B9B6F}"/>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tx1"/>
                </a:solidFill>
              </a:defRPr>
            </a:lvl1pPr>
          </a:lstStyle>
          <a:p>
            <a:r>
              <a:rPr lang="en-US"/>
              <a:t>© 2026 Equinix, Inc.</a:t>
            </a:r>
            <a:endParaRPr lang="en-US">
              <a:solidFill>
                <a:schemeClr val="tx1"/>
              </a:solidFill>
            </a:endParaRPr>
          </a:p>
        </p:txBody>
      </p:sp>
      <p:sp>
        <p:nvSpPr>
          <p:cNvPr id="11" name="Slide Number Placeholder 10">
            <a:extLst>
              <a:ext uri="{FF2B5EF4-FFF2-40B4-BE49-F238E27FC236}">
                <a16:creationId xmlns:a16="http://schemas.microsoft.com/office/drawing/2014/main" id="{571993D6-398D-4F53-BFDA-6242499A6091}"/>
              </a:ext>
            </a:extLst>
          </p:cNvPr>
          <p:cNvSpPr>
            <a:spLocks noGrp="1"/>
          </p:cNvSpPr>
          <p:nvPr>
            <p:ph type="sldNum" sz="quarter" idx="16"/>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8" name="Content Placeholder 7">
            <a:extLst>
              <a:ext uri="{FF2B5EF4-FFF2-40B4-BE49-F238E27FC236}">
                <a16:creationId xmlns:a16="http://schemas.microsoft.com/office/drawing/2014/main" id="{6DFA8681-EE35-B0FE-AA04-2CF5F6DED196}"/>
              </a:ext>
            </a:extLst>
          </p:cNvPr>
          <p:cNvSpPr>
            <a:spLocks noGrp="1"/>
          </p:cNvSpPr>
          <p:nvPr>
            <p:ph sz="quarter" idx="13" hasCustomPrompt="1"/>
          </p:nvPr>
        </p:nvSpPr>
        <p:spPr>
          <a:xfrm>
            <a:off x="6749098" y="1554480"/>
            <a:ext cx="4892040" cy="4636008"/>
          </a:xfrm>
        </p:spPr>
        <p:txBody>
          <a:bodyPr/>
          <a:lstStyle>
            <a:lvl1pPr marL="0" indent="0">
              <a:spcBef>
                <a:spcPts val="1200"/>
              </a:spcBef>
              <a:buNone/>
              <a:defRPr sz="1600" b="0">
                <a:solidFill>
                  <a:schemeClr val="bg1"/>
                </a:solidFill>
              </a:defRPr>
            </a:lvl1pPr>
            <a:lvl2pPr marL="182880" indent="-182880">
              <a:spcBef>
                <a:spcPts val="600"/>
              </a:spcBef>
              <a:buFont typeface="Arial" panose="020B0604020202020204" pitchFamily="34" charset="0"/>
              <a:buChar char="•"/>
              <a:defRPr sz="1600" b="0">
                <a:solidFill>
                  <a:schemeClr val="bg1"/>
                </a:solidFill>
              </a:defRPr>
            </a:lvl2pPr>
            <a:lvl3pPr marL="365760" indent="-182880">
              <a:spcBef>
                <a:spcPts val="600"/>
              </a:spcBef>
              <a:buFont typeface="Arial" panose="020B0604020202020204" pitchFamily="34" charset="0"/>
              <a:buChar char="–"/>
              <a:defRPr sz="1400">
                <a:solidFill>
                  <a:schemeClr val="bg1"/>
                </a:solidFill>
              </a:defRPr>
            </a:lvl3pPr>
            <a:lvl4pPr marL="548640" indent="-182880">
              <a:spcBef>
                <a:spcPts val="600"/>
              </a:spcBef>
              <a:buFont typeface="Arial" panose="020B0604020202020204" pitchFamily="34" charset="0"/>
              <a:buChar char="•"/>
              <a:defRPr sz="1200">
                <a:solidFill>
                  <a:schemeClr val="bg1"/>
                </a:solidFill>
              </a:defRPr>
            </a:lvl4pPr>
            <a:lvl5pPr marL="731520" indent="-182880">
              <a:spcBef>
                <a:spcPts val="600"/>
              </a:spcBef>
              <a:buFont typeface="Arial" panose="020B0604020202020204" pitchFamily="34" charset="0"/>
              <a:buChar char="–"/>
              <a:defRPr sz="1200">
                <a:solidFill>
                  <a:schemeClr val="bg1"/>
                </a:solidFill>
              </a:defRPr>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3" name="Date Placeholder 2">
            <a:extLst>
              <a:ext uri="{FF2B5EF4-FFF2-40B4-BE49-F238E27FC236}">
                <a16:creationId xmlns:a16="http://schemas.microsoft.com/office/drawing/2014/main" id="{B01837F3-4A39-D3DA-B124-70B68CD23189}"/>
              </a:ext>
              <a:ext uri="{C183D7F6-B498-43B3-948B-1728B52AA6E4}">
                <adec:decorative xmlns:adec="http://schemas.microsoft.com/office/drawing/2017/decorative" val="0"/>
              </a:ext>
            </a:extLst>
          </p:cNvPr>
          <p:cNvSpPr>
            <a:spLocks noGrp="1"/>
          </p:cNvSpPr>
          <p:nvPr>
            <p:ph type="dt" sz="half" idx="14"/>
          </p:nvPr>
        </p:nvSpPr>
        <p:spPr>
          <a:xfrm>
            <a:off x="6749098" y="6249782"/>
            <a:ext cx="4297680" cy="365125"/>
          </a:xfrm>
        </p:spPr>
        <p:txBody>
          <a:bodyPr/>
          <a:lstStyle>
            <a:lvl1pPr>
              <a:defRPr>
                <a:solidFill>
                  <a:schemeClr val="bg1"/>
                </a:solidFill>
              </a:defRPr>
            </a:lvl1pPr>
          </a:lstStyle>
          <a:p>
            <a:pPr marL="0" indent="0"/>
            <a:r>
              <a:rPr lang="en-US"/>
              <a:t>Source(s) / Citation(s) / Trademark(s)</a:t>
            </a:r>
          </a:p>
        </p:txBody>
      </p:sp>
      <p:sp>
        <p:nvSpPr>
          <p:cNvPr id="6" name="Content Placeholder 7">
            <a:extLst>
              <a:ext uri="{FF2B5EF4-FFF2-40B4-BE49-F238E27FC236}">
                <a16:creationId xmlns:a16="http://schemas.microsoft.com/office/drawing/2014/main" id="{776FE7DF-1D59-4F3C-3DAC-D6572CB69416}"/>
              </a:ext>
            </a:extLst>
          </p:cNvPr>
          <p:cNvSpPr>
            <a:spLocks noGrp="1"/>
          </p:cNvSpPr>
          <p:nvPr>
            <p:ph sz="quarter" idx="17" hasCustomPrompt="1"/>
          </p:nvPr>
        </p:nvSpPr>
        <p:spPr>
          <a:xfrm>
            <a:off x="548640" y="1554480"/>
            <a:ext cx="4892040" cy="4636574"/>
          </a:xfrm>
        </p:spPr>
        <p:txBody>
          <a:bodyPr/>
          <a:lstStyle>
            <a:lvl1pPr marL="0" indent="0">
              <a:spcBef>
                <a:spcPts val="1200"/>
              </a:spcBef>
              <a:buNone/>
              <a:defRPr sz="1600" b="0">
                <a:solidFill>
                  <a:schemeClr val="tx1"/>
                </a:solidFill>
              </a:defRPr>
            </a:lvl1pPr>
            <a:lvl2pPr marL="182880" indent="-182880">
              <a:spcBef>
                <a:spcPts val="600"/>
              </a:spcBef>
              <a:buFont typeface="Arial" panose="020B0604020202020204" pitchFamily="34" charset="0"/>
              <a:buChar char="•"/>
              <a:defRPr sz="1600" b="0">
                <a:solidFill>
                  <a:schemeClr val="tx1"/>
                </a:solidFill>
              </a:defRPr>
            </a:lvl2pPr>
            <a:lvl3pPr marL="365760" indent="-182880">
              <a:spcBef>
                <a:spcPts val="600"/>
              </a:spcBef>
              <a:buFont typeface="Arial" panose="020B0604020202020204" pitchFamily="34" charset="0"/>
              <a:buChar char="–"/>
              <a:defRPr sz="1400">
                <a:solidFill>
                  <a:schemeClr val="tx1"/>
                </a:solidFill>
              </a:defRPr>
            </a:lvl3pPr>
            <a:lvl4pPr marL="548640" indent="-182880">
              <a:spcBef>
                <a:spcPts val="600"/>
              </a:spcBef>
              <a:buFont typeface="Arial" panose="020B0604020202020204" pitchFamily="34" charset="0"/>
              <a:buChar char="•"/>
              <a:defRPr sz="1200">
                <a:solidFill>
                  <a:schemeClr val="tx1"/>
                </a:solidFill>
              </a:defRPr>
            </a:lvl4pPr>
            <a:lvl5pPr marL="731520" indent="-182880">
              <a:spcBef>
                <a:spcPts val="600"/>
              </a:spcBef>
              <a:buFont typeface="Arial" panose="020B0604020202020204" pitchFamily="34" charset="0"/>
              <a:buChar char="–"/>
              <a:defRPr sz="1200">
                <a:solidFill>
                  <a:schemeClr val="tx1"/>
                </a:solidFill>
              </a:defRPr>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10" name="Title 6">
            <a:extLst>
              <a:ext uri="{FF2B5EF4-FFF2-40B4-BE49-F238E27FC236}">
                <a16:creationId xmlns:a16="http://schemas.microsoft.com/office/drawing/2014/main" id="{A2B66944-091D-8E9E-D6AC-E9E2B38724AE}"/>
              </a:ext>
            </a:extLst>
          </p:cNvPr>
          <p:cNvSpPr>
            <a:spLocks noGrp="1"/>
          </p:cNvSpPr>
          <p:nvPr>
            <p:ph type="title" hasCustomPrompt="1"/>
          </p:nvPr>
        </p:nvSpPr>
        <p:spPr>
          <a:xfrm>
            <a:off x="548640" y="457200"/>
            <a:ext cx="4882896" cy="548640"/>
          </a:xfrm>
        </p:spPr>
        <p:txBody>
          <a:bodyPr anchor="t"/>
          <a:lstStyle>
            <a:lvl1pPr>
              <a:defRPr/>
            </a:lvl1pPr>
          </a:lstStyle>
          <a:p>
            <a:r>
              <a:rPr lang="en-US"/>
              <a:t>Title text, 30pt</a:t>
            </a:r>
          </a:p>
        </p:txBody>
      </p:sp>
      <p:sp>
        <p:nvSpPr>
          <p:cNvPr id="12" name="Text Placeholder 2">
            <a:extLst>
              <a:ext uri="{FF2B5EF4-FFF2-40B4-BE49-F238E27FC236}">
                <a16:creationId xmlns:a16="http://schemas.microsoft.com/office/drawing/2014/main" id="{F1EBE577-AAC8-4252-3AAD-C03C27FE3592}"/>
              </a:ext>
            </a:extLst>
          </p:cNvPr>
          <p:cNvSpPr>
            <a:spLocks noGrp="1"/>
          </p:cNvSpPr>
          <p:nvPr>
            <p:ph type="body" sz="quarter" idx="18" hasCustomPrompt="1"/>
          </p:nvPr>
        </p:nvSpPr>
        <p:spPr>
          <a:xfrm>
            <a:off x="548639" y="1051560"/>
            <a:ext cx="4882896" cy="365761"/>
          </a:xfrm>
        </p:spPr>
        <p:txBody>
          <a:bodyPr/>
          <a:lstStyle>
            <a:lvl1pPr>
              <a:spcBef>
                <a:spcPts val="0"/>
              </a:spcBef>
              <a:defRPr sz="1600" b="1"/>
            </a:lvl1pPr>
          </a:lstStyle>
          <a:p>
            <a:pPr lvl="0"/>
            <a:r>
              <a:rPr lang="en-US"/>
              <a:t>Optional subtitle, single line only, 16pt bold</a:t>
            </a:r>
          </a:p>
        </p:txBody>
      </p:sp>
    </p:spTree>
    <p:extLst>
      <p:ext uri="{BB962C8B-B14F-4D97-AF65-F5344CB8AC3E}">
        <p14:creationId xmlns:p14="http://schemas.microsoft.com/office/powerpoint/2010/main" val="3279788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left + image [Rt}">
    <p:bg>
      <p:bgPr>
        <a:solidFill>
          <a:schemeClr val="bg1"/>
        </a:solidFill>
        <a:effectLst/>
      </p:bgPr>
    </p:bg>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EA6356ED-7D24-84CB-B334-7692A5BFFE43}"/>
              </a:ext>
            </a:extLst>
          </p:cNvPr>
          <p:cNvSpPr>
            <a:spLocks noGrp="1"/>
          </p:cNvSpPr>
          <p:nvPr>
            <p:ph type="pic" sz="quarter" idx="19"/>
          </p:nvPr>
        </p:nvSpPr>
        <p:spPr>
          <a:xfrm>
            <a:off x="6089904" y="0"/>
            <a:ext cx="6099047" cy="6858000"/>
          </a:xfrm>
          <a:noFill/>
        </p:spPr>
        <p:txBody>
          <a:bodyPr lIns="182880" tIns="182880" rIns="0"/>
          <a:lstStyle>
            <a:lvl1pPr>
              <a:defRPr>
                <a:solidFill>
                  <a:schemeClr val="bg1"/>
                </a:solidFill>
              </a:defRPr>
            </a:lvl1pPr>
          </a:lstStyle>
          <a:p>
            <a:r>
              <a:rPr lang="en-US"/>
              <a:t>Click icon to add picture</a:t>
            </a:r>
          </a:p>
        </p:txBody>
      </p:sp>
      <p:pic>
        <p:nvPicPr>
          <p:cNvPr id="2" name="Graphic 1">
            <a:extLst>
              <a:ext uri="{FF2B5EF4-FFF2-40B4-BE49-F238E27FC236}">
                <a16:creationId xmlns:a16="http://schemas.microsoft.com/office/drawing/2014/main" id="{2078D8E6-AEFD-8C27-17CF-4113709D784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6096000" cy="6858000"/>
          </a:xfrm>
          <a:prstGeom prst="rect">
            <a:avLst/>
          </a:prstGeom>
        </p:spPr>
      </p:pic>
      <p:sp>
        <p:nvSpPr>
          <p:cNvPr id="4" name="Footer Placeholder 3">
            <a:extLst>
              <a:ext uri="{FF2B5EF4-FFF2-40B4-BE49-F238E27FC236}">
                <a16:creationId xmlns:a16="http://schemas.microsoft.com/office/drawing/2014/main" id="{8FB92DA1-E768-FCD1-C681-49BBC98B9B6F}"/>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tx1"/>
                </a:solidFill>
              </a:defRPr>
            </a:lvl1pPr>
          </a:lstStyle>
          <a:p>
            <a:r>
              <a:rPr lang="en-US"/>
              <a:t>© 2026 Equinix, Inc.</a:t>
            </a:r>
            <a:endParaRPr lang="en-US">
              <a:solidFill>
                <a:schemeClr val="tx1"/>
              </a:solidFill>
            </a:endParaRPr>
          </a:p>
        </p:txBody>
      </p:sp>
      <p:sp>
        <p:nvSpPr>
          <p:cNvPr id="11" name="Slide Number Placeholder 10">
            <a:extLst>
              <a:ext uri="{FF2B5EF4-FFF2-40B4-BE49-F238E27FC236}">
                <a16:creationId xmlns:a16="http://schemas.microsoft.com/office/drawing/2014/main" id="{571993D6-398D-4F53-BFDA-6242499A6091}"/>
              </a:ext>
            </a:extLst>
          </p:cNvPr>
          <p:cNvSpPr>
            <a:spLocks noGrp="1"/>
          </p:cNvSpPr>
          <p:nvPr>
            <p:ph type="sldNum" sz="quarter" idx="16"/>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3" name="Date Placeholder 2">
            <a:extLst>
              <a:ext uri="{FF2B5EF4-FFF2-40B4-BE49-F238E27FC236}">
                <a16:creationId xmlns:a16="http://schemas.microsoft.com/office/drawing/2014/main" id="{B01837F3-4A39-D3DA-B124-70B68CD23189}"/>
              </a:ext>
              <a:ext uri="{C183D7F6-B498-43B3-948B-1728B52AA6E4}">
                <adec:decorative xmlns:adec="http://schemas.microsoft.com/office/drawing/2017/decorative" val="0"/>
              </a:ext>
            </a:extLst>
          </p:cNvPr>
          <p:cNvSpPr>
            <a:spLocks noGrp="1"/>
          </p:cNvSpPr>
          <p:nvPr>
            <p:ph type="dt" sz="half" idx="14"/>
          </p:nvPr>
        </p:nvSpPr>
        <p:spPr>
          <a:xfrm>
            <a:off x="6749098" y="6249782"/>
            <a:ext cx="4297680" cy="365125"/>
          </a:xfrm>
        </p:spPr>
        <p:txBody>
          <a:bodyPr/>
          <a:lstStyle>
            <a:lvl1pPr>
              <a:defRPr>
                <a:solidFill>
                  <a:schemeClr val="tx1"/>
                </a:solidFill>
              </a:defRPr>
            </a:lvl1pPr>
          </a:lstStyle>
          <a:p>
            <a:pPr marL="0" indent="0"/>
            <a:r>
              <a:rPr lang="en-US"/>
              <a:t>Source(s) / Citation(s) / Trademark(s)</a:t>
            </a:r>
            <a:endParaRPr lang="en-US">
              <a:solidFill>
                <a:schemeClr val="tx1"/>
              </a:solidFill>
            </a:endParaRPr>
          </a:p>
        </p:txBody>
      </p:sp>
      <p:sp>
        <p:nvSpPr>
          <p:cNvPr id="6" name="Content Placeholder 7">
            <a:extLst>
              <a:ext uri="{FF2B5EF4-FFF2-40B4-BE49-F238E27FC236}">
                <a16:creationId xmlns:a16="http://schemas.microsoft.com/office/drawing/2014/main" id="{776FE7DF-1D59-4F3C-3DAC-D6572CB69416}"/>
              </a:ext>
            </a:extLst>
          </p:cNvPr>
          <p:cNvSpPr>
            <a:spLocks noGrp="1"/>
          </p:cNvSpPr>
          <p:nvPr>
            <p:ph sz="quarter" idx="17" hasCustomPrompt="1"/>
          </p:nvPr>
        </p:nvSpPr>
        <p:spPr>
          <a:xfrm>
            <a:off x="548640" y="1554480"/>
            <a:ext cx="4892040" cy="4636574"/>
          </a:xfrm>
        </p:spPr>
        <p:txBody>
          <a:bodyPr/>
          <a:lstStyle>
            <a:lvl1pPr marL="0" indent="0">
              <a:spcBef>
                <a:spcPts val="1200"/>
              </a:spcBef>
              <a:buNone/>
              <a:defRPr sz="1600" b="0">
                <a:solidFill>
                  <a:schemeClr val="tx1"/>
                </a:solidFill>
              </a:defRPr>
            </a:lvl1pPr>
            <a:lvl2pPr marL="182880" indent="-182880">
              <a:spcBef>
                <a:spcPts val="600"/>
              </a:spcBef>
              <a:buFont typeface="Arial" panose="020B0604020202020204" pitchFamily="34" charset="0"/>
              <a:buChar char="•"/>
              <a:defRPr sz="1600" b="0">
                <a:solidFill>
                  <a:schemeClr val="tx1"/>
                </a:solidFill>
              </a:defRPr>
            </a:lvl2pPr>
            <a:lvl3pPr marL="365760" indent="-182880">
              <a:spcBef>
                <a:spcPts val="600"/>
              </a:spcBef>
              <a:buFont typeface="Arial" panose="020B0604020202020204" pitchFamily="34" charset="0"/>
              <a:buChar char="–"/>
              <a:defRPr sz="1400">
                <a:solidFill>
                  <a:schemeClr val="tx1"/>
                </a:solidFill>
              </a:defRPr>
            </a:lvl3pPr>
            <a:lvl4pPr marL="548640" indent="-182880">
              <a:spcBef>
                <a:spcPts val="600"/>
              </a:spcBef>
              <a:buFont typeface="Arial" panose="020B0604020202020204" pitchFamily="34" charset="0"/>
              <a:buChar char="•"/>
              <a:defRPr sz="1200">
                <a:solidFill>
                  <a:schemeClr val="tx1"/>
                </a:solidFill>
              </a:defRPr>
            </a:lvl4pPr>
            <a:lvl5pPr marL="731520" indent="-182880">
              <a:spcBef>
                <a:spcPts val="600"/>
              </a:spcBef>
              <a:buFont typeface="Arial" panose="020B0604020202020204" pitchFamily="34" charset="0"/>
              <a:buChar char="–"/>
              <a:defRPr sz="1200">
                <a:solidFill>
                  <a:schemeClr val="tx1"/>
                </a:solidFill>
              </a:defRPr>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10" name="Title 6">
            <a:extLst>
              <a:ext uri="{FF2B5EF4-FFF2-40B4-BE49-F238E27FC236}">
                <a16:creationId xmlns:a16="http://schemas.microsoft.com/office/drawing/2014/main" id="{A2B66944-091D-8E9E-D6AC-E9E2B38724AE}"/>
              </a:ext>
            </a:extLst>
          </p:cNvPr>
          <p:cNvSpPr>
            <a:spLocks noGrp="1"/>
          </p:cNvSpPr>
          <p:nvPr>
            <p:ph type="title" hasCustomPrompt="1"/>
          </p:nvPr>
        </p:nvSpPr>
        <p:spPr>
          <a:xfrm>
            <a:off x="548640" y="457200"/>
            <a:ext cx="4882896" cy="548640"/>
          </a:xfrm>
        </p:spPr>
        <p:txBody>
          <a:bodyPr anchor="t"/>
          <a:lstStyle>
            <a:lvl1pPr>
              <a:defRPr/>
            </a:lvl1pPr>
          </a:lstStyle>
          <a:p>
            <a:r>
              <a:rPr lang="en-US"/>
              <a:t>Title text, 30pt</a:t>
            </a:r>
          </a:p>
        </p:txBody>
      </p:sp>
      <p:sp>
        <p:nvSpPr>
          <p:cNvPr id="12" name="Text Placeholder 2">
            <a:extLst>
              <a:ext uri="{FF2B5EF4-FFF2-40B4-BE49-F238E27FC236}">
                <a16:creationId xmlns:a16="http://schemas.microsoft.com/office/drawing/2014/main" id="{F1EBE577-AAC8-4252-3AAD-C03C27FE3592}"/>
              </a:ext>
            </a:extLst>
          </p:cNvPr>
          <p:cNvSpPr>
            <a:spLocks noGrp="1"/>
          </p:cNvSpPr>
          <p:nvPr>
            <p:ph type="body" sz="quarter" idx="18" hasCustomPrompt="1"/>
          </p:nvPr>
        </p:nvSpPr>
        <p:spPr>
          <a:xfrm>
            <a:off x="548639" y="1051560"/>
            <a:ext cx="4882896" cy="365761"/>
          </a:xfrm>
        </p:spPr>
        <p:txBody>
          <a:bodyPr/>
          <a:lstStyle>
            <a:lvl1pPr>
              <a:spcBef>
                <a:spcPts val="0"/>
              </a:spcBef>
              <a:defRPr sz="1600" b="1"/>
            </a:lvl1pPr>
          </a:lstStyle>
          <a:p>
            <a:pPr lvl="0"/>
            <a:r>
              <a:rPr lang="en-US"/>
              <a:t>Optional subtitle, single line only, 16pt bold</a:t>
            </a:r>
          </a:p>
        </p:txBody>
      </p:sp>
    </p:spTree>
    <p:extLst>
      <p:ext uri="{BB962C8B-B14F-4D97-AF65-F5344CB8AC3E}">
        <p14:creationId xmlns:p14="http://schemas.microsoft.com/office/powerpoint/2010/main" val="1432799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de title left + text (ligh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2" name="Title 1">
            <a:extLst>
              <a:ext uri="{FF2B5EF4-FFF2-40B4-BE49-F238E27FC236}">
                <a16:creationId xmlns:a16="http://schemas.microsoft.com/office/drawing/2014/main" id="{02280038-52BA-5FF2-E3BA-2611E2D2C8B5}"/>
              </a:ext>
            </a:extLst>
          </p:cNvPr>
          <p:cNvSpPr>
            <a:spLocks noGrp="1"/>
          </p:cNvSpPr>
          <p:nvPr>
            <p:ph type="title" hasCustomPrompt="1"/>
          </p:nvPr>
        </p:nvSpPr>
        <p:spPr>
          <a:xfrm>
            <a:off x="548640" y="658368"/>
            <a:ext cx="5358384" cy="5513832"/>
          </a:xfrm>
        </p:spPr>
        <p:txBody>
          <a:bodyPr anchor="t"/>
          <a:lstStyle>
            <a:lvl1pPr>
              <a:defRPr sz="4800">
                <a:solidFill>
                  <a:schemeClr val="tx1"/>
                </a:solidFill>
              </a:defRPr>
            </a:lvl1pPr>
          </a:lstStyle>
          <a:p>
            <a:r>
              <a:rPr lang="en-US"/>
              <a:t>Title text, 48pt</a:t>
            </a:r>
          </a:p>
        </p:txBody>
      </p:sp>
      <p:sp>
        <p:nvSpPr>
          <p:cNvPr id="3" name="Content Placeholder 2">
            <a:extLst>
              <a:ext uri="{FF2B5EF4-FFF2-40B4-BE49-F238E27FC236}">
                <a16:creationId xmlns:a16="http://schemas.microsoft.com/office/drawing/2014/main" id="{E8E217EF-03EF-4D4C-F0A7-C31CEA9AC263}"/>
              </a:ext>
            </a:extLst>
          </p:cNvPr>
          <p:cNvSpPr>
            <a:spLocks noGrp="1"/>
          </p:cNvSpPr>
          <p:nvPr>
            <p:ph idx="1" hasCustomPrompt="1"/>
          </p:nvPr>
        </p:nvSpPr>
        <p:spPr>
          <a:xfrm>
            <a:off x="6751320" y="1054218"/>
            <a:ext cx="4892040" cy="5117982"/>
          </a:xfrm>
        </p:spPr>
        <p:txBody>
          <a:bodyPr/>
          <a:lstStyle>
            <a:lvl1pPr marL="0" indent="0">
              <a:spcBef>
                <a:spcPts val="1200"/>
              </a:spcBef>
              <a:buNone/>
              <a:defRPr sz="1600" b="0"/>
            </a:lvl1pPr>
            <a:lvl2pPr marL="182880" indent="-182880">
              <a:spcBef>
                <a:spcPts val="600"/>
              </a:spcBef>
              <a:buFont typeface="Arial" panose="020B0604020202020204" pitchFamily="34" charset="0"/>
              <a:buChar char="•"/>
              <a:defRPr sz="1600"/>
            </a:lvl2pPr>
            <a:lvl3pPr marL="365760" indent="-182880">
              <a:spcBef>
                <a:spcPts val="600"/>
              </a:spcBef>
              <a:buFont typeface="Arial" panose="020B0604020202020204" pitchFamily="34" charset="0"/>
              <a:buChar char="–"/>
              <a:defRPr sz="1400"/>
            </a:lvl3pPr>
            <a:lvl4pPr marL="548640" indent="-182880">
              <a:spcBef>
                <a:spcPts val="600"/>
              </a:spcBef>
              <a:buFont typeface="Arial" panose="020B0604020202020204" pitchFamily="34" charset="0"/>
              <a:buChar char="•"/>
              <a:defRPr sz="1200"/>
            </a:lvl4pPr>
            <a:lvl5pPr marL="731520" indent="-182880">
              <a:spcBef>
                <a:spcPts val="600"/>
              </a:spcBef>
              <a:buFont typeface="Arial" panose="020B0604020202020204" pitchFamily="34" charset="0"/>
              <a:buChar char="–"/>
              <a:defRPr sz="1200"/>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4" name="Date Placeholder 3">
            <a:extLst>
              <a:ext uri="{FF2B5EF4-FFF2-40B4-BE49-F238E27FC236}">
                <a16:creationId xmlns:a16="http://schemas.microsoft.com/office/drawing/2014/main" id="{5C189770-8D69-D846-86FA-9FDE970AD194}"/>
              </a:ext>
              <a:ext uri="{C183D7F6-B498-43B3-948B-1728B52AA6E4}">
                <adec:decorative xmlns:adec="http://schemas.microsoft.com/office/drawing/2017/decorative" val="0"/>
              </a:ext>
            </a:extLst>
          </p:cNvPr>
          <p:cNvSpPr>
            <a:spLocks noGrp="1"/>
          </p:cNvSpPr>
          <p:nvPr>
            <p:ph type="dt" sz="half" idx="13"/>
          </p:nvPr>
        </p:nvSpPr>
        <p:spPr>
          <a:xfrm>
            <a:off x="6751320" y="6249782"/>
            <a:ext cx="4297680" cy="365125"/>
          </a:xfrm>
        </p:spPr>
        <p:txBody>
          <a:bodyPr/>
          <a:lstStyle/>
          <a:p>
            <a:pPr marL="0" indent="0"/>
            <a:r>
              <a:rPr lang="en-US"/>
              <a:t>Source(s) / Citation(s) / Trademark(s)</a:t>
            </a:r>
          </a:p>
        </p:txBody>
      </p:sp>
    </p:spTree>
    <p:extLst>
      <p:ext uri="{BB962C8B-B14F-4D97-AF65-F5344CB8AC3E}">
        <p14:creationId xmlns:p14="http://schemas.microsoft.com/office/powerpoint/2010/main" val="29168599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de title left + image [Rt]">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D8AB01E-7D94-5768-AD39-BBA1D56638C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6096000" cy="6858000"/>
          </a:xfrm>
          <a:prstGeom prst="rect">
            <a:avLst/>
          </a:prstGeom>
        </p:spPr>
      </p:pic>
      <p:sp>
        <p:nvSpPr>
          <p:cNvPr id="9" name="Footer Placeholder 8">
            <a:extLst>
              <a:ext uri="{FF2B5EF4-FFF2-40B4-BE49-F238E27FC236}">
                <a16:creationId xmlns:a16="http://schemas.microsoft.com/office/drawing/2014/main" id="{94EA277A-A42B-3CE4-E18C-16294C7A52D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10" name="Slide Number Placeholder 9">
            <a:extLst>
              <a:ext uri="{FF2B5EF4-FFF2-40B4-BE49-F238E27FC236}">
                <a16:creationId xmlns:a16="http://schemas.microsoft.com/office/drawing/2014/main" id="{B711819D-0250-6C67-91F1-7B3495B41D86}"/>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02280038-52BA-5FF2-E3BA-2611E2D2C8B5}"/>
              </a:ext>
            </a:extLst>
          </p:cNvPr>
          <p:cNvSpPr>
            <a:spLocks noGrp="1"/>
          </p:cNvSpPr>
          <p:nvPr>
            <p:ph type="title" hasCustomPrompt="1"/>
          </p:nvPr>
        </p:nvSpPr>
        <p:spPr>
          <a:xfrm>
            <a:off x="552449" y="658368"/>
            <a:ext cx="4892040" cy="5513832"/>
          </a:xfrm>
        </p:spPr>
        <p:txBody>
          <a:bodyPr anchor="t"/>
          <a:lstStyle>
            <a:lvl1pPr>
              <a:defRPr sz="4800">
                <a:solidFill>
                  <a:schemeClr val="tx1"/>
                </a:solidFill>
              </a:defRPr>
            </a:lvl1pPr>
          </a:lstStyle>
          <a:p>
            <a:r>
              <a:rPr lang="en-US"/>
              <a:t>Title text, 48pt</a:t>
            </a:r>
          </a:p>
        </p:txBody>
      </p:sp>
      <p:sp>
        <p:nvSpPr>
          <p:cNvPr id="4" name="Picture Placeholder 12">
            <a:extLst>
              <a:ext uri="{FF2B5EF4-FFF2-40B4-BE49-F238E27FC236}">
                <a16:creationId xmlns:a16="http://schemas.microsoft.com/office/drawing/2014/main" id="{EC963BDC-35E2-C637-2034-D8BEB1F33F76}"/>
              </a:ext>
            </a:extLst>
          </p:cNvPr>
          <p:cNvSpPr>
            <a:spLocks noGrp="1"/>
          </p:cNvSpPr>
          <p:nvPr>
            <p:ph type="pic" sz="quarter" idx="17"/>
          </p:nvPr>
        </p:nvSpPr>
        <p:spPr>
          <a:xfrm>
            <a:off x="6089904" y="0"/>
            <a:ext cx="6099047" cy="6858000"/>
          </a:xfrm>
          <a:noFill/>
        </p:spPr>
        <p:txBody>
          <a:bodyPr lIns="182880" tIns="182880" rIns="0"/>
          <a:lstStyle>
            <a:lvl1pPr>
              <a:defRPr>
                <a:solidFill>
                  <a:schemeClr val="bg1"/>
                </a:solidFill>
              </a:defRPr>
            </a:lvl1pPr>
          </a:lstStyle>
          <a:p>
            <a:r>
              <a:rPr lang="en-US"/>
              <a:t>Click icon to add picture</a:t>
            </a:r>
          </a:p>
        </p:txBody>
      </p:sp>
      <p:sp>
        <p:nvSpPr>
          <p:cNvPr id="8" name="Date Placeholder 7">
            <a:extLst>
              <a:ext uri="{FF2B5EF4-FFF2-40B4-BE49-F238E27FC236}">
                <a16:creationId xmlns:a16="http://schemas.microsoft.com/office/drawing/2014/main" id="{700A1857-3B9B-8A03-D707-10B073A87687}"/>
              </a:ext>
              <a:ext uri="{C183D7F6-B498-43B3-948B-1728B52AA6E4}">
                <adec:decorative xmlns:adec="http://schemas.microsoft.com/office/drawing/2017/decorative" val="0"/>
              </a:ext>
            </a:extLst>
          </p:cNvPr>
          <p:cNvSpPr>
            <a:spLocks noGrp="1"/>
          </p:cNvSpPr>
          <p:nvPr>
            <p:ph type="dt" sz="half" idx="10"/>
          </p:nvPr>
        </p:nvSpPr>
        <p:spPr/>
        <p:txBody>
          <a:bodyPr/>
          <a:lstStyle/>
          <a:p>
            <a:pPr marL="0" indent="0"/>
            <a:r>
              <a:rPr lang="en-US"/>
              <a:t>Source(s) / Citation(s) / Trademark(s)</a:t>
            </a:r>
          </a:p>
        </p:txBody>
      </p:sp>
    </p:spTree>
    <p:extLst>
      <p:ext uri="{BB962C8B-B14F-4D97-AF65-F5344CB8AC3E}">
        <p14:creationId xmlns:p14="http://schemas.microsoft.com/office/powerpoint/2010/main" val="26171977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de title right + image [L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79D02C-01AB-C277-97B9-68A9098A0611}"/>
              </a:ext>
              <a:ext uri="{C183D7F6-B498-43B3-948B-1728B52AA6E4}">
                <adec:decorative xmlns:adec="http://schemas.microsoft.com/office/drawing/2017/decorative" val="1"/>
              </a:ext>
            </a:extLst>
          </p:cNvPr>
          <p:cNvSpPr/>
          <p:nvPr userDrawn="1"/>
        </p:nvSpPr>
        <p:spPr>
          <a:xfrm>
            <a:off x="6092952" y="0"/>
            <a:ext cx="609904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17" name="Picture Placeholder 12">
            <a:extLst>
              <a:ext uri="{FF2B5EF4-FFF2-40B4-BE49-F238E27FC236}">
                <a16:creationId xmlns:a16="http://schemas.microsoft.com/office/drawing/2014/main" id="{380E2C4B-212D-C90C-C638-0220369FD5ED}"/>
              </a:ext>
            </a:extLst>
          </p:cNvPr>
          <p:cNvSpPr>
            <a:spLocks noGrp="1"/>
          </p:cNvSpPr>
          <p:nvPr>
            <p:ph type="pic" sz="quarter" idx="17"/>
          </p:nvPr>
        </p:nvSpPr>
        <p:spPr>
          <a:xfrm>
            <a:off x="0" y="0"/>
            <a:ext cx="6092951" cy="6858000"/>
          </a:xfrm>
          <a:noFill/>
        </p:spPr>
        <p:txBody>
          <a:bodyPr lIns="182880" tIns="182880" rIns="0"/>
          <a:lstStyle>
            <a:lvl1pPr>
              <a:defRPr>
                <a:solidFill>
                  <a:schemeClr val="bg1"/>
                </a:solidFill>
              </a:defRPr>
            </a:lvl1pPr>
          </a:lstStyle>
          <a:p>
            <a:r>
              <a:rPr lang="en-US"/>
              <a:t>Click icon to add picture</a:t>
            </a:r>
          </a:p>
        </p:txBody>
      </p:sp>
      <p:sp>
        <p:nvSpPr>
          <p:cNvPr id="16" name="fortress_red_logo">
            <a:extLst>
              <a:ext uri="{FF2B5EF4-FFF2-40B4-BE49-F238E27FC236}">
                <a16:creationId xmlns:a16="http://schemas.microsoft.com/office/drawing/2014/main" id="{B851A469-0A2B-910E-1A1C-CC6A0E8B879A}"/>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11" name="Title 10">
            <a:extLst>
              <a:ext uri="{FF2B5EF4-FFF2-40B4-BE49-F238E27FC236}">
                <a16:creationId xmlns:a16="http://schemas.microsoft.com/office/drawing/2014/main" id="{69302F21-5656-1F55-17C3-2C61C9799EFC}"/>
              </a:ext>
            </a:extLst>
          </p:cNvPr>
          <p:cNvSpPr>
            <a:spLocks noGrp="1"/>
          </p:cNvSpPr>
          <p:nvPr>
            <p:ph type="title" hasCustomPrompt="1"/>
          </p:nvPr>
        </p:nvSpPr>
        <p:spPr>
          <a:xfrm>
            <a:off x="6749096" y="457200"/>
            <a:ext cx="4892041" cy="822960"/>
          </a:xfrm>
        </p:spPr>
        <p:txBody>
          <a:bodyPr anchor="t"/>
          <a:lstStyle>
            <a:lvl1pPr>
              <a:defRPr/>
            </a:lvl1pPr>
          </a:lstStyle>
          <a:p>
            <a:r>
              <a:rPr lang="en-US"/>
              <a:t>Title text, </a:t>
            </a:r>
            <a:br>
              <a:rPr lang="en-US"/>
            </a:br>
            <a:r>
              <a:rPr lang="en-US"/>
              <a:t>30pt</a:t>
            </a:r>
          </a:p>
        </p:txBody>
      </p:sp>
      <p:sp>
        <p:nvSpPr>
          <p:cNvPr id="15" name="Content Placeholder 14">
            <a:extLst>
              <a:ext uri="{FF2B5EF4-FFF2-40B4-BE49-F238E27FC236}">
                <a16:creationId xmlns:a16="http://schemas.microsoft.com/office/drawing/2014/main" id="{A61B3749-19B0-8DAB-67DA-D04BE033B039}"/>
              </a:ext>
            </a:extLst>
          </p:cNvPr>
          <p:cNvSpPr>
            <a:spLocks noGrp="1"/>
          </p:cNvSpPr>
          <p:nvPr>
            <p:ph sz="quarter" idx="15" hasCustomPrompt="1"/>
          </p:nvPr>
        </p:nvSpPr>
        <p:spPr>
          <a:xfrm>
            <a:off x="6749097" y="1554480"/>
            <a:ext cx="4892042"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9" name="Date Placeholder 8">
            <a:extLst>
              <a:ext uri="{FF2B5EF4-FFF2-40B4-BE49-F238E27FC236}">
                <a16:creationId xmlns:a16="http://schemas.microsoft.com/office/drawing/2014/main" id="{776661A4-CEEB-FD35-9B16-C027F7583E14}"/>
              </a:ext>
              <a:ext uri="{C183D7F6-B498-43B3-948B-1728B52AA6E4}">
                <adec:decorative xmlns:adec="http://schemas.microsoft.com/office/drawing/2017/decorative" val="0"/>
              </a:ext>
            </a:extLst>
          </p:cNvPr>
          <p:cNvSpPr>
            <a:spLocks noGrp="1"/>
          </p:cNvSpPr>
          <p:nvPr>
            <p:ph type="dt" sz="half" idx="14"/>
          </p:nvPr>
        </p:nvSpPr>
        <p:spPr>
          <a:xfrm>
            <a:off x="6749097" y="6249782"/>
            <a:ext cx="4297680" cy="365125"/>
          </a:xfrm>
        </p:spPr>
        <p:txBody>
          <a:bodyPr/>
          <a:lstStyle/>
          <a:p>
            <a:pPr marL="0" indent="0"/>
            <a:r>
              <a:rPr lang="en-US"/>
              <a:t>Source(s) / Citation(s) / Trademark(s)</a:t>
            </a:r>
          </a:p>
        </p:txBody>
      </p:sp>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p>
        </p:txBody>
      </p:sp>
    </p:spTree>
    <p:extLst>
      <p:ext uri="{BB962C8B-B14F-4D97-AF65-F5344CB8AC3E}">
        <p14:creationId xmlns:p14="http://schemas.microsoft.com/office/powerpoint/2010/main" val="4234774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helf Image (half)">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25DA951E-954C-F11A-CDDB-10A08F2DCDAE}"/>
              </a:ext>
            </a:extLst>
          </p:cNvPr>
          <p:cNvSpPr>
            <a:spLocks noGrp="1"/>
          </p:cNvSpPr>
          <p:nvPr>
            <p:ph type="pic" sz="quarter" idx="17"/>
          </p:nvPr>
        </p:nvSpPr>
        <p:spPr>
          <a:xfrm>
            <a:off x="-1" y="0"/>
            <a:ext cx="12192000" cy="3520440"/>
          </a:xfrm>
          <a:noFill/>
        </p:spPr>
        <p:txBody>
          <a:bodyPr/>
          <a:lstStyle/>
          <a:p>
            <a:r>
              <a:rPr lang="en-US"/>
              <a:t>Click icon to add picture</a:t>
            </a:r>
          </a:p>
        </p:txBody>
      </p:sp>
      <p:sp>
        <p:nvSpPr>
          <p:cNvPr id="2" name="Slide Number Placeholder 5">
            <a:extLst>
              <a:ext uri="{FF2B5EF4-FFF2-40B4-BE49-F238E27FC236}">
                <a16:creationId xmlns:a16="http://schemas.microsoft.com/office/drawing/2014/main" id="{98B81AAC-80FE-338A-96AC-4A09211008C4}"/>
              </a:ext>
            </a:extLst>
          </p:cNvPr>
          <p:cNvSpPr>
            <a:spLocks noGrp="1"/>
          </p:cNvSpPr>
          <p:nvPr>
            <p:ph type="sldNum" sz="quarter" idx="12"/>
          </p:nvPr>
        </p:nvSpPr>
        <p:spPr>
          <a:xfrm>
            <a:off x="1737360" y="6492875"/>
            <a:ext cx="457200" cy="365125"/>
          </a:xfrm>
        </p:spPr>
        <p:txBody>
          <a:bodyPr/>
          <a:lstStyle>
            <a:lvl1pPr>
              <a:defRPr>
                <a:solidFill>
                  <a:schemeClr val="tx1"/>
                </a:solidFill>
              </a:defRPr>
            </a:lvl1pPr>
          </a:lstStyle>
          <a:p>
            <a:fld id="{F8A89D12-4F33-44AF-85FC-689FEAF79A41}" type="slidenum">
              <a:rPr lang="en-US" smtClean="0"/>
              <a:pPr/>
              <a:t>‹#›</a:t>
            </a:fld>
            <a:endParaRPr lang="en-US"/>
          </a:p>
        </p:txBody>
      </p:sp>
      <p:sp>
        <p:nvSpPr>
          <p:cNvPr id="3" name="Footer Placeholder 4">
            <a:extLst>
              <a:ext uri="{FF2B5EF4-FFF2-40B4-BE49-F238E27FC236}">
                <a16:creationId xmlns:a16="http://schemas.microsoft.com/office/drawing/2014/main" id="{146AE59C-35F0-0B4C-BFFD-9C25FAD78175}"/>
              </a:ext>
              <a:ext uri="{C183D7F6-B498-43B3-948B-1728B52AA6E4}">
                <adec:decorative xmlns:adec="http://schemas.microsoft.com/office/drawing/2017/decorative" val="1"/>
              </a:ext>
            </a:extLst>
          </p:cNvPr>
          <p:cNvSpPr>
            <a:spLocks noGrp="1"/>
          </p:cNvSpPr>
          <p:nvPr>
            <p:ph type="ftr" sz="quarter" idx="11"/>
          </p:nvPr>
        </p:nvSpPr>
        <p:spPr>
          <a:xfrm>
            <a:off x="552450" y="6492240"/>
            <a:ext cx="1093470" cy="365760"/>
          </a:xfrm>
        </p:spPr>
        <p:txBody>
          <a:bodyPr/>
          <a:lstStyle>
            <a:lvl1pPr>
              <a:defRPr>
                <a:solidFill>
                  <a:schemeClr val="tx1"/>
                </a:solidFill>
              </a:defRPr>
            </a:lvl1pPr>
          </a:lstStyle>
          <a:p>
            <a:r>
              <a:rPr lang="en-US"/>
              <a:t>© 2026 Equinix, Inc.</a:t>
            </a:r>
          </a:p>
        </p:txBody>
      </p:sp>
    </p:spTree>
    <p:extLst>
      <p:ext uri="{BB962C8B-B14F-4D97-AF65-F5344CB8AC3E}">
        <p14:creationId xmlns:p14="http://schemas.microsoft.com/office/powerpoint/2010/main" val="262534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ull bleed image 1">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AD94D68-560A-BEA2-0A03-B80C88D8140E}"/>
              </a:ext>
            </a:extLst>
          </p:cNvPr>
          <p:cNvSpPr>
            <a:spLocks noGrp="1"/>
          </p:cNvSpPr>
          <p:nvPr>
            <p:ph type="pic" sz="quarter" idx="14" hasCustomPrompt="1"/>
          </p:nvPr>
        </p:nvSpPr>
        <p:spPr>
          <a:xfrm>
            <a:off x="0" y="0"/>
            <a:ext cx="12192000" cy="6858000"/>
          </a:xfrm>
        </p:spPr>
        <p:txBody>
          <a:bodyPr lIns="548640" tIns="548640"/>
          <a:lstStyle>
            <a:lvl1pPr marL="0" indent="0">
              <a:buNone/>
              <a:defRPr>
                <a:solidFill>
                  <a:schemeClr val="bg1"/>
                </a:solidFill>
              </a:defRPr>
            </a:lvl1pPr>
          </a:lstStyle>
          <a:p>
            <a:r>
              <a:rPr lang="en-GB"/>
              <a:t>Drag picture to placeholder or click icon to add, then send to back. </a:t>
            </a:r>
            <a:br>
              <a:rPr lang="en-GB"/>
            </a:br>
            <a:r>
              <a:rPr lang="en-GB"/>
              <a:t>If logo not showing on slide, copy from slide master and paste on </a:t>
            </a:r>
            <a:br>
              <a:rPr lang="en-GB"/>
            </a:br>
            <a:r>
              <a:rPr lang="en-GB"/>
              <a:t>slide layout taking care that size and position does not change.</a:t>
            </a:r>
            <a:endParaRPr lang="en-US"/>
          </a:p>
        </p:txBody>
      </p:sp>
      <p:sp>
        <p:nvSpPr>
          <p:cNvPr id="5" name="Slide Number Placeholder 4">
            <a:extLst>
              <a:ext uri="{FF2B5EF4-FFF2-40B4-BE49-F238E27FC236}">
                <a16:creationId xmlns:a16="http://schemas.microsoft.com/office/drawing/2014/main" id="{2B83A861-BE38-26B6-7CA3-ECCB0D6F3DA1}"/>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4" name="Footer Placeholder 3">
            <a:extLst>
              <a:ext uri="{FF2B5EF4-FFF2-40B4-BE49-F238E27FC236}">
                <a16:creationId xmlns:a16="http://schemas.microsoft.com/office/drawing/2014/main" id="{241ADAC9-50F9-9EE9-214E-720D2BA8F5C3}"/>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p>
        </p:txBody>
      </p:sp>
      <p:sp>
        <p:nvSpPr>
          <p:cNvPr id="3" name="fortress_red_logo">
            <a:extLst>
              <a:ext uri="{FF2B5EF4-FFF2-40B4-BE49-F238E27FC236}">
                <a16:creationId xmlns:a16="http://schemas.microsoft.com/office/drawing/2014/main" id="{F41402B2-668C-3281-1FC5-652C945AC124}"/>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2" name="Date Placeholder 1">
            <a:extLst>
              <a:ext uri="{FF2B5EF4-FFF2-40B4-BE49-F238E27FC236}">
                <a16:creationId xmlns:a16="http://schemas.microsoft.com/office/drawing/2014/main" id="{36D49AD6-9909-7F99-2A7F-6D008A71AC62}"/>
              </a:ext>
            </a:extLst>
          </p:cNvPr>
          <p:cNvSpPr>
            <a:spLocks noGrp="1"/>
          </p:cNvSpPr>
          <p:nvPr>
            <p:ph type="dt" sz="half" idx="15"/>
          </p:nvPr>
        </p:nvSpPr>
        <p:spPr/>
        <p:txBody>
          <a:bodyPr/>
          <a:lstStyle>
            <a:lvl1pPr>
              <a:defRPr>
                <a:solidFill>
                  <a:schemeClr val="bg1"/>
                </a:solidFill>
              </a:defRPr>
            </a:lvl1pPr>
          </a:lstStyle>
          <a:p>
            <a:pPr marL="0" indent="0"/>
            <a:r>
              <a:rPr lang="en-US"/>
              <a:t>Source(s) / Citation(s) / Trademark(s)</a:t>
            </a:r>
          </a:p>
        </p:txBody>
      </p:sp>
    </p:spTree>
    <p:extLst>
      <p:ext uri="{BB962C8B-B14F-4D97-AF65-F5344CB8AC3E}">
        <p14:creationId xmlns:p14="http://schemas.microsoft.com/office/powerpoint/2010/main" val="28074687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ull bleed image 2">
    <p:bg>
      <p:bgPr>
        <a:solidFill>
          <a:schemeClr val="tx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AAD94D68-560A-BEA2-0A03-B80C88D8140E}"/>
              </a:ext>
            </a:extLst>
          </p:cNvPr>
          <p:cNvSpPr>
            <a:spLocks noGrp="1"/>
          </p:cNvSpPr>
          <p:nvPr>
            <p:ph type="pic" sz="quarter" idx="14" hasCustomPrompt="1"/>
          </p:nvPr>
        </p:nvSpPr>
        <p:spPr>
          <a:xfrm>
            <a:off x="0" y="0"/>
            <a:ext cx="12192000" cy="6858000"/>
          </a:xfrm>
        </p:spPr>
        <p:txBody>
          <a:bodyPr lIns="548640" tIns="4572000"/>
          <a:lstStyle>
            <a:lvl1pPr marL="0" indent="0">
              <a:buNone/>
              <a:defRPr>
                <a:solidFill>
                  <a:schemeClr val="tx1"/>
                </a:solidFill>
              </a:defRPr>
            </a:lvl1pPr>
          </a:lstStyle>
          <a:p>
            <a:r>
              <a:rPr lang="en-GB"/>
              <a:t>Drag picture to placeholder or click icon to add, then send to back. </a:t>
            </a:r>
            <a:br>
              <a:rPr lang="en-GB"/>
            </a:br>
            <a:r>
              <a:rPr lang="en-GB"/>
              <a:t>If logo not showing on slide, copy from slide master and paste on </a:t>
            </a:r>
            <a:br>
              <a:rPr lang="en-GB"/>
            </a:br>
            <a:r>
              <a:rPr lang="en-GB"/>
              <a:t>slide layout taking care that size and position does not change.</a:t>
            </a:r>
            <a:endParaRPr lang="en-US"/>
          </a:p>
        </p:txBody>
      </p:sp>
      <p:sp>
        <p:nvSpPr>
          <p:cNvPr id="5" name="Slide Number Placeholder 4">
            <a:extLst>
              <a:ext uri="{FF2B5EF4-FFF2-40B4-BE49-F238E27FC236}">
                <a16:creationId xmlns:a16="http://schemas.microsoft.com/office/drawing/2014/main" id="{2B83A861-BE38-26B6-7CA3-ECCB0D6F3DA1}"/>
              </a:ext>
            </a:extLst>
          </p:cNvPr>
          <p:cNvSpPr>
            <a:spLocks noGrp="1"/>
          </p:cNvSpPr>
          <p:nvPr>
            <p:ph type="sldNum" sz="quarter" idx="12"/>
          </p:nvPr>
        </p:nvSpPr>
        <p:spPr/>
        <p:txBody>
          <a:bodyPr/>
          <a:lstStyle>
            <a:lvl1pPr>
              <a:defRPr>
                <a:solidFill>
                  <a:schemeClr val="tx1"/>
                </a:solidFill>
              </a:defRPr>
            </a:lvl1pPr>
          </a:lstStyle>
          <a:p>
            <a:fld id="{F8A89D12-4F33-44AF-85FC-689FEAF79A41}" type="slidenum">
              <a:rPr lang="en-US" smtClean="0"/>
              <a:pPr/>
              <a:t>‹#›</a:t>
            </a:fld>
            <a:endParaRPr lang="en-US"/>
          </a:p>
        </p:txBody>
      </p:sp>
      <p:sp>
        <p:nvSpPr>
          <p:cNvPr id="4" name="Footer Placeholder 3">
            <a:extLst>
              <a:ext uri="{FF2B5EF4-FFF2-40B4-BE49-F238E27FC236}">
                <a16:creationId xmlns:a16="http://schemas.microsoft.com/office/drawing/2014/main" id="{241ADAC9-50F9-9EE9-214E-720D2BA8F5C3}"/>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1"/>
                </a:solidFill>
              </a:defRPr>
            </a:lvl1pPr>
          </a:lstStyle>
          <a:p>
            <a:r>
              <a:rPr lang="en-US"/>
              <a:t>© 2026 Equinix, Inc.</a:t>
            </a:r>
          </a:p>
        </p:txBody>
      </p:sp>
      <p:sp>
        <p:nvSpPr>
          <p:cNvPr id="2" name="Date Placeholder 1">
            <a:extLst>
              <a:ext uri="{FF2B5EF4-FFF2-40B4-BE49-F238E27FC236}">
                <a16:creationId xmlns:a16="http://schemas.microsoft.com/office/drawing/2014/main" id="{BB0091B0-BE44-8F87-1713-43B45B1C6014}"/>
              </a:ext>
              <a:ext uri="{C183D7F6-B498-43B3-948B-1728B52AA6E4}">
                <adec:decorative xmlns:adec="http://schemas.microsoft.com/office/drawing/2017/decorative" val="0"/>
              </a:ext>
            </a:extLst>
          </p:cNvPr>
          <p:cNvSpPr>
            <a:spLocks noGrp="1"/>
          </p:cNvSpPr>
          <p:nvPr>
            <p:ph type="dt" sz="half" idx="15"/>
          </p:nvPr>
        </p:nvSpPr>
        <p:spPr/>
        <p:txBody>
          <a:bodyPr/>
          <a:lstStyle/>
          <a:p>
            <a:pPr marL="0" indent="0"/>
            <a:r>
              <a:rPr lang="en-US"/>
              <a:t>Source(s) / Citation(s) / Trademark(s)</a:t>
            </a:r>
          </a:p>
        </p:txBody>
      </p:sp>
      <p:sp>
        <p:nvSpPr>
          <p:cNvPr id="3" name="fortress_red_logo">
            <a:extLst>
              <a:ext uri="{FF2B5EF4-FFF2-40B4-BE49-F238E27FC236}">
                <a16:creationId xmlns:a16="http://schemas.microsoft.com/office/drawing/2014/main" id="{7F6B0315-EEB6-27EA-50B0-B8818277DF10}"/>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15745066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line">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p>
            <a:pPr marL="0" indent="0"/>
            <a:r>
              <a:rPr lang="en-US"/>
              <a:t>Source(s) / Citation(s) / Trademark(s)</a:t>
            </a:r>
          </a:p>
        </p:txBody>
      </p:sp>
    </p:spTree>
    <p:extLst>
      <p:ext uri="{BB962C8B-B14F-4D97-AF65-F5344CB8AC3E}">
        <p14:creationId xmlns:p14="http://schemas.microsoft.com/office/powerpoint/2010/main" val="3275276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92BD677-8C98-8A35-16B5-D479428CE3EC}"/>
              </a:ext>
              <a:ext uri="{C183D7F6-B498-43B3-948B-1728B52AA6E4}">
                <adec:decorative xmlns:adec="http://schemas.microsoft.com/office/drawing/2017/decorative" val="1"/>
              </a:ext>
            </a:extLst>
          </p:cNvPr>
          <p:cNvSpPr>
            <a:spLocks noGrp="1"/>
          </p:cNvSpPr>
          <p:nvPr>
            <p:ph type="dt" sz="half" idx="10"/>
          </p:nvPr>
        </p:nvSpPr>
        <p:spPr/>
        <p:txBody>
          <a:bodyPr/>
          <a:lstStyle/>
          <a:p>
            <a:pPr marL="0" indent="0"/>
            <a:r>
              <a:rPr lang="en-US"/>
              <a:t>Source(s) / Citation(s) / Trademark(s)</a:t>
            </a:r>
          </a:p>
        </p:txBody>
      </p:sp>
      <p:sp>
        <p:nvSpPr>
          <p:cNvPr id="6" name="Footer Placeholder 5">
            <a:extLst>
              <a:ext uri="{FF2B5EF4-FFF2-40B4-BE49-F238E27FC236}">
                <a16:creationId xmlns:a16="http://schemas.microsoft.com/office/drawing/2014/main" id="{DD00C8EC-0191-F005-C74A-E318A887E5A8}"/>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7" name="Slide Number Placeholder 6">
            <a:extLst>
              <a:ext uri="{FF2B5EF4-FFF2-40B4-BE49-F238E27FC236}">
                <a16:creationId xmlns:a16="http://schemas.microsoft.com/office/drawing/2014/main" id="{291100D2-C04F-30F6-DEA4-3D1DF775E6B3}"/>
              </a:ext>
            </a:extLst>
          </p:cNvPr>
          <p:cNvSpPr>
            <a:spLocks noGrp="1"/>
          </p:cNvSpPr>
          <p:nvPr>
            <p:ph type="sldNum" sz="quarter" idx="12"/>
          </p:nvPr>
        </p:nvSpPr>
        <p:spPr/>
        <p:txBody>
          <a:bodyPr/>
          <a:lstStyle/>
          <a:p>
            <a:fld id="{F8A89D12-4F33-44AF-85FC-689FEAF79A41}" type="slidenum">
              <a:rPr lang="en-US" smtClean="0"/>
              <a:pPr/>
              <a:t>‹#›</a:t>
            </a:fld>
            <a:endParaRPr lang="en-US"/>
          </a:p>
        </p:txBody>
      </p:sp>
    </p:spTree>
    <p:extLst>
      <p:ext uri="{BB962C8B-B14F-4D97-AF65-F5344CB8AC3E}">
        <p14:creationId xmlns:p14="http://schemas.microsoft.com/office/powerpoint/2010/main" val="636243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End Slide Light (print)">
    <p:bg>
      <p:bgPr>
        <a:solidFill>
          <a:schemeClr val="bg1"/>
        </a:solidFill>
        <a:effectLst/>
      </p:bgPr>
    </p:bg>
    <p:spTree>
      <p:nvGrpSpPr>
        <p:cNvPr id="1" name=""/>
        <p:cNvGrpSpPr/>
        <p:nvPr/>
      </p:nvGrpSpPr>
      <p:grpSpPr>
        <a:xfrm>
          <a:off x="0" y="0"/>
          <a:ext cx="0" cy="0"/>
          <a:chOff x="0" y="0"/>
          <a:chExt cx="0" cy="0"/>
        </a:xfrm>
      </p:grpSpPr>
      <p:sp>
        <p:nvSpPr>
          <p:cNvPr id="11" name="Graphic 8">
            <a:extLst>
              <a:ext uri="{FF2B5EF4-FFF2-40B4-BE49-F238E27FC236}">
                <a16:creationId xmlns:a16="http://schemas.microsoft.com/office/drawing/2014/main" id="{4489F60E-7BDF-CD21-FD18-47709622A60B}"/>
              </a:ext>
              <a:ext uri="{C183D7F6-B498-43B3-948B-1728B52AA6E4}">
                <adec:decorative xmlns:adec="http://schemas.microsoft.com/office/drawing/2017/decorative" val="1"/>
              </a:ext>
            </a:extLst>
          </p:cNvPr>
          <p:cNvSpPr/>
          <p:nvPr userDrawn="1"/>
        </p:nvSpPr>
        <p:spPr bwMode="invGray">
          <a:xfrm>
            <a:off x="63" y="857"/>
            <a:ext cx="12189091" cy="6856375"/>
          </a:xfrm>
          <a:custGeom>
            <a:avLst/>
            <a:gdLst>
              <a:gd name="connsiteX0" fmla="*/ 10252102 w 12189091"/>
              <a:gd name="connsiteY0" fmla="*/ 5209940 h 6856375"/>
              <a:gd name="connsiteX1" fmla="*/ 10898218 w 12189091"/>
              <a:gd name="connsiteY1" fmla="*/ 5444717 h 6856375"/>
              <a:gd name="connsiteX2" fmla="*/ 10898510 w 12189091"/>
              <a:gd name="connsiteY2" fmla="*/ 5914385 h 6856375"/>
              <a:gd name="connsiteX3" fmla="*/ 10252102 w 12189091"/>
              <a:gd name="connsiteY3" fmla="*/ 6149035 h 6856375"/>
              <a:gd name="connsiteX4" fmla="*/ 9607065 w 12189091"/>
              <a:gd name="connsiteY4" fmla="*/ 5914652 h 6856375"/>
              <a:gd name="connsiteX5" fmla="*/ 9605986 w 12189091"/>
              <a:gd name="connsiteY5" fmla="*/ 5444704 h 6856375"/>
              <a:gd name="connsiteX6" fmla="*/ 10252102 w 12189091"/>
              <a:gd name="connsiteY6" fmla="*/ 5209940 h 6856375"/>
              <a:gd name="connsiteX7" fmla="*/ 8315595 w 12189091"/>
              <a:gd name="connsiteY7" fmla="*/ 5914931 h 6856375"/>
              <a:gd name="connsiteX8" fmla="*/ 8960632 w 12189091"/>
              <a:gd name="connsiteY8" fmla="*/ 6149314 h 6856375"/>
              <a:gd name="connsiteX9" fmla="*/ 9607052 w 12189091"/>
              <a:gd name="connsiteY9" fmla="*/ 5914664 h 6856375"/>
              <a:gd name="connsiteX10" fmla="*/ 9606735 w 12189091"/>
              <a:gd name="connsiteY10" fmla="*/ 5444996 h 6856375"/>
              <a:gd name="connsiteX11" fmla="*/ 8960632 w 12189091"/>
              <a:gd name="connsiteY11" fmla="*/ 5210219 h 6856375"/>
              <a:gd name="connsiteX12" fmla="*/ 8314516 w 12189091"/>
              <a:gd name="connsiteY12" fmla="*/ 5444996 h 6856375"/>
              <a:gd name="connsiteX13" fmla="*/ 12187047 w 12189091"/>
              <a:gd name="connsiteY13" fmla="*/ 5915718 h 6856375"/>
              <a:gd name="connsiteX14" fmla="*/ 11540944 w 12189091"/>
              <a:gd name="connsiteY14" fmla="*/ 6150483 h 6856375"/>
              <a:gd name="connsiteX15" fmla="*/ 11542011 w 12189091"/>
              <a:gd name="connsiteY15" fmla="*/ 6620443 h 6856375"/>
              <a:gd name="connsiteX16" fmla="*/ 12187047 w 12189091"/>
              <a:gd name="connsiteY16" fmla="*/ 6854826 h 6856375"/>
              <a:gd name="connsiteX17" fmla="*/ 10252102 w 12189091"/>
              <a:gd name="connsiteY17" fmla="*/ 5209940 h 6856375"/>
              <a:gd name="connsiteX18" fmla="*/ 10252255 w 12189091"/>
              <a:gd name="connsiteY18" fmla="*/ 6148362 h 6856375"/>
              <a:gd name="connsiteX19" fmla="*/ 8314516 w 12189091"/>
              <a:gd name="connsiteY19" fmla="*/ 5444996 h 6856375"/>
              <a:gd name="connsiteX20" fmla="*/ 9607040 w 12189091"/>
              <a:gd name="connsiteY20" fmla="*/ 5914664 h 6856375"/>
              <a:gd name="connsiteX21" fmla="*/ 9606748 w 12189091"/>
              <a:gd name="connsiteY21" fmla="*/ 5444996 h 6856375"/>
              <a:gd name="connsiteX22" fmla="*/ 8315608 w 12189091"/>
              <a:gd name="connsiteY22" fmla="*/ 5914943 h 6856375"/>
              <a:gd name="connsiteX23" fmla="*/ 10252255 w 12189091"/>
              <a:gd name="connsiteY23" fmla="*/ 6856286 h 6856375"/>
              <a:gd name="connsiteX24" fmla="*/ 10251963 w 12189091"/>
              <a:gd name="connsiteY24" fmla="*/ 6148362 h 6856375"/>
              <a:gd name="connsiteX25" fmla="*/ 9605834 w 12189091"/>
              <a:gd name="connsiteY25" fmla="*/ 5913585 h 6856375"/>
              <a:gd name="connsiteX26" fmla="*/ 8959730 w 12189091"/>
              <a:gd name="connsiteY26" fmla="*/ 6148362 h 6856375"/>
              <a:gd name="connsiteX27" fmla="*/ 8960797 w 12189091"/>
              <a:gd name="connsiteY27" fmla="*/ 6856286 h 6856375"/>
              <a:gd name="connsiteX28" fmla="*/ 8960632 w 12189091"/>
              <a:gd name="connsiteY28" fmla="*/ 5210206 h 6856375"/>
              <a:gd name="connsiteX29" fmla="*/ 8959730 w 12189091"/>
              <a:gd name="connsiteY29" fmla="*/ 6148362 h 6856375"/>
              <a:gd name="connsiteX30" fmla="*/ 11762935 w 12189091"/>
              <a:gd name="connsiteY30" fmla="*/ 6854826 h 6856375"/>
              <a:gd name="connsiteX31" fmla="*/ 11545249 w 12189091"/>
              <a:gd name="connsiteY31" fmla="*/ 6775738 h 6856375"/>
              <a:gd name="connsiteX32" fmla="*/ 11323333 w 12189091"/>
              <a:gd name="connsiteY32" fmla="*/ 6856375 h 6856375"/>
              <a:gd name="connsiteX33" fmla="*/ 9609351 w 12189091"/>
              <a:gd name="connsiteY33" fmla="*/ 4977600 h 6856375"/>
              <a:gd name="connsiteX34" fmla="*/ 10251797 w 12189091"/>
              <a:gd name="connsiteY34" fmla="*/ 4740271 h 6856375"/>
              <a:gd name="connsiteX35" fmla="*/ 9605681 w 12189091"/>
              <a:gd name="connsiteY35" fmla="*/ 4505507 h 6856375"/>
              <a:gd name="connsiteX36" fmla="*/ 8959578 w 12189091"/>
              <a:gd name="connsiteY36" fmla="*/ 4740271 h 6856375"/>
              <a:gd name="connsiteX37" fmla="*/ 9609351 w 12189091"/>
              <a:gd name="connsiteY37" fmla="*/ 4977600 h 6856375"/>
              <a:gd name="connsiteX38" fmla="*/ 9609351 w 12189091"/>
              <a:gd name="connsiteY38" fmla="*/ 5133479 h 6856375"/>
              <a:gd name="connsiteX39" fmla="*/ 10251797 w 12189091"/>
              <a:gd name="connsiteY39" fmla="*/ 4896150 h 6856375"/>
              <a:gd name="connsiteX40" fmla="*/ 9605681 w 12189091"/>
              <a:gd name="connsiteY40" fmla="*/ 4661386 h 6856375"/>
              <a:gd name="connsiteX41" fmla="*/ 8959578 w 12189091"/>
              <a:gd name="connsiteY41" fmla="*/ 4896150 h 6856375"/>
              <a:gd name="connsiteX42" fmla="*/ 9609351 w 12189091"/>
              <a:gd name="connsiteY42" fmla="*/ 5133479 h 6856375"/>
              <a:gd name="connsiteX43" fmla="*/ 9609351 w 12189091"/>
              <a:gd name="connsiteY43" fmla="*/ 5289346 h 6856375"/>
              <a:gd name="connsiteX44" fmla="*/ 10251797 w 12189091"/>
              <a:gd name="connsiteY44" fmla="*/ 5052029 h 6856375"/>
              <a:gd name="connsiteX45" fmla="*/ 9605681 w 12189091"/>
              <a:gd name="connsiteY45" fmla="*/ 4817252 h 6856375"/>
              <a:gd name="connsiteX46" fmla="*/ 8959578 w 12189091"/>
              <a:gd name="connsiteY46" fmla="*/ 5052029 h 6856375"/>
              <a:gd name="connsiteX47" fmla="*/ 9609351 w 12189091"/>
              <a:gd name="connsiteY47" fmla="*/ 5289346 h 6856375"/>
              <a:gd name="connsiteX48" fmla="*/ 9609351 w 12189091"/>
              <a:gd name="connsiteY48" fmla="*/ 5445212 h 6856375"/>
              <a:gd name="connsiteX49" fmla="*/ 10251797 w 12189091"/>
              <a:gd name="connsiteY49" fmla="*/ 5207895 h 6856375"/>
              <a:gd name="connsiteX50" fmla="*/ 9605681 w 12189091"/>
              <a:gd name="connsiteY50" fmla="*/ 4973119 h 6856375"/>
              <a:gd name="connsiteX51" fmla="*/ 8959578 w 12189091"/>
              <a:gd name="connsiteY51" fmla="*/ 5207895 h 6856375"/>
              <a:gd name="connsiteX52" fmla="*/ 9609351 w 12189091"/>
              <a:gd name="connsiteY52" fmla="*/ 5445212 h 6856375"/>
              <a:gd name="connsiteX53" fmla="*/ 12189092 w 12189091"/>
              <a:gd name="connsiteY53" fmla="*/ 6856362 h 6856375"/>
              <a:gd name="connsiteX54" fmla="*/ 11542976 w 12189091"/>
              <a:gd name="connsiteY54" fmla="*/ 6621586 h 6856375"/>
              <a:gd name="connsiteX55" fmla="*/ 10896872 w 12189091"/>
              <a:gd name="connsiteY55" fmla="*/ 6856362 h 6856375"/>
              <a:gd name="connsiteX56" fmla="*/ 11543141 w 12189091"/>
              <a:gd name="connsiteY56" fmla="*/ 6616748 h 6856375"/>
              <a:gd name="connsiteX57" fmla="*/ 11543141 w 12189091"/>
              <a:gd name="connsiteY57" fmla="*/ 6856286 h 6856375"/>
              <a:gd name="connsiteX58" fmla="*/ 6376587 w 12189091"/>
              <a:gd name="connsiteY58" fmla="*/ 6148819 h 6856375"/>
              <a:gd name="connsiteX59" fmla="*/ 6377666 w 12189091"/>
              <a:gd name="connsiteY59" fmla="*/ 6618767 h 6856375"/>
              <a:gd name="connsiteX60" fmla="*/ 7022691 w 12189091"/>
              <a:gd name="connsiteY60" fmla="*/ 6853150 h 6856375"/>
              <a:gd name="connsiteX61" fmla="*/ 7669111 w 12189091"/>
              <a:gd name="connsiteY61" fmla="*/ 6618487 h 6856375"/>
              <a:gd name="connsiteX62" fmla="*/ 7668807 w 12189091"/>
              <a:gd name="connsiteY62" fmla="*/ 6148832 h 6856375"/>
              <a:gd name="connsiteX63" fmla="*/ 7022691 w 12189091"/>
              <a:gd name="connsiteY63" fmla="*/ 5914055 h 6856375"/>
              <a:gd name="connsiteX64" fmla="*/ 6376587 w 12189091"/>
              <a:gd name="connsiteY64" fmla="*/ 6148819 h 6856375"/>
              <a:gd name="connsiteX65" fmla="*/ 6377653 w 12189091"/>
              <a:gd name="connsiteY65" fmla="*/ 6618767 h 6856375"/>
              <a:gd name="connsiteX66" fmla="*/ 7668781 w 12189091"/>
              <a:gd name="connsiteY66" fmla="*/ 6148819 h 6856375"/>
              <a:gd name="connsiteX67" fmla="*/ 8311583 w 12189091"/>
              <a:gd name="connsiteY67" fmla="*/ 5444564 h 6856375"/>
              <a:gd name="connsiteX68" fmla="*/ 7665480 w 12189091"/>
              <a:gd name="connsiteY68" fmla="*/ 5209787 h 6856375"/>
              <a:gd name="connsiteX69" fmla="*/ 7019364 w 12189091"/>
              <a:gd name="connsiteY69" fmla="*/ 5444564 h 6856375"/>
              <a:gd name="connsiteX70" fmla="*/ 7020443 w 12189091"/>
              <a:gd name="connsiteY70" fmla="*/ 5914512 h 6856375"/>
              <a:gd name="connsiteX71" fmla="*/ 7665480 w 12189091"/>
              <a:gd name="connsiteY71" fmla="*/ 6148895 h 6856375"/>
              <a:gd name="connsiteX72" fmla="*/ 8311900 w 12189091"/>
              <a:gd name="connsiteY72" fmla="*/ 5914245 h 6856375"/>
              <a:gd name="connsiteX73" fmla="*/ 12187949 w 12189091"/>
              <a:gd name="connsiteY73" fmla="*/ 4978807 h 6856375"/>
              <a:gd name="connsiteX74" fmla="*/ 11541846 w 12189091"/>
              <a:gd name="connsiteY74" fmla="*/ 4744030 h 6856375"/>
              <a:gd name="connsiteX75" fmla="*/ 10895742 w 12189091"/>
              <a:gd name="connsiteY75" fmla="*/ 4978807 h 6856375"/>
              <a:gd name="connsiteX76" fmla="*/ 10896809 w 12189091"/>
              <a:gd name="connsiteY76" fmla="*/ 5448767 h 6856375"/>
              <a:gd name="connsiteX77" fmla="*/ 11541846 w 12189091"/>
              <a:gd name="connsiteY77" fmla="*/ 5683150 h 6856375"/>
              <a:gd name="connsiteX78" fmla="*/ 12188266 w 12189091"/>
              <a:gd name="connsiteY78" fmla="*/ 5448488 h 6856375"/>
              <a:gd name="connsiteX79" fmla="*/ 7019859 w 12189091"/>
              <a:gd name="connsiteY79" fmla="*/ 5445389 h 6856375"/>
              <a:gd name="connsiteX80" fmla="*/ 8312383 w 12189091"/>
              <a:gd name="connsiteY80" fmla="*/ 5915058 h 6856375"/>
              <a:gd name="connsiteX81" fmla="*/ 8310884 w 12189091"/>
              <a:gd name="connsiteY81" fmla="*/ 6856286 h 6856375"/>
              <a:gd name="connsiteX82" fmla="*/ 8312180 w 12189091"/>
              <a:gd name="connsiteY82" fmla="*/ 5444374 h 6856375"/>
              <a:gd name="connsiteX83" fmla="*/ 7022678 w 12189091"/>
              <a:gd name="connsiteY83" fmla="*/ 5914042 h 6856375"/>
              <a:gd name="connsiteX84" fmla="*/ 8960226 w 12189091"/>
              <a:gd name="connsiteY84" fmla="*/ 6619871 h 6856375"/>
              <a:gd name="connsiteX85" fmla="*/ 8959908 w 12189091"/>
              <a:gd name="connsiteY85" fmla="*/ 6150203 h 6856375"/>
              <a:gd name="connsiteX86" fmla="*/ 8313805 w 12189091"/>
              <a:gd name="connsiteY86" fmla="*/ 5915426 h 6856375"/>
              <a:gd name="connsiteX87" fmla="*/ 7667702 w 12189091"/>
              <a:gd name="connsiteY87" fmla="*/ 6150203 h 6856375"/>
              <a:gd name="connsiteX88" fmla="*/ 7668768 w 12189091"/>
              <a:gd name="connsiteY88" fmla="*/ 6620150 h 6856375"/>
              <a:gd name="connsiteX89" fmla="*/ 5083873 w 12189091"/>
              <a:gd name="connsiteY89" fmla="*/ 6148705 h 6856375"/>
              <a:gd name="connsiteX90" fmla="*/ 5084939 w 12189091"/>
              <a:gd name="connsiteY90" fmla="*/ 6618665 h 6856375"/>
              <a:gd name="connsiteX91" fmla="*/ 5729976 w 12189091"/>
              <a:gd name="connsiteY91" fmla="*/ 6853048 h 6856375"/>
              <a:gd name="connsiteX92" fmla="*/ 6376396 w 12189091"/>
              <a:gd name="connsiteY92" fmla="*/ 6618386 h 6856375"/>
              <a:gd name="connsiteX93" fmla="*/ 6376384 w 12189091"/>
              <a:gd name="connsiteY93" fmla="*/ 6618373 h 6856375"/>
              <a:gd name="connsiteX94" fmla="*/ 5083873 w 12189091"/>
              <a:gd name="connsiteY94" fmla="*/ 6148705 h 6856375"/>
              <a:gd name="connsiteX95" fmla="*/ 6376079 w 12189091"/>
              <a:gd name="connsiteY95" fmla="*/ 6148705 h 6856375"/>
              <a:gd name="connsiteX96" fmla="*/ 5084939 w 12189091"/>
              <a:gd name="connsiteY96" fmla="*/ 6618665 h 6856375"/>
              <a:gd name="connsiteX97" fmla="*/ 7022843 w 12189091"/>
              <a:gd name="connsiteY97" fmla="*/ 6854483 h 6856375"/>
              <a:gd name="connsiteX98" fmla="*/ 6376727 w 12189091"/>
              <a:gd name="connsiteY98" fmla="*/ 6619706 h 6856375"/>
              <a:gd name="connsiteX99" fmla="*/ 5730623 w 12189091"/>
              <a:gd name="connsiteY99" fmla="*/ 6854483 h 6856375"/>
              <a:gd name="connsiteX100" fmla="*/ 6376727 w 12189091"/>
              <a:gd name="connsiteY100" fmla="*/ 6619706 h 6856375"/>
              <a:gd name="connsiteX101" fmla="*/ 6375838 w 12189091"/>
              <a:gd name="connsiteY101" fmla="*/ 6856286 h 6856375"/>
              <a:gd name="connsiteX102" fmla="*/ 10250337 w 12189091"/>
              <a:gd name="connsiteY102" fmla="*/ 6150483 h 6856375"/>
              <a:gd name="connsiteX103" fmla="*/ 10251404 w 12189091"/>
              <a:gd name="connsiteY103" fmla="*/ 6620443 h 6856375"/>
              <a:gd name="connsiteX104" fmla="*/ 10896440 w 12189091"/>
              <a:gd name="connsiteY104" fmla="*/ 6854826 h 6856375"/>
              <a:gd name="connsiteX105" fmla="*/ 11542862 w 12189091"/>
              <a:gd name="connsiteY105" fmla="*/ 6620164 h 6856375"/>
              <a:gd name="connsiteX106" fmla="*/ 11542570 w 12189091"/>
              <a:gd name="connsiteY106" fmla="*/ 6150495 h 6856375"/>
              <a:gd name="connsiteX107" fmla="*/ 10896440 w 12189091"/>
              <a:gd name="connsiteY107" fmla="*/ 5915731 h 6856375"/>
              <a:gd name="connsiteX108" fmla="*/ 10250337 w 12189091"/>
              <a:gd name="connsiteY108" fmla="*/ 6150483 h 6856375"/>
              <a:gd name="connsiteX109" fmla="*/ 10250337 w 12189091"/>
              <a:gd name="connsiteY109" fmla="*/ 6150483 h 6856375"/>
              <a:gd name="connsiteX110" fmla="*/ 11542862 w 12189091"/>
              <a:gd name="connsiteY110" fmla="*/ 6620150 h 6856375"/>
              <a:gd name="connsiteX111" fmla="*/ 7668768 w 12189091"/>
              <a:gd name="connsiteY111" fmla="*/ 6150203 h 6856375"/>
              <a:gd name="connsiteX112" fmla="*/ 8959908 w 12189091"/>
              <a:gd name="connsiteY112" fmla="*/ 6620150 h 6856375"/>
              <a:gd name="connsiteX113" fmla="*/ 9602748 w 12189091"/>
              <a:gd name="connsiteY113" fmla="*/ 6380447 h 6856375"/>
              <a:gd name="connsiteX114" fmla="*/ 10251416 w 12189091"/>
              <a:gd name="connsiteY114" fmla="*/ 6620443 h 6856375"/>
              <a:gd name="connsiteX115" fmla="*/ 11542544 w 12189091"/>
              <a:gd name="connsiteY115" fmla="*/ 6150483 h 6856375"/>
              <a:gd name="connsiteX116" fmla="*/ 10896453 w 12189091"/>
              <a:gd name="connsiteY116" fmla="*/ 5915718 h 6856375"/>
              <a:gd name="connsiteX117" fmla="*/ 10895552 w 12189091"/>
              <a:gd name="connsiteY117" fmla="*/ 6853861 h 6856375"/>
              <a:gd name="connsiteX118" fmla="*/ 8959578 w 12189091"/>
              <a:gd name="connsiteY118" fmla="*/ 4740271 h 6856375"/>
              <a:gd name="connsiteX119" fmla="*/ 8960645 w 12189091"/>
              <a:gd name="connsiteY119" fmla="*/ 5210232 h 6856375"/>
              <a:gd name="connsiteX120" fmla="*/ 9605681 w 12189091"/>
              <a:gd name="connsiteY120" fmla="*/ 5444615 h 6856375"/>
              <a:gd name="connsiteX121" fmla="*/ 10252102 w 12189091"/>
              <a:gd name="connsiteY121" fmla="*/ 5209952 h 6856375"/>
              <a:gd name="connsiteX122" fmla="*/ 10251797 w 12189091"/>
              <a:gd name="connsiteY122" fmla="*/ 4740284 h 6856375"/>
              <a:gd name="connsiteX123" fmla="*/ 9605681 w 12189091"/>
              <a:gd name="connsiteY123" fmla="*/ 4505520 h 6856375"/>
              <a:gd name="connsiteX124" fmla="*/ 8959578 w 12189091"/>
              <a:gd name="connsiteY124" fmla="*/ 4740271 h 6856375"/>
              <a:gd name="connsiteX125" fmla="*/ 12187352 w 12189091"/>
              <a:gd name="connsiteY125" fmla="*/ 6493601 h 6856375"/>
              <a:gd name="connsiteX126" fmla="*/ 12029950 w 12189091"/>
              <a:gd name="connsiteY126" fmla="*/ 6328530 h 6856375"/>
              <a:gd name="connsiteX127" fmla="*/ 11750061 w 12189091"/>
              <a:gd name="connsiteY127" fmla="*/ 6341925 h 6856375"/>
              <a:gd name="connsiteX128" fmla="*/ 11544804 w 12189091"/>
              <a:gd name="connsiteY128" fmla="*/ 6151206 h 6856375"/>
              <a:gd name="connsiteX129" fmla="*/ 2585798 w 12189091"/>
              <a:gd name="connsiteY129" fmla="*/ 1638 h 6856375"/>
              <a:gd name="connsiteX130" fmla="*/ 3230821 w 12189091"/>
              <a:gd name="connsiteY130" fmla="*/ 236021 h 6856375"/>
              <a:gd name="connsiteX131" fmla="*/ 3877242 w 12189091"/>
              <a:gd name="connsiteY131" fmla="*/ 1359 h 6856375"/>
              <a:gd name="connsiteX132" fmla="*/ 3230987 w 12189091"/>
              <a:gd name="connsiteY132" fmla="*/ 0 h 6856375"/>
              <a:gd name="connsiteX133" fmla="*/ 3230987 w 12189091"/>
              <a:gd name="connsiteY133" fmla="*/ 237939 h 6856375"/>
              <a:gd name="connsiteX134" fmla="*/ 3876544 w 12189091"/>
              <a:gd name="connsiteY134" fmla="*/ 1359 h 6856375"/>
              <a:gd name="connsiteX135" fmla="*/ 4521568 w 12189091"/>
              <a:gd name="connsiteY135" fmla="*/ 235742 h 6856375"/>
              <a:gd name="connsiteX136" fmla="*/ 5167989 w 12189091"/>
              <a:gd name="connsiteY136" fmla="*/ 1079 h 6856375"/>
              <a:gd name="connsiteX137" fmla="*/ 4522965 w 12189091"/>
              <a:gd name="connsiteY137" fmla="*/ 0 h 6856375"/>
              <a:gd name="connsiteX138" fmla="*/ 4522965 w 12189091"/>
              <a:gd name="connsiteY138" fmla="*/ 236567 h 6856375"/>
              <a:gd name="connsiteX139" fmla="*/ 649278 w 12189091"/>
              <a:gd name="connsiteY139" fmla="*/ 235577 h 6856375"/>
              <a:gd name="connsiteX140" fmla="*/ 644453 w 12189091"/>
              <a:gd name="connsiteY140" fmla="*/ 0 h 6856375"/>
              <a:gd name="connsiteX141" fmla="*/ 4241 w 12189091"/>
              <a:gd name="connsiteY141" fmla="*/ 1194 h 6856375"/>
              <a:gd name="connsiteX142" fmla="*/ 649278 w 12189091"/>
              <a:gd name="connsiteY142" fmla="*/ 235577 h 6856375"/>
              <a:gd name="connsiteX143" fmla="*/ 1295698 w 12189091"/>
              <a:gd name="connsiteY143" fmla="*/ 914 h 6856375"/>
              <a:gd name="connsiteX144" fmla="*/ 4522648 w 12189091"/>
              <a:gd name="connsiteY144" fmla="*/ 236224 h 6856375"/>
              <a:gd name="connsiteX145" fmla="*/ 4523727 w 12189091"/>
              <a:gd name="connsiteY145" fmla="*/ 706172 h 6856375"/>
              <a:gd name="connsiteX146" fmla="*/ 5168751 w 12189091"/>
              <a:gd name="connsiteY146" fmla="*/ 940556 h 6856375"/>
              <a:gd name="connsiteX147" fmla="*/ 5815171 w 12189091"/>
              <a:gd name="connsiteY147" fmla="*/ 705893 h 6856375"/>
              <a:gd name="connsiteX148" fmla="*/ 5814867 w 12189091"/>
              <a:gd name="connsiteY148" fmla="*/ 236224 h 6856375"/>
              <a:gd name="connsiteX149" fmla="*/ 5168751 w 12189091"/>
              <a:gd name="connsiteY149" fmla="*/ 1460 h 6856375"/>
              <a:gd name="connsiteX150" fmla="*/ 4522648 w 12189091"/>
              <a:gd name="connsiteY150" fmla="*/ 236224 h 6856375"/>
              <a:gd name="connsiteX151" fmla="*/ 4522648 w 12189091"/>
              <a:gd name="connsiteY151" fmla="*/ 236224 h 6856375"/>
              <a:gd name="connsiteX152" fmla="*/ 5815171 w 12189091"/>
              <a:gd name="connsiteY152" fmla="*/ 705893 h 6856375"/>
              <a:gd name="connsiteX153" fmla="*/ 5814867 w 12189091"/>
              <a:gd name="connsiteY153" fmla="*/ 236224 h 6856375"/>
              <a:gd name="connsiteX154" fmla="*/ 4523727 w 12189091"/>
              <a:gd name="connsiteY154" fmla="*/ 706172 h 6856375"/>
              <a:gd name="connsiteX155" fmla="*/ 1294365 w 12189091"/>
              <a:gd name="connsiteY155" fmla="*/ 1638 h 6856375"/>
              <a:gd name="connsiteX156" fmla="*/ 1939402 w 12189091"/>
              <a:gd name="connsiteY156" fmla="*/ 236021 h 6856375"/>
              <a:gd name="connsiteX157" fmla="*/ 2585823 w 12189091"/>
              <a:gd name="connsiteY157" fmla="*/ 1359 h 6856375"/>
              <a:gd name="connsiteX158" fmla="*/ 1939389 w 12189091"/>
              <a:gd name="connsiteY158" fmla="*/ 279 h 6856375"/>
              <a:gd name="connsiteX159" fmla="*/ 1938488 w 12189091"/>
              <a:gd name="connsiteY159" fmla="*/ 235056 h 6856375"/>
              <a:gd name="connsiteX160" fmla="*/ 5814486 w 12189091"/>
              <a:gd name="connsiteY160" fmla="*/ 0 h 6856375"/>
              <a:gd name="connsiteX161" fmla="*/ 5813584 w 12189091"/>
              <a:gd name="connsiteY161" fmla="*/ 233698 h 6856375"/>
              <a:gd name="connsiteX162" fmla="*/ 1079 w 12189091"/>
              <a:gd name="connsiteY162" fmla="*/ 1408967 h 6856375"/>
              <a:gd name="connsiteX163" fmla="*/ 646103 w 12189091"/>
              <a:gd name="connsiteY163" fmla="*/ 1643350 h 6856375"/>
              <a:gd name="connsiteX164" fmla="*/ 1292524 w 12189091"/>
              <a:gd name="connsiteY164" fmla="*/ 1408687 h 6856375"/>
              <a:gd name="connsiteX165" fmla="*/ 1292219 w 12189091"/>
              <a:gd name="connsiteY165" fmla="*/ 939019 h 6856375"/>
              <a:gd name="connsiteX166" fmla="*/ 646103 w 12189091"/>
              <a:gd name="connsiteY166" fmla="*/ 704242 h 6856375"/>
              <a:gd name="connsiteX167" fmla="*/ 0 w 12189091"/>
              <a:gd name="connsiteY167" fmla="*/ 939019 h 6856375"/>
              <a:gd name="connsiteX168" fmla="*/ 0 w 12189091"/>
              <a:gd name="connsiteY168" fmla="*/ 2347681 h 6856375"/>
              <a:gd name="connsiteX169" fmla="*/ 646421 w 12189091"/>
              <a:gd name="connsiteY169" fmla="*/ 2113019 h 6856375"/>
              <a:gd name="connsiteX170" fmla="*/ 646116 w 12189091"/>
              <a:gd name="connsiteY170" fmla="*/ 1643350 h 6856375"/>
              <a:gd name="connsiteX171" fmla="*/ 0 w 12189091"/>
              <a:gd name="connsiteY171" fmla="*/ 1408573 h 6856375"/>
              <a:gd name="connsiteX172" fmla="*/ 3230428 w 12189091"/>
              <a:gd name="connsiteY172" fmla="*/ 235932 h 6856375"/>
              <a:gd name="connsiteX173" fmla="*/ 3231494 w 12189091"/>
              <a:gd name="connsiteY173" fmla="*/ 705880 h 6856375"/>
              <a:gd name="connsiteX174" fmla="*/ 3876531 w 12189091"/>
              <a:gd name="connsiteY174" fmla="*/ 940263 h 6856375"/>
              <a:gd name="connsiteX175" fmla="*/ 4522952 w 12189091"/>
              <a:gd name="connsiteY175" fmla="*/ 705601 h 6856375"/>
              <a:gd name="connsiteX176" fmla="*/ 4522648 w 12189091"/>
              <a:gd name="connsiteY176" fmla="*/ 235932 h 6856375"/>
              <a:gd name="connsiteX177" fmla="*/ 3876531 w 12189091"/>
              <a:gd name="connsiteY177" fmla="*/ 1155 h 6856375"/>
              <a:gd name="connsiteX178" fmla="*/ 3230428 w 12189091"/>
              <a:gd name="connsiteY178" fmla="*/ 235932 h 6856375"/>
              <a:gd name="connsiteX179" fmla="*/ 1937955 w 12189091"/>
              <a:gd name="connsiteY179" fmla="*/ 1172323 h 6856375"/>
              <a:gd name="connsiteX180" fmla="*/ 1939021 w 12189091"/>
              <a:gd name="connsiteY180" fmla="*/ 1642271 h 6856375"/>
              <a:gd name="connsiteX181" fmla="*/ 2584058 w 12189091"/>
              <a:gd name="connsiteY181" fmla="*/ 1876654 h 6856375"/>
              <a:gd name="connsiteX182" fmla="*/ 3230479 w 12189091"/>
              <a:gd name="connsiteY182" fmla="*/ 1641992 h 6856375"/>
              <a:gd name="connsiteX183" fmla="*/ 3230174 w 12189091"/>
              <a:gd name="connsiteY183" fmla="*/ 1172323 h 6856375"/>
              <a:gd name="connsiteX184" fmla="*/ 2584058 w 12189091"/>
              <a:gd name="connsiteY184" fmla="*/ 937546 h 6856375"/>
              <a:gd name="connsiteX185" fmla="*/ 1937955 w 12189091"/>
              <a:gd name="connsiteY185" fmla="*/ 1172323 h 6856375"/>
              <a:gd name="connsiteX186" fmla="*/ 3230428 w 12189091"/>
              <a:gd name="connsiteY186" fmla="*/ 705601 h 6856375"/>
              <a:gd name="connsiteX187" fmla="*/ 3231494 w 12189091"/>
              <a:gd name="connsiteY187" fmla="*/ 1175548 h 6856375"/>
              <a:gd name="connsiteX188" fmla="*/ 3876531 w 12189091"/>
              <a:gd name="connsiteY188" fmla="*/ 1409932 h 6856375"/>
              <a:gd name="connsiteX189" fmla="*/ 4522952 w 12189091"/>
              <a:gd name="connsiteY189" fmla="*/ 1175269 h 6856375"/>
              <a:gd name="connsiteX190" fmla="*/ 4522648 w 12189091"/>
              <a:gd name="connsiteY190" fmla="*/ 705601 h 6856375"/>
              <a:gd name="connsiteX191" fmla="*/ 3876531 w 12189091"/>
              <a:gd name="connsiteY191" fmla="*/ 470824 h 6856375"/>
              <a:gd name="connsiteX192" fmla="*/ 3230428 w 12189091"/>
              <a:gd name="connsiteY192" fmla="*/ 705601 h 6856375"/>
              <a:gd name="connsiteX193" fmla="*/ 0 w 12189091"/>
              <a:gd name="connsiteY193" fmla="*/ 938816 h 6856375"/>
              <a:gd name="connsiteX194" fmla="*/ 1292524 w 12189091"/>
              <a:gd name="connsiteY194" fmla="*/ 1408484 h 6856375"/>
              <a:gd name="connsiteX195" fmla="*/ 1292219 w 12189091"/>
              <a:gd name="connsiteY195" fmla="*/ 938816 h 6856375"/>
              <a:gd name="connsiteX196" fmla="*/ 1079 w 12189091"/>
              <a:gd name="connsiteY196" fmla="*/ 1408764 h 6856375"/>
              <a:gd name="connsiteX197" fmla="*/ 646268 w 12189091"/>
              <a:gd name="connsiteY197" fmla="*/ 235056 h 6856375"/>
              <a:gd name="connsiteX198" fmla="*/ 647335 w 12189091"/>
              <a:gd name="connsiteY198" fmla="*/ 705004 h 6856375"/>
              <a:gd name="connsiteX199" fmla="*/ 1292372 w 12189091"/>
              <a:gd name="connsiteY199" fmla="*/ 939387 h 6856375"/>
              <a:gd name="connsiteX200" fmla="*/ 1292372 w 12189091"/>
              <a:gd name="connsiteY200" fmla="*/ 279 h 6856375"/>
              <a:gd name="connsiteX201" fmla="*/ 1291470 w 12189091"/>
              <a:gd name="connsiteY201" fmla="*/ 938422 h 6856375"/>
              <a:gd name="connsiteX202" fmla="*/ 1292918 w 12189091"/>
              <a:gd name="connsiteY202" fmla="*/ 937940 h 6856375"/>
              <a:gd name="connsiteX203" fmla="*/ 3230479 w 12189091"/>
              <a:gd name="connsiteY203" fmla="*/ 1641992 h 6856375"/>
              <a:gd name="connsiteX204" fmla="*/ 1289363 w 12189091"/>
              <a:gd name="connsiteY204" fmla="*/ 1409056 h 6856375"/>
              <a:gd name="connsiteX205" fmla="*/ 2583829 w 12189091"/>
              <a:gd name="connsiteY205" fmla="*/ 1876972 h 6856375"/>
              <a:gd name="connsiteX206" fmla="*/ 3230479 w 12189091"/>
              <a:gd name="connsiteY206" fmla="*/ 1641992 h 6856375"/>
              <a:gd name="connsiteX207" fmla="*/ 3227749 w 12189091"/>
              <a:gd name="connsiteY207" fmla="*/ 235209 h 6856375"/>
              <a:gd name="connsiteX208" fmla="*/ 2947847 w 12189091"/>
              <a:gd name="connsiteY208" fmla="*/ 221814 h 6856375"/>
              <a:gd name="connsiteX209" fmla="*/ 2742552 w 12189091"/>
              <a:gd name="connsiteY209" fmla="*/ 412545 h 6856375"/>
              <a:gd name="connsiteX210" fmla="*/ 2462626 w 12189091"/>
              <a:gd name="connsiteY210" fmla="*/ 399150 h 6856375"/>
              <a:gd name="connsiteX211" fmla="*/ 2257356 w 12189091"/>
              <a:gd name="connsiteY211" fmla="*/ 589882 h 6856375"/>
              <a:gd name="connsiteX212" fmla="*/ 1977404 w 12189091"/>
              <a:gd name="connsiteY212" fmla="*/ 576499 h 6856375"/>
              <a:gd name="connsiteX213" fmla="*/ 1772058 w 12189091"/>
              <a:gd name="connsiteY213" fmla="*/ 767257 h 6856375"/>
              <a:gd name="connsiteX214" fmla="*/ 1492055 w 12189091"/>
              <a:gd name="connsiteY214" fmla="*/ 753887 h 6856375"/>
              <a:gd name="connsiteX215" fmla="*/ 1286671 w 12189091"/>
              <a:gd name="connsiteY215" fmla="*/ 944669 h 685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12189091" h="6856375">
                <a:moveTo>
                  <a:pt x="10252102" y="5209940"/>
                </a:moveTo>
                <a:lnTo>
                  <a:pt x="10898218" y="5444717"/>
                </a:lnTo>
                <a:lnTo>
                  <a:pt x="10898510" y="5914385"/>
                </a:lnTo>
                <a:lnTo>
                  <a:pt x="10252102" y="6149035"/>
                </a:lnTo>
                <a:lnTo>
                  <a:pt x="9607065" y="5914652"/>
                </a:lnTo>
                <a:lnTo>
                  <a:pt x="9605986" y="5444704"/>
                </a:lnTo>
                <a:lnTo>
                  <a:pt x="10252102" y="5209940"/>
                </a:lnTo>
                <a:close/>
                <a:moveTo>
                  <a:pt x="8315595" y="5914931"/>
                </a:moveTo>
                <a:lnTo>
                  <a:pt x="8960632" y="6149314"/>
                </a:lnTo>
                <a:lnTo>
                  <a:pt x="9607052" y="5914664"/>
                </a:lnTo>
                <a:lnTo>
                  <a:pt x="9606735" y="5444996"/>
                </a:lnTo>
                <a:lnTo>
                  <a:pt x="8960632" y="5210219"/>
                </a:lnTo>
                <a:lnTo>
                  <a:pt x="8314516" y="5444996"/>
                </a:lnTo>
                <a:moveTo>
                  <a:pt x="12187047" y="5915718"/>
                </a:moveTo>
                <a:lnTo>
                  <a:pt x="11540944" y="6150483"/>
                </a:lnTo>
                <a:lnTo>
                  <a:pt x="11542011" y="6620443"/>
                </a:lnTo>
                <a:lnTo>
                  <a:pt x="12187047" y="6854826"/>
                </a:lnTo>
                <a:moveTo>
                  <a:pt x="10252102" y="5209940"/>
                </a:moveTo>
                <a:lnTo>
                  <a:pt x="10252255" y="6148362"/>
                </a:lnTo>
                <a:moveTo>
                  <a:pt x="8314516" y="5444996"/>
                </a:moveTo>
                <a:lnTo>
                  <a:pt x="9607040" y="5914664"/>
                </a:lnTo>
                <a:moveTo>
                  <a:pt x="9606748" y="5444996"/>
                </a:moveTo>
                <a:lnTo>
                  <a:pt x="8315608" y="5914943"/>
                </a:lnTo>
                <a:moveTo>
                  <a:pt x="10252255" y="6856286"/>
                </a:moveTo>
                <a:lnTo>
                  <a:pt x="10251963" y="6148362"/>
                </a:lnTo>
                <a:lnTo>
                  <a:pt x="9605834" y="5913585"/>
                </a:lnTo>
                <a:lnTo>
                  <a:pt x="8959730" y="6148362"/>
                </a:lnTo>
                <a:lnTo>
                  <a:pt x="8960797" y="6856286"/>
                </a:lnTo>
                <a:moveTo>
                  <a:pt x="8960632" y="5210206"/>
                </a:moveTo>
                <a:lnTo>
                  <a:pt x="8959730" y="6148362"/>
                </a:lnTo>
                <a:moveTo>
                  <a:pt x="11762935" y="6854826"/>
                </a:moveTo>
                <a:lnTo>
                  <a:pt x="11545249" y="6775738"/>
                </a:lnTo>
                <a:lnTo>
                  <a:pt x="11323333" y="6856375"/>
                </a:lnTo>
                <a:moveTo>
                  <a:pt x="9609351" y="4977600"/>
                </a:moveTo>
                <a:lnTo>
                  <a:pt x="10251797" y="4740271"/>
                </a:lnTo>
                <a:lnTo>
                  <a:pt x="9605681" y="4505507"/>
                </a:lnTo>
                <a:lnTo>
                  <a:pt x="8959578" y="4740271"/>
                </a:lnTo>
                <a:lnTo>
                  <a:pt x="9609351" y="4977600"/>
                </a:lnTo>
                <a:close/>
                <a:moveTo>
                  <a:pt x="9609351" y="5133479"/>
                </a:moveTo>
                <a:lnTo>
                  <a:pt x="10251797" y="4896150"/>
                </a:lnTo>
                <a:lnTo>
                  <a:pt x="9605681" y="4661386"/>
                </a:lnTo>
                <a:lnTo>
                  <a:pt x="8959578" y="4896150"/>
                </a:lnTo>
                <a:lnTo>
                  <a:pt x="9609351" y="5133479"/>
                </a:lnTo>
                <a:close/>
                <a:moveTo>
                  <a:pt x="9609351" y="5289346"/>
                </a:moveTo>
                <a:lnTo>
                  <a:pt x="10251797" y="5052029"/>
                </a:lnTo>
                <a:lnTo>
                  <a:pt x="9605681" y="4817252"/>
                </a:lnTo>
                <a:lnTo>
                  <a:pt x="8959578" y="5052029"/>
                </a:lnTo>
                <a:lnTo>
                  <a:pt x="9609351" y="5289346"/>
                </a:lnTo>
                <a:close/>
                <a:moveTo>
                  <a:pt x="9609351" y="5445212"/>
                </a:moveTo>
                <a:lnTo>
                  <a:pt x="10251797" y="5207895"/>
                </a:lnTo>
                <a:lnTo>
                  <a:pt x="9605681" y="4973119"/>
                </a:lnTo>
                <a:lnTo>
                  <a:pt x="8959578" y="5207895"/>
                </a:lnTo>
                <a:lnTo>
                  <a:pt x="9609351" y="5445212"/>
                </a:lnTo>
                <a:close/>
                <a:moveTo>
                  <a:pt x="12189092" y="6856362"/>
                </a:moveTo>
                <a:lnTo>
                  <a:pt x="11542976" y="6621586"/>
                </a:lnTo>
                <a:lnTo>
                  <a:pt x="10896872" y="6856362"/>
                </a:lnTo>
                <a:moveTo>
                  <a:pt x="11543141" y="6616748"/>
                </a:moveTo>
                <a:lnTo>
                  <a:pt x="11543141" y="6856286"/>
                </a:lnTo>
                <a:moveTo>
                  <a:pt x="6376587" y="6148819"/>
                </a:moveTo>
                <a:lnTo>
                  <a:pt x="6377666" y="6618767"/>
                </a:lnTo>
                <a:lnTo>
                  <a:pt x="7022691" y="6853150"/>
                </a:lnTo>
                <a:lnTo>
                  <a:pt x="7669111" y="6618487"/>
                </a:lnTo>
                <a:lnTo>
                  <a:pt x="7668807" y="6148832"/>
                </a:lnTo>
                <a:lnTo>
                  <a:pt x="7022691" y="5914055"/>
                </a:lnTo>
                <a:lnTo>
                  <a:pt x="6376587" y="6148819"/>
                </a:lnTo>
                <a:close/>
                <a:moveTo>
                  <a:pt x="6377653" y="6618767"/>
                </a:moveTo>
                <a:lnTo>
                  <a:pt x="7668781" y="6148819"/>
                </a:lnTo>
                <a:moveTo>
                  <a:pt x="8311583" y="5444564"/>
                </a:moveTo>
                <a:lnTo>
                  <a:pt x="7665480" y="5209787"/>
                </a:lnTo>
                <a:lnTo>
                  <a:pt x="7019364" y="5444564"/>
                </a:lnTo>
                <a:lnTo>
                  <a:pt x="7020443" y="5914512"/>
                </a:lnTo>
                <a:lnTo>
                  <a:pt x="7665480" y="6148895"/>
                </a:lnTo>
                <a:lnTo>
                  <a:pt x="8311900" y="5914245"/>
                </a:lnTo>
                <a:moveTo>
                  <a:pt x="12187949" y="4978807"/>
                </a:moveTo>
                <a:lnTo>
                  <a:pt x="11541846" y="4744030"/>
                </a:lnTo>
                <a:lnTo>
                  <a:pt x="10895742" y="4978807"/>
                </a:lnTo>
                <a:lnTo>
                  <a:pt x="10896809" y="5448767"/>
                </a:lnTo>
                <a:lnTo>
                  <a:pt x="11541846" y="5683150"/>
                </a:lnTo>
                <a:lnTo>
                  <a:pt x="12188266" y="5448488"/>
                </a:lnTo>
                <a:moveTo>
                  <a:pt x="7019859" y="5445389"/>
                </a:moveTo>
                <a:lnTo>
                  <a:pt x="8312383" y="5915058"/>
                </a:lnTo>
                <a:moveTo>
                  <a:pt x="8310884" y="6856286"/>
                </a:moveTo>
                <a:lnTo>
                  <a:pt x="8312180" y="5444374"/>
                </a:lnTo>
                <a:lnTo>
                  <a:pt x="7022678" y="5914042"/>
                </a:lnTo>
                <a:moveTo>
                  <a:pt x="8960226" y="6619871"/>
                </a:moveTo>
                <a:lnTo>
                  <a:pt x="8959908" y="6150203"/>
                </a:lnTo>
                <a:lnTo>
                  <a:pt x="8313805" y="5915426"/>
                </a:lnTo>
                <a:lnTo>
                  <a:pt x="7667702" y="6150203"/>
                </a:lnTo>
                <a:lnTo>
                  <a:pt x="7668768" y="6620150"/>
                </a:lnTo>
                <a:moveTo>
                  <a:pt x="5083873" y="6148705"/>
                </a:moveTo>
                <a:lnTo>
                  <a:pt x="5084939" y="6618665"/>
                </a:lnTo>
                <a:lnTo>
                  <a:pt x="5729976" y="6853048"/>
                </a:lnTo>
                <a:lnTo>
                  <a:pt x="6376396" y="6618386"/>
                </a:lnTo>
                <a:moveTo>
                  <a:pt x="6376384" y="6618373"/>
                </a:moveTo>
                <a:lnTo>
                  <a:pt x="5083873" y="6148705"/>
                </a:lnTo>
                <a:moveTo>
                  <a:pt x="6376079" y="6148705"/>
                </a:moveTo>
                <a:lnTo>
                  <a:pt x="5084939" y="6618665"/>
                </a:lnTo>
                <a:moveTo>
                  <a:pt x="7022843" y="6854483"/>
                </a:moveTo>
                <a:lnTo>
                  <a:pt x="6376727" y="6619706"/>
                </a:lnTo>
                <a:lnTo>
                  <a:pt x="5730623" y="6854483"/>
                </a:lnTo>
                <a:moveTo>
                  <a:pt x="6376727" y="6619706"/>
                </a:moveTo>
                <a:lnTo>
                  <a:pt x="6375838" y="6856286"/>
                </a:lnTo>
                <a:moveTo>
                  <a:pt x="10250337" y="6150483"/>
                </a:moveTo>
                <a:lnTo>
                  <a:pt x="10251404" y="6620443"/>
                </a:lnTo>
                <a:lnTo>
                  <a:pt x="10896440" y="6854826"/>
                </a:lnTo>
                <a:lnTo>
                  <a:pt x="11542862" y="6620164"/>
                </a:lnTo>
                <a:lnTo>
                  <a:pt x="11542570" y="6150495"/>
                </a:lnTo>
                <a:lnTo>
                  <a:pt x="10896440" y="5915731"/>
                </a:lnTo>
                <a:lnTo>
                  <a:pt x="10250337" y="6150483"/>
                </a:lnTo>
                <a:close/>
                <a:moveTo>
                  <a:pt x="10250337" y="6150483"/>
                </a:moveTo>
                <a:lnTo>
                  <a:pt x="11542862" y="6620150"/>
                </a:lnTo>
                <a:moveTo>
                  <a:pt x="7668768" y="6150203"/>
                </a:moveTo>
                <a:lnTo>
                  <a:pt x="8959908" y="6620150"/>
                </a:lnTo>
                <a:lnTo>
                  <a:pt x="9602748" y="6380447"/>
                </a:lnTo>
                <a:lnTo>
                  <a:pt x="10251416" y="6620443"/>
                </a:lnTo>
                <a:lnTo>
                  <a:pt x="11542544" y="6150483"/>
                </a:lnTo>
                <a:moveTo>
                  <a:pt x="10896453" y="5915718"/>
                </a:moveTo>
                <a:lnTo>
                  <a:pt x="10895552" y="6853861"/>
                </a:lnTo>
                <a:moveTo>
                  <a:pt x="8959578" y="4740271"/>
                </a:moveTo>
                <a:lnTo>
                  <a:pt x="8960645" y="5210232"/>
                </a:lnTo>
                <a:lnTo>
                  <a:pt x="9605681" y="5444615"/>
                </a:lnTo>
                <a:lnTo>
                  <a:pt x="10252102" y="5209952"/>
                </a:lnTo>
                <a:lnTo>
                  <a:pt x="10251797" y="4740284"/>
                </a:lnTo>
                <a:lnTo>
                  <a:pt x="9605681" y="4505520"/>
                </a:lnTo>
                <a:lnTo>
                  <a:pt x="8959578" y="4740271"/>
                </a:lnTo>
                <a:close/>
                <a:moveTo>
                  <a:pt x="12187352" y="6493601"/>
                </a:moveTo>
                <a:cubicBezTo>
                  <a:pt x="12121875" y="6443309"/>
                  <a:pt x="12131550" y="6365668"/>
                  <a:pt x="12029950" y="6328530"/>
                </a:cubicBezTo>
                <a:cubicBezTo>
                  <a:pt x="11908657" y="6284192"/>
                  <a:pt x="11871353" y="6386262"/>
                  <a:pt x="11750061" y="6341925"/>
                </a:cubicBezTo>
                <a:cubicBezTo>
                  <a:pt x="11628781" y="6297588"/>
                  <a:pt x="11666084" y="6195531"/>
                  <a:pt x="11544804" y="6151206"/>
                </a:cubicBezTo>
                <a:moveTo>
                  <a:pt x="2585798" y="1638"/>
                </a:moveTo>
                <a:lnTo>
                  <a:pt x="3230821" y="236021"/>
                </a:lnTo>
                <a:lnTo>
                  <a:pt x="3877242" y="1359"/>
                </a:lnTo>
                <a:moveTo>
                  <a:pt x="3230987" y="0"/>
                </a:moveTo>
                <a:lnTo>
                  <a:pt x="3230987" y="237939"/>
                </a:lnTo>
                <a:moveTo>
                  <a:pt x="3876544" y="1359"/>
                </a:moveTo>
                <a:lnTo>
                  <a:pt x="4521568" y="235742"/>
                </a:lnTo>
                <a:lnTo>
                  <a:pt x="5167989" y="1079"/>
                </a:lnTo>
                <a:moveTo>
                  <a:pt x="4522965" y="0"/>
                </a:moveTo>
                <a:lnTo>
                  <a:pt x="4522965" y="236567"/>
                </a:lnTo>
                <a:moveTo>
                  <a:pt x="649278" y="235577"/>
                </a:moveTo>
                <a:lnTo>
                  <a:pt x="644453" y="0"/>
                </a:lnTo>
                <a:moveTo>
                  <a:pt x="4241" y="1194"/>
                </a:moveTo>
                <a:lnTo>
                  <a:pt x="649278" y="235577"/>
                </a:lnTo>
                <a:lnTo>
                  <a:pt x="1295698" y="914"/>
                </a:lnTo>
                <a:moveTo>
                  <a:pt x="4522648" y="236224"/>
                </a:moveTo>
                <a:lnTo>
                  <a:pt x="4523727" y="706172"/>
                </a:lnTo>
                <a:lnTo>
                  <a:pt x="5168751" y="940556"/>
                </a:lnTo>
                <a:lnTo>
                  <a:pt x="5815171" y="705893"/>
                </a:lnTo>
                <a:lnTo>
                  <a:pt x="5814867" y="236224"/>
                </a:lnTo>
                <a:lnTo>
                  <a:pt x="5168751" y="1460"/>
                </a:lnTo>
                <a:lnTo>
                  <a:pt x="4522648" y="236224"/>
                </a:lnTo>
                <a:close/>
                <a:moveTo>
                  <a:pt x="4522648" y="236224"/>
                </a:moveTo>
                <a:lnTo>
                  <a:pt x="5815171" y="705893"/>
                </a:lnTo>
                <a:moveTo>
                  <a:pt x="5814867" y="236224"/>
                </a:moveTo>
                <a:lnTo>
                  <a:pt x="4523727" y="706172"/>
                </a:lnTo>
                <a:moveTo>
                  <a:pt x="1294365" y="1638"/>
                </a:moveTo>
                <a:lnTo>
                  <a:pt x="1939402" y="236021"/>
                </a:lnTo>
                <a:lnTo>
                  <a:pt x="2585823" y="1359"/>
                </a:lnTo>
                <a:moveTo>
                  <a:pt x="1939389" y="279"/>
                </a:moveTo>
                <a:lnTo>
                  <a:pt x="1938488" y="235056"/>
                </a:lnTo>
                <a:moveTo>
                  <a:pt x="5814486" y="0"/>
                </a:moveTo>
                <a:lnTo>
                  <a:pt x="5813584" y="233698"/>
                </a:lnTo>
                <a:moveTo>
                  <a:pt x="1079" y="1408967"/>
                </a:moveTo>
                <a:lnTo>
                  <a:pt x="646103" y="1643350"/>
                </a:lnTo>
                <a:lnTo>
                  <a:pt x="1292524" y="1408687"/>
                </a:lnTo>
                <a:lnTo>
                  <a:pt x="1292219" y="939019"/>
                </a:lnTo>
                <a:lnTo>
                  <a:pt x="646103" y="704242"/>
                </a:lnTo>
                <a:lnTo>
                  <a:pt x="0" y="939019"/>
                </a:lnTo>
                <a:moveTo>
                  <a:pt x="0" y="2347681"/>
                </a:moveTo>
                <a:lnTo>
                  <a:pt x="646421" y="2113019"/>
                </a:lnTo>
                <a:lnTo>
                  <a:pt x="646116" y="1643350"/>
                </a:lnTo>
                <a:lnTo>
                  <a:pt x="0" y="1408573"/>
                </a:lnTo>
                <a:moveTo>
                  <a:pt x="3230428" y="235932"/>
                </a:moveTo>
                <a:lnTo>
                  <a:pt x="3231494" y="705880"/>
                </a:lnTo>
                <a:lnTo>
                  <a:pt x="3876531" y="940263"/>
                </a:lnTo>
                <a:lnTo>
                  <a:pt x="4522952" y="705601"/>
                </a:lnTo>
                <a:lnTo>
                  <a:pt x="4522648" y="235932"/>
                </a:lnTo>
                <a:lnTo>
                  <a:pt x="3876531" y="1155"/>
                </a:lnTo>
                <a:lnTo>
                  <a:pt x="3230428" y="235932"/>
                </a:lnTo>
                <a:close/>
                <a:moveTo>
                  <a:pt x="1937955" y="1172323"/>
                </a:moveTo>
                <a:lnTo>
                  <a:pt x="1939021" y="1642271"/>
                </a:lnTo>
                <a:lnTo>
                  <a:pt x="2584058" y="1876654"/>
                </a:lnTo>
                <a:lnTo>
                  <a:pt x="3230479" y="1641992"/>
                </a:lnTo>
                <a:lnTo>
                  <a:pt x="3230174" y="1172323"/>
                </a:lnTo>
                <a:lnTo>
                  <a:pt x="2584058" y="937546"/>
                </a:lnTo>
                <a:lnTo>
                  <a:pt x="1937955" y="1172323"/>
                </a:lnTo>
                <a:close/>
                <a:moveTo>
                  <a:pt x="3230428" y="705601"/>
                </a:moveTo>
                <a:lnTo>
                  <a:pt x="3231494" y="1175548"/>
                </a:lnTo>
                <a:lnTo>
                  <a:pt x="3876531" y="1409932"/>
                </a:lnTo>
                <a:lnTo>
                  <a:pt x="4522952" y="1175269"/>
                </a:lnTo>
                <a:lnTo>
                  <a:pt x="4522648" y="705601"/>
                </a:lnTo>
                <a:lnTo>
                  <a:pt x="3876531" y="470824"/>
                </a:lnTo>
                <a:lnTo>
                  <a:pt x="3230428" y="705601"/>
                </a:lnTo>
                <a:close/>
                <a:moveTo>
                  <a:pt x="0" y="938816"/>
                </a:moveTo>
                <a:lnTo>
                  <a:pt x="1292524" y="1408484"/>
                </a:lnTo>
                <a:moveTo>
                  <a:pt x="1292219" y="938816"/>
                </a:moveTo>
                <a:lnTo>
                  <a:pt x="1079" y="1408764"/>
                </a:lnTo>
                <a:moveTo>
                  <a:pt x="646268" y="235056"/>
                </a:moveTo>
                <a:lnTo>
                  <a:pt x="647335" y="705004"/>
                </a:lnTo>
                <a:lnTo>
                  <a:pt x="1292372" y="939387"/>
                </a:lnTo>
                <a:moveTo>
                  <a:pt x="1292372" y="279"/>
                </a:moveTo>
                <a:lnTo>
                  <a:pt x="1291470" y="938422"/>
                </a:lnTo>
                <a:moveTo>
                  <a:pt x="1292918" y="937940"/>
                </a:moveTo>
                <a:lnTo>
                  <a:pt x="3230479" y="1641992"/>
                </a:lnTo>
                <a:moveTo>
                  <a:pt x="1289363" y="1409056"/>
                </a:moveTo>
                <a:lnTo>
                  <a:pt x="2583829" y="1876972"/>
                </a:lnTo>
                <a:lnTo>
                  <a:pt x="3230479" y="1641992"/>
                </a:lnTo>
                <a:moveTo>
                  <a:pt x="3227749" y="235209"/>
                </a:moveTo>
                <a:cubicBezTo>
                  <a:pt x="3106456" y="279546"/>
                  <a:pt x="3069140" y="177476"/>
                  <a:pt x="2947847" y="221814"/>
                </a:cubicBezTo>
                <a:cubicBezTo>
                  <a:pt x="2826555" y="266138"/>
                  <a:pt x="2863858" y="368208"/>
                  <a:pt x="2742552" y="412545"/>
                </a:cubicBezTo>
                <a:cubicBezTo>
                  <a:pt x="2621234" y="456883"/>
                  <a:pt x="2583931" y="354813"/>
                  <a:pt x="2462626" y="399150"/>
                </a:cubicBezTo>
                <a:cubicBezTo>
                  <a:pt x="2341333" y="443487"/>
                  <a:pt x="2378649" y="545557"/>
                  <a:pt x="2257356" y="589882"/>
                </a:cubicBezTo>
                <a:cubicBezTo>
                  <a:pt x="2136038" y="634219"/>
                  <a:pt x="2098735" y="532149"/>
                  <a:pt x="1977404" y="576499"/>
                </a:cubicBezTo>
                <a:cubicBezTo>
                  <a:pt x="1856073" y="620849"/>
                  <a:pt x="1893389" y="722907"/>
                  <a:pt x="1772058" y="767257"/>
                </a:cubicBezTo>
                <a:cubicBezTo>
                  <a:pt x="1650714" y="811607"/>
                  <a:pt x="1613398" y="709537"/>
                  <a:pt x="1492055" y="753887"/>
                </a:cubicBezTo>
                <a:cubicBezTo>
                  <a:pt x="1370711" y="798249"/>
                  <a:pt x="1408014" y="900307"/>
                  <a:pt x="1286671" y="944669"/>
                </a:cubicBezTo>
              </a:path>
            </a:pathLst>
          </a:custGeom>
          <a:noFill/>
          <a:ln w="12690" cap="flat">
            <a:solidFill>
              <a:schemeClr val="tx2">
                <a:lumMod val="20000"/>
                <a:lumOff val="80000"/>
              </a:schemeClr>
            </a:solidFill>
            <a:prstDash val="solid"/>
            <a:miter/>
          </a:ln>
        </p:spPr>
        <p:txBody>
          <a:bodyPr rtlCol="0" anchor="ctr"/>
          <a:lstStyle/>
          <a:p>
            <a:endParaRPr lang="en-US"/>
          </a:p>
        </p:txBody>
      </p:sp>
      <p:grpSp>
        <p:nvGrpSpPr>
          <p:cNvPr id="5" name="vert_logo_grp" descr="That is the end of the presentation.">
            <a:extLst>
              <a:ext uri="{FF2B5EF4-FFF2-40B4-BE49-F238E27FC236}">
                <a16:creationId xmlns:a16="http://schemas.microsoft.com/office/drawing/2014/main" id="{0CB43144-7496-E12F-FA93-E8BF4C9E5BF3}"/>
              </a:ext>
            </a:extLst>
          </p:cNvPr>
          <p:cNvGrpSpPr>
            <a:grpSpLocks noChangeAspect="1"/>
          </p:cNvGrpSpPr>
          <p:nvPr userDrawn="1"/>
        </p:nvGrpSpPr>
        <p:grpSpPr bwMode="black">
          <a:xfrm>
            <a:off x="4404360" y="2557715"/>
            <a:ext cx="3383280" cy="1634994"/>
            <a:chOff x="5513695" y="815830"/>
            <a:chExt cx="4571796" cy="2209353"/>
          </a:xfrm>
        </p:grpSpPr>
        <p:sp>
          <p:nvSpPr>
            <p:cNvPr id="6" name="Equinix_black">
              <a:extLst>
                <a:ext uri="{FF2B5EF4-FFF2-40B4-BE49-F238E27FC236}">
                  <a16:creationId xmlns:a16="http://schemas.microsoft.com/office/drawing/2014/main" id="{1554168B-740A-C755-1882-5ED8D3782F0E}"/>
                </a:ext>
                <a:ext uri="{C183D7F6-B498-43B3-948B-1728B52AA6E4}">
                  <adec:decorative xmlns:adec="http://schemas.microsoft.com/office/drawing/2017/decorative" val="1"/>
                </a:ext>
              </a:extLst>
            </p:cNvPr>
            <p:cNvSpPr/>
            <p:nvPr/>
          </p:nvSpPr>
          <p:spPr bwMode="black">
            <a:xfrm>
              <a:off x="5513695" y="2504926"/>
              <a:ext cx="4571796" cy="520257"/>
            </a:xfrm>
            <a:custGeom>
              <a:avLst/>
              <a:gdLst>
                <a:gd name="connsiteX0" fmla="*/ 404209 w 4571796"/>
                <a:gd name="connsiteY0" fmla="*/ 18887 h 520257"/>
                <a:gd name="connsiteX1" fmla="*/ 404209 w 4571796"/>
                <a:gd name="connsiteY1" fmla="*/ 79924 h 520257"/>
                <a:gd name="connsiteX2" fmla="*/ 68108 w 4571796"/>
                <a:gd name="connsiteY2" fmla="*/ 79924 h 520257"/>
                <a:gd name="connsiteX3" fmla="*/ 68108 w 4571796"/>
                <a:gd name="connsiteY3" fmla="*/ 212048 h 520257"/>
                <a:gd name="connsiteX4" fmla="*/ 293526 w 4571796"/>
                <a:gd name="connsiteY4" fmla="*/ 212048 h 520257"/>
                <a:gd name="connsiteX5" fmla="*/ 293526 w 4571796"/>
                <a:gd name="connsiteY5" fmla="*/ 273275 h 520257"/>
                <a:gd name="connsiteX6" fmla="*/ 68108 w 4571796"/>
                <a:gd name="connsiteY6" fmla="*/ 273275 h 520257"/>
                <a:gd name="connsiteX7" fmla="*/ 68108 w 4571796"/>
                <a:gd name="connsiteY7" fmla="*/ 425080 h 520257"/>
                <a:gd name="connsiteX8" fmla="*/ 416089 w 4571796"/>
                <a:gd name="connsiteY8" fmla="*/ 425080 h 520257"/>
                <a:gd name="connsiteX9" fmla="*/ 416089 w 4571796"/>
                <a:gd name="connsiteY9" fmla="*/ 485162 h 520257"/>
                <a:gd name="connsiteX10" fmla="*/ 0 w 4571796"/>
                <a:gd name="connsiteY10" fmla="*/ 485162 h 520257"/>
                <a:gd name="connsiteX11" fmla="*/ 0 w 4571796"/>
                <a:gd name="connsiteY11" fmla="*/ 18887 h 520257"/>
                <a:gd name="connsiteX12" fmla="*/ 404209 w 4571796"/>
                <a:gd name="connsiteY12" fmla="*/ 18887 h 520257"/>
                <a:gd name="connsiteX13" fmla="*/ 1846339 w 4571796"/>
                <a:gd name="connsiteY13" fmla="*/ 299412 h 520257"/>
                <a:gd name="connsiteX14" fmla="*/ 1709282 w 4571796"/>
                <a:gd name="connsiteY14" fmla="*/ 437767 h 520257"/>
                <a:gd name="connsiteX15" fmla="*/ 1580063 w 4571796"/>
                <a:gd name="connsiteY15" fmla="*/ 299412 h 520257"/>
                <a:gd name="connsiteX16" fmla="*/ 1580063 w 4571796"/>
                <a:gd name="connsiteY16" fmla="*/ 20116 h 520257"/>
                <a:gd name="connsiteX17" fmla="*/ 1512641 w 4571796"/>
                <a:gd name="connsiteY17" fmla="*/ 20116 h 520257"/>
                <a:gd name="connsiteX18" fmla="*/ 1512641 w 4571796"/>
                <a:gd name="connsiteY18" fmla="*/ 302551 h 520257"/>
                <a:gd name="connsiteX19" fmla="*/ 1708783 w 4571796"/>
                <a:gd name="connsiteY19" fmla="*/ 498999 h 520257"/>
                <a:gd name="connsiteX20" fmla="*/ 1913146 w 4571796"/>
                <a:gd name="connsiteY20" fmla="*/ 302551 h 520257"/>
                <a:gd name="connsiteX21" fmla="*/ 1913146 w 4571796"/>
                <a:gd name="connsiteY21" fmla="*/ 20116 h 520257"/>
                <a:gd name="connsiteX22" fmla="*/ 1846339 w 4571796"/>
                <a:gd name="connsiteY22" fmla="*/ 20116 h 520257"/>
                <a:gd name="connsiteX23" fmla="*/ 1846339 w 4571796"/>
                <a:gd name="connsiteY23" fmla="*/ 299412 h 520257"/>
                <a:gd name="connsiteX24" fmla="*/ 2288572 w 4571796"/>
                <a:gd name="connsiteY24" fmla="*/ 485080 h 520257"/>
                <a:gd name="connsiteX25" fmla="*/ 2355540 w 4571796"/>
                <a:gd name="connsiteY25" fmla="*/ 485080 h 520257"/>
                <a:gd name="connsiteX26" fmla="*/ 2355540 w 4571796"/>
                <a:gd name="connsiteY26" fmla="*/ 18776 h 520257"/>
                <a:gd name="connsiteX27" fmla="*/ 2288572 w 4571796"/>
                <a:gd name="connsiteY27" fmla="*/ 18776 h 520257"/>
                <a:gd name="connsiteX28" fmla="*/ 2288572 w 4571796"/>
                <a:gd name="connsiteY28" fmla="*/ 485080 h 520257"/>
                <a:gd name="connsiteX29" fmla="*/ 3154627 w 4571796"/>
                <a:gd name="connsiteY29" fmla="*/ 18974 h 520257"/>
                <a:gd name="connsiteX30" fmla="*/ 3154627 w 4571796"/>
                <a:gd name="connsiteY30" fmla="*/ 384264 h 520257"/>
                <a:gd name="connsiteX31" fmla="*/ 2823718 w 4571796"/>
                <a:gd name="connsiteY31" fmla="*/ 18971 h 520257"/>
                <a:gd name="connsiteX32" fmla="*/ 2757554 w 4571796"/>
                <a:gd name="connsiteY32" fmla="*/ 18971 h 520257"/>
                <a:gd name="connsiteX33" fmla="*/ 2757554 w 4571796"/>
                <a:gd name="connsiteY33" fmla="*/ 485162 h 520257"/>
                <a:gd name="connsiteX34" fmla="*/ 2824562 w 4571796"/>
                <a:gd name="connsiteY34" fmla="*/ 485162 h 520257"/>
                <a:gd name="connsiteX35" fmla="*/ 2824562 w 4571796"/>
                <a:gd name="connsiteY35" fmla="*/ 116882 h 520257"/>
                <a:gd name="connsiteX36" fmla="*/ 3155965 w 4571796"/>
                <a:gd name="connsiteY36" fmla="*/ 485165 h 520257"/>
                <a:gd name="connsiteX37" fmla="*/ 3221313 w 4571796"/>
                <a:gd name="connsiteY37" fmla="*/ 485165 h 520257"/>
                <a:gd name="connsiteX38" fmla="*/ 3221313 w 4571796"/>
                <a:gd name="connsiteY38" fmla="*/ 18974 h 520257"/>
                <a:gd name="connsiteX39" fmla="*/ 3154627 w 4571796"/>
                <a:gd name="connsiteY39" fmla="*/ 18974 h 520257"/>
                <a:gd name="connsiteX40" fmla="*/ 3627316 w 4571796"/>
                <a:gd name="connsiteY40" fmla="*/ 485080 h 520257"/>
                <a:gd name="connsiteX41" fmla="*/ 3694131 w 4571796"/>
                <a:gd name="connsiteY41" fmla="*/ 485080 h 520257"/>
                <a:gd name="connsiteX42" fmla="*/ 3694131 w 4571796"/>
                <a:gd name="connsiteY42" fmla="*/ 18776 h 520257"/>
                <a:gd name="connsiteX43" fmla="*/ 3627316 w 4571796"/>
                <a:gd name="connsiteY43" fmla="*/ 18776 h 520257"/>
                <a:gd name="connsiteX44" fmla="*/ 3627316 w 4571796"/>
                <a:gd name="connsiteY44" fmla="*/ 485080 h 520257"/>
                <a:gd name="connsiteX45" fmla="*/ 4456524 w 4571796"/>
                <a:gd name="connsiteY45" fmla="*/ 18319 h 520257"/>
                <a:gd name="connsiteX46" fmla="*/ 4302426 w 4571796"/>
                <a:gd name="connsiteY46" fmla="*/ 185908 h 520257"/>
                <a:gd name="connsiteX47" fmla="*/ 4152526 w 4571796"/>
                <a:gd name="connsiteY47" fmla="*/ 18319 h 520257"/>
                <a:gd name="connsiteX48" fmla="*/ 4065160 w 4571796"/>
                <a:gd name="connsiteY48" fmla="*/ 18319 h 520257"/>
                <a:gd name="connsiteX49" fmla="*/ 4252430 w 4571796"/>
                <a:gd name="connsiteY49" fmla="*/ 232306 h 520257"/>
                <a:gd name="connsiteX50" fmla="*/ 4018234 w 4571796"/>
                <a:gd name="connsiteY50" fmla="*/ 485051 h 520257"/>
                <a:gd name="connsiteX51" fmla="*/ 4103696 w 4571796"/>
                <a:gd name="connsiteY51" fmla="*/ 485051 h 520257"/>
                <a:gd name="connsiteX52" fmla="*/ 4295860 w 4571796"/>
                <a:gd name="connsiteY52" fmla="*/ 277562 h 520257"/>
                <a:gd name="connsiteX53" fmla="*/ 4479038 w 4571796"/>
                <a:gd name="connsiteY53" fmla="*/ 485051 h 520257"/>
                <a:gd name="connsiteX54" fmla="*/ 4571797 w 4571796"/>
                <a:gd name="connsiteY54" fmla="*/ 485051 h 520257"/>
                <a:gd name="connsiteX55" fmla="*/ 4344928 w 4571796"/>
                <a:gd name="connsiteY55" fmla="*/ 232182 h 520257"/>
                <a:gd name="connsiteX56" fmla="*/ 4539165 w 4571796"/>
                <a:gd name="connsiteY56" fmla="*/ 18319 h 520257"/>
                <a:gd name="connsiteX57" fmla="*/ 4456524 w 4571796"/>
                <a:gd name="connsiteY57" fmla="*/ 18319 h 520257"/>
                <a:gd name="connsiteX58" fmla="*/ 924908 w 4571796"/>
                <a:gd name="connsiteY58" fmla="*/ 8 h 520257"/>
                <a:gd name="connsiteX59" fmla="*/ 1173255 w 4571796"/>
                <a:gd name="connsiteY59" fmla="*/ 247487 h 520257"/>
                <a:gd name="connsiteX60" fmla="*/ 1173255 w 4571796"/>
                <a:gd name="connsiteY60" fmla="*/ 249267 h 520257"/>
                <a:gd name="connsiteX61" fmla="*/ 1084506 w 4571796"/>
                <a:gd name="connsiteY61" fmla="*/ 443850 h 520257"/>
                <a:gd name="connsiteX62" fmla="*/ 1151010 w 4571796"/>
                <a:gd name="connsiteY62" fmla="*/ 520023 h 520257"/>
                <a:gd name="connsiteX63" fmla="*/ 1073201 w 4571796"/>
                <a:gd name="connsiteY63" fmla="*/ 520258 h 520257"/>
                <a:gd name="connsiteX64" fmla="*/ 1035288 w 4571796"/>
                <a:gd name="connsiteY64" fmla="*/ 476456 h 520257"/>
                <a:gd name="connsiteX65" fmla="*/ 926441 w 4571796"/>
                <a:gd name="connsiteY65" fmla="*/ 502136 h 520257"/>
                <a:gd name="connsiteX66" fmla="*/ 678854 w 4571796"/>
                <a:gd name="connsiteY66" fmla="*/ 254633 h 520257"/>
                <a:gd name="connsiteX67" fmla="*/ 678854 w 4571796"/>
                <a:gd name="connsiteY67" fmla="*/ 252834 h 520257"/>
                <a:gd name="connsiteX68" fmla="*/ 924908 w 4571796"/>
                <a:gd name="connsiteY68" fmla="*/ 8 h 520257"/>
                <a:gd name="connsiteX69" fmla="*/ 1103699 w 4571796"/>
                <a:gd name="connsiteY69" fmla="*/ 249890 h 520257"/>
                <a:gd name="connsiteX70" fmla="*/ 923338 w 4571796"/>
                <a:gd name="connsiteY70" fmla="*/ 59705 h 520257"/>
                <a:gd name="connsiteX71" fmla="*/ 748563 w 4571796"/>
                <a:gd name="connsiteY71" fmla="*/ 250568 h 520257"/>
                <a:gd name="connsiteX72" fmla="*/ 748682 w 4571796"/>
                <a:gd name="connsiteY72" fmla="*/ 252254 h 520257"/>
                <a:gd name="connsiteX73" fmla="*/ 927894 w 4571796"/>
                <a:gd name="connsiteY73" fmla="*/ 441708 h 520257"/>
                <a:gd name="connsiteX74" fmla="*/ 993208 w 4571796"/>
                <a:gd name="connsiteY74" fmla="*/ 428021 h 520257"/>
                <a:gd name="connsiteX75" fmla="*/ 929649 w 4571796"/>
                <a:gd name="connsiteY75" fmla="*/ 355075 h 520257"/>
                <a:gd name="connsiteX76" fmla="*/ 1007273 w 4571796"/>
                <a:gd name="connsiteY76" fmla="*/ 355183 h 520257"/>
                <a:gd name="connsiteX77" fmla="*/ 1043463 w 4571796"/>
                <a:gd name="connsiteY77" fmla="*/ 397146 h 520257"/>
                <a:gd name="connsiteX78" fmla="*/ 1103699 w 4571796"/>
                <a:gd name="connsiteY78" fmla="*/ 251713 h 520257"/>
                <a:gd name="connsiteX79" fmla="*/ 1103699 w 4571796"/>
                <a:gd name="connsiteY79" fmla="*/ 249890 h 52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571796" h="520257">
                  <a:moveTo>
                    <a:pt x="404209" y="18887"/>
                  </a:moveTo>
                  <a:lnTo>
                    <a:pt x="404209" y="79924"/>
                  </a:lnTo>
                  <a:lnTo>
                    <a:pt x="68108" y="79924"/>
                  </a:lnTo>
                  <a:lnTo>
                    <a:pt x="68108" y="212048"/>
                  </a:lnTo>
                  <a:lnTo>
                    <a:pt x="293526" y="212048"/>
                  </a:lnTo>
                  <a:lnTo>
                    <a:pt x="293526" y="273275"/>
                  </a:lnTo>
                  <a:lnTo>
                    <a:pt x="68108" y="273275"/>
                  </a:lnTo>
                  <a:lnTo>
                    <a:pt x="68108" y="425080"/>
                  </a:lnTo>
                  <a:lnTo>
                    <a:pt x="416089" y="425080"/>
                  </a:lnTo>
                  <a:lnTo>
                    <a:pt x="416089" y="485162"/>
                  </a:lnTo>
                  <a:lnTo>
                    <a:pt x="0" y="485162"/>
                  </a:lnTo>
                  <a:lnTo>
                    <a:pt x="0" y="18887"/>
                  </a:lnTo>
                  <a:lnTo>
                    <a:pt x="404209" y="18887"/>
                  </a:lnTo>
                  <a:close/>
                  <a:moveTo>
                    <a:pt x="1846339" y="299412"/>
                  </a:moveTo>
                  <a:cubicBezTo>
                    <a:pt x="1846339" y="382729"/>
                    <a:pt x="1791190" y="437767"/>
                    <a:pt x="1709282" y="437767"/>
                  </a:cubicBezTo>
                  <a:cubicBezTo>
                    <a:pt x="1629669" y="437767"/>
                    <a:pt x="1580063" y="382080"/>
                    <a:pt x="1580063" y="299412"/>
                  </a:cubicBezTo>
                  <a:lnTo>
                    <a:pt x="1580063" y="20116"/>
                  </a:lnTo>
                  <a:lnTo>
                    <a:pt x="1512641" y="20116"/>
                  </a:lnTo>
                  <a:lnTo>
                    <a:pt x="1512641" y="302551"/>
                  </a:lnTo>
                  <a:cubicBezTo>
                    <a:pt x="1512641" y="429670"/>
                    <a:pt x="1604450" y="498999"/>
                    <a:pt x="1708783" y="498999"/>
                  </a:cubicBezTo>
                  <a:cubicBezTo>
                    <a:pt x="1862959" y="498999"/>
                    <a:pt x="1913146" y="393664"/>
                    <a:pt x="1913146" y="302551"/>
                  </a:cubicBezTo>
                  <a:lnTo>
                    <a:pt x="1913146" y="20116"/>
                  </a:lnTo>
                  <a:lnTo>
                    <a:pt x="1846339" y="20116"/>
                  </a:lnTo>
                  <a:lnTo>
                    <a:pt x="1846339" y="299412"/>
                  </a:lnTo>
                  <a:close/>
                  <a:moveTo>
                    <a:pt x="2288572" y="485080"/>
                  </a:moveTo>
                  <a:lnTo>
                    <a:pt x="2355540" y="485080"/>
                  </a:lnTo>
                  <a:lnTo>
                    <a:pt x="2355540" y="18776"/>
                  </a:lnTo>
                  <a:lnTo>
                    <a:pt x="2288572" y="18776"/>
                  </a:lnTo>
                  <a:lnTo>
                    <a:pt x="2288572" y="485080"/>
                  </a:lnTo>
                  <a:close/>
                  <a:moveTo>
                    <a:pt x="3154627" y="18974"/>
                  </a:moveTo>
                  <a:lnTo>
                    <a:pt x="3154627" y="384264"/>
                  </a:lnTo>
                  <a:lnTo>
                    <a:pt x="2823718" y="18971"/>
                  </a:lnTo>
                  <a:lnTo>
                    <a:pt x="2757554" y="18971"/>
                  </a:lnTo>
                  <a:lnTo>
                    <a:pt x="2757554" y="485162"/>
                  </a:lnTo>
                  <a:lnTo>
                    <a:pt x="2824562" y="485162"/>
                  </a:lnTo>
                  <a:lnTo>
                    <a:pt x="2824562" y="116882"/>
                  </a:lnTo>
                  <a:lnTo>
                    <a:pt x="3155965" y="485165"/>
                  </a:lnTo>
                  <a:lnTo>
                    <a:pt x="3221313" y="485165"/>
                  </a:lnTo>
                  <a:lnTo>
                    <a:pt x="3221313" y="18974"/>
                  </a:lnTo>
                  <a:lnTo>
                    <a:pt x="3154627" y="18974"/>
                  </a:lnTo>
                  <a:close/>
                  <a:moveTo>
                    <a:pt x="3627316" y="485080"/>
                  </a:moveTo>
                  <a:lnTo>
                    <a:pt x="3694131" y="485080"/>
                  </a:lnTo>
                  <a:lnTo>
                    <a:pt x="3694131" y="18776"/>
                  </a:lnTo>
                  <a:lnTo>
                    <a:pt x="3627316" y="18776"/>
                  </a:lnTo>
                  <a:lnTo>
                    <a:pt x="3627316" y="485080"/>
                  </a:lnTo>
                  <a:close/>
                  <a:moveTo>
                    <a:pt x="4456524" y="18319"/>
                  </a:moveTo>
                  <a:lnTo>
                    <a:pt x="4302426" y="185908"/>
                  </a:lnTo>
                  <a:lnTo>
                    <a:pt x="4152526" y="18319"/>
                  </a:lnTo>
                  <a:lnTo>
                    <a:pt x="4065160" y="18319"/>
                  </a:lnTo>
                  <a:lnTo>
                    <a:pt x="4252430" y="232306"/>
                  </a:lnTo>
                  <a:lnTo>
                    <a:pt x="4018234" y="485051"/>
                  </a:lnTo>
                  <a:lnTo>
                    <a:pt x="4103696" y="485051"/>
                  </a:lnTo>
                  <a:lnTo>
                    <a:pt x="4295860" y="277562"/>
                  </a:lnTo>
                  <a:lnTo>
                    <a:pt x="4479038" y="485051"/>
                  </a:lnTo>
                  <a:lnTo>
                    <a:pt x="4571797" y="485051"/>
                  </a:lnTo>
                  <a:lnTo>
                    <a:pt x="4344928" y="232182"/>
                  </a:lnTo>
                  <a:lnTo>
                    <a:pt x="4539165" y="18319"/>
                  </a:lnTo>
                  <a:lnTo>
                    <a:pt x="4456524" y="18319"/>
                  </a:lnTo>
                  <a:close/>
                  <a:moveTo>
                    <a:pt x="924908" y="8"/>
                  </a:moveTo>
                  <a:cubicBezTo>
                    <a:pt x="1063263" y="-1029"/>
                    <a:pt x="1173255" y="102594"/>
                    <a:pt x="1173255" y="247487"/>
                  </a:cubicBezTo>
                  <a:lnTo>
                    <a:pt x="1173255" y="249267"/>
                  </a:lnTo>
                  <a:cubicBezTo>
                    <a:pt x="1173255" y="333859"/>
                    <a:pt x="1138977" y="402235"/>
                    <a:pt x="1084506" y="443850"/>
                  </a:cubicBezTo>
                  <a:lnTo>
                    <a:pt x="1151010" y="520023"/>
                  </a:lnTo>
                  <a:lnTo>
                    <a:pt x="1073201" y="520258"/>
                  </a:lnTo>
                  <a:lnTo>
                    <a:pt x="1035288" y="476456"/>
                  </a:lnTo>
                  <a:cubicBezTo>
                    <a:pt x="1003795" y="492615"/>
                    <a:pt x="961901" y="501862"/>
                    <a:pt x="926441" y="502136"/>
                  </a:cubicBezTo>
                  <a:cubicBezTo>
                    <a:pt x="788542" y="503049"/>
                    <a:pt x="678854" y="400310"/>
                    <a:pt x="678854" y="254633"/>
                  </a:cubicBezTo>
                  <a:lnTo>
                    <a:pt x="678854" y="252834"/>
                  </a:lnTo>
                  <a:cubicBezTo>
                    <a:pt x="678854" y="106034"/>
                    <a:pt x="785943" y="920"/>
                    <a:pt x="924908" y="8"/>
                  </a:cubicBezTo>
                  <a:moveTo>
                    <a:pt x="1103699" y="249890"/>
                  </a:moveTo>
                  <a:cubicBezTo>
                    <a:pt x="1103699" y="139014"/>
                    <a:pt x="1023782" y="58900"/>
                    <a:pt x="923338" y="59705"/>
                  </a:cubicBezTo>
                  <a:cubicBezTo>
                    <a:pt x="823013" y="60201"/>
                    <a:pt x="748563" y="139014"/>
                    <a:pt x="748563" y="250568"/>
                  </a:cubicBezTo>
                  <a:lnTo>
                    <a:pt x="748682" y="252254"/>
                  </a:lnTo>
                  <a:cubicBezTo>
                    <a:pt x="748682" y="361750"/>
                    <a:pt x="828023" y="442360"/>
                    <a:pt x="927894" y="441708"/>
                  </a:cubicBezTo>
                  <a:cubicBezTo>
                    <a:pt x="949675" y="441597"/>
                    <a:pt x="977651" y="435514"/>
                    <a:pt x="993208" y="428021"/>
                  </a:cubicBezTo>
                  <a:lnTo>
                    <a:pt x="929649" y="355075"/>
                  </a:lnTo>
                  <a:lnTo>
                    <a:pt x="1007273" y="355183"/>
                  </a:lnTo>
                  <a:lnTo>
                    <a:pt x="1043463" y="397146"/>
                  </a:lnTo>
                  <a:cubicBezTo>
                    <a:pt x="1082372" y="360531"/>
                    <a:pt x="1103699" y="317642"/>
                    <a:pt x="1103699" y="251713"/>
                  </a:cubicBezTo>
                  <a:lnTo>
                    <a:pt x="1103699" y="249890"/>
                  </a:lnTo>
                  <a:close/>
                </a:path>
              </a:pathLst>
            </a:custGeom>
            <a:solidFill>
              <a:schemeClr val="tx1"/>
            </a:solidFill>
            <a:ln w="2638" cap="flat">
              <a:noFill/>
              <a:prstDash val="solid"/>
              <a:miter/>
            </a:ln>
          </p:spPr>
          <p:txBody>
            <a:bodyPr rtlCol="0" anchor="ctr"/>
            <a:lstStyle/>
            <a:p>
              <a:endParaRPr lang="en-US"/>
            </a:p>
          </p:txBody>
        </p:sp>
        <p:sp>
          <p:nvSpPr>
            <p:cNvPr id="7" name="fortress_red">
              <a:extLst>
                <a:ext uri="{FF2B5EF4-FFF2-40B4-BE49-F238E27FC236}">
                  <a16:creationId xmlns:a16="http://schemas.microsoft.com/office/drawing/2014/main" id="{9F4008A2-6840-D732-4950-C75253F101A5}"/>
                </a:ext>
                <a:ext uri="{C183D7F6-B498-43B3-948B-1728B52AA6E4}">
                  <adec:decorative xmlns:adec="http://schemas.microsoft.com/office/drawing/2017/decorative" val="1"/>
                </a:ext>
              </a:extLst>
            </p:cNvPr>
            <p:cNvSpPr/>
            <p:nvPr/>
          </p:nvSpPr>
          <p:spPr bwMode="black">
            <a:xfrm>
              <a:off x="6885920" y="815830"/>
              <a:ext cx="2256122" cy="1241135"/>
            </a:xfrm>
            <a:custGeom>
              <a:avLst/>
              <a:gdLst>
                <a:gd name="connsiteX0" fmla="*/ 1139663 w 2256122"/>
                <a:gd name="connsiteY0" fmla="*/ 66158 h 1241135"/>
                <a:gd name="connsiteX1" fmla="*/ 1139663 w 2256122"/>
                <a:gd name="connsiteY1" fmla="*/ 1062688 h 1241135"/>
                <a:gd name="connsiteX2" fmla="*/ 1266365 w 2256122"/>
                <a:gd name="connsiteY2" fmla="*/ 1018627 h 1241135"/>
                <a:gd name="connsiteX3" fmla="*/ 1266365 w 2256122"/>
                <a:gd name="connsiteY3" fmla="*/ 110490 h 1241135"/>
                <a:gd name="connsiteX4" fmla="*/ 1646340 w 2256122"/>
                <a:gd name="connsiteY4" fmla="*/ 243152 h 1241135"/>
                <a:gd name="connsiteX5" fmla="*/ 1646340 w 2256122"/>
                <a:gd name="connsiteY5" fmla="*/ 885965 h 1241135"/>
                <a:gd name="connsiteX6" fmla="*/ 1772847 w 2256122"/>
                <a:gd name="connsiteY6" fmla="*/ 841710 h 1241135"/>
                <a:gd name="connsiteX7" fmla="*/ 1772847 w 2256122"/>
                <a:gd name="connsiteY7" fmla="*/ 287292 h 1241135"/>
                <a:gd name="connsiteX8" fmla="*/ 1899496 w 2256122"/>
                <a:gd name="connsiteY8" fmla="*/ 331632 h 1241135"/>
                <a:gd name="connsiteX9" fmla="*/ 1899496 w 2256122"/>
                <a:gd name="connsiteY9" fmla="*/ 931714 h 1241135"/>
                <a:gd name="connsiteX10" fmla="*/ 1519605 w 2256122"/>
                <a:gd name="connsiteY10" fmla="*/ 1064300 h 1241135"/>
                <a:gd name="connsiteX11" fmla="*/ 1519605 w 2256122"/>
                <a:gd name="connsiteY11" fmla="*/ 333009 h 1241135"/>
                <a:gd name="connsiteX12" fmla="*/ 1393162 w 2256122"/>
                <a:gd name="connsiteY12" fmla="*/ 288862 h 1241135"/>
                <a:gd name="connsiteX13" fmla="*/ 1393162 w 2256122"/>
                <a:gd name="connsiteY13" fmla="*/ 1108553 h 1241135"/>
                <a:gd name="connsiteX14" fmla="*/ 1013082 w 2256122"/>
                <a:gd name="connsiteY14" fmla="*/ 1241136 h 1241135"/>
                <a:gd name="connsiteX15" fmla="*/ 1013082 w 2256122"/>
                <a:gd name="connsiteY15" fmla="*/ 156166 h 1241135"/>
                <a:gd name="connsiteX16" fmla="*/ 949794 w 2256122"/>
                <a:gd name="connsiteY16" fmla="*/ 134071 h 1241135"/>
                <a:gd name="connsiteX17" fmla="*/ 886538 w 2256122"/>
                <a:gd name="connsiteY17" fmla="*/ 156166 h 1241135"/>
                <a:gd name="connsiteX18" fmla="*/ 886538 w 2256122"/>
                <a:gd name="connsiteY18" fmla="*/ 1241133 h 1241135"/>
                <a:gd name="connsiteX19" fmla="*/ 506635 w 2256122"/>
                <a:gd name="connsiteY19" fmla="*/ 1108550 h 1241135"/>
                <a:gd name="connsiteX20" fmla="*/ 506635 w 2256122"/>
                <a:gd name="connsiteY20" fmla="*/ 288859 h 1241135"/>
                <a:gd name="connsiteX21" fmla="*/ 379938 w 2256122"/>
                <a:gd name="connsiteY21" fmla="*/ 333007 h 1241135"/>
                <a:gd name="connsiteX22" fmla="*/ 379938 w 2256122"/>
                <a:gd name="connsiteY22" fmla="*/ 1064300 h 1241135"/>
                <a:gd name="connsiteX23" fmla="*/ 0 w 2256122"/>
                <a:gd name="connsiteY23" fmla="*/ 931714 h 1241135"/>
                <a:gd name="connsiteX24" fmla="*/ 0 w 2256122"/>
                <a:gd name="connsiteY24" fmla="*/ 331635 h 1241135"/>
                <a:gd name="connsiteX25" fmla="*/ 126739 w 2256122"/>
                <a:gd name="connsiteY25" fmla="*/ 287295 h 1241135"/>
                <a:gd name="connsiteX26" fmla="*/ 126739 w 2256122"/>
                <a:gd name="connsiteY26" fmla="*/ 841712 h 1241135"/>
                <a:gd name="connsiteX27" fmla="*/ 253317 w 2256122"/>
                <a:gd name="connsiteY27" fmla="*/ 885968 h 1241135"/>
                <a:gd name="connsiteX28" fmla="*/ 253317 w 2256122"/>
                <a:gd name="connsiteY28" fmla="*/ 243155 h 1241135"/>
                <a:gd name="connsiteX29" fmla="*/ 633221 w 2256122"/>
                <a:gd name="connsiteY29" fmla="*/ 110493 h 1241135"/>
                <a:gd name="connsiteX30" fmla="*/ 633221 w 2256122"/>
                <a:gd name="connsiteY30" fmla="*/ 1018630 h 1241135"/>
                <a:gd name="connsiteX31" fmla="*/ 759841 w 2256122"/>
                <a:gd name="connsiteY31" fmla="*/ 1062691 h 1241135"/>
                <a:gd name="connsiteX32" fmla="*/ 759841 w 2256122"/>
                <a:gd name="connsiteY32" fmla="*/ 66158 h 1241135"/>
                <a:gd name="connsiteX33" fmla="*/ 949794 w 2256122"/>
                <a:gd name="connsiteY33" fmla="*/ 0 h 1241135"/>
                <a:gd name="connsiteX34" fmla="*/ 1139663 w 2256122"/>
                <a:gd name="connsiteY34" fmla="*/ 66158 h 1241135"/>
                <a:gd name="connsiteX35" fmla="*/ 2142041 w 2256122"/>
                <a:gd name="connsiteY35" fmla="*/ 889712 h 1241135"/>
                <a:gd name="connsiteX36" fmla="*/ 2027994 w 2256122"/>
                <a:gd name="connsiteY36" fmla="*/ 775544 h 1241135"/>
                <a:gd name="connsiteX37" fmla="*/ 2027994 w 2256122"/>
                <a:gd name="connsiteY37" fmla="*/ 774979 h 1241135"/>
                <a:gd name="connsiteX38" fmla="*/ 2142041 w 2256122"/>
                <a:gd name="connsiteY38" fmla="*/ 660085 h 1241135"/>
                <a:gd name="connsiteX39" fmla="*/ 2256122 w 2256122"/>
                <a:gd name="connsiteY39" fmla="*/ 774243 h 1241135"/>
                <a:gd name="connsiteX40" fmla="*/ 2256122 w 2256122"/>
                <a:gd name="connsiteY40" fmla="*/ 774976 h 1241135"/>
                <a:gd name="connsiteX41" fmla="*/ 2142041 w 2256122"/>
                <a:gd name="connsiteY41" fmla="*/ 889712 h 1241135"/>
                <a:gd name="connsiteX42" fmla="*/ 2142041 w 2256122"/>
                <a:gd name="connsiteY42" fmla="*/ 877175 h 1241135"/>
                <a:gd name="connsiteX43" fmla="*/ 2242982 w 2256122"/>
                <a:gd name="connsiteY43" fmla="*/ 774979 h 1241135"/>
                <a:gd name="connsiteX44" fmla="*/ 2242982 w 2256122"/>
                <a:gd name="connsiteY44" fmla="*/ 774246 h 1241135"/>
                <a:gd name="connsiteX45" fmla="*/ 2142041 w 2256122"/>
                <a:gd name="connsiteY45" fmla="*/ 672662 h 1241135"/>
                <a:gd name="connsiteX46" fmla="*/ 2041143 w 2256122"/>
                <a:gd name="connsiteY46" fmla="*/ 774979 h 1241135"/>
                <a:gd name="connsiteX47" fmla="*/ 2041143 w 2256122"/>
                <a:gd name="connsiteY47" fmla="*/ 775544 h 1241135"/>
                <a:gd name="connsiteX48" fmla="*/ 2142041 w 2256122"/>
                <a:gd name="connsiteY48" fmla="*/ 877175 h 1241135"/>
                <a:gd name="connsiteX49" fmla="*/ 2094841 w 2256122"/>
                <a:gd name="connsiteY49" fmla="*/ 713250 h 1241135"/>
                <a:gd name="connsiteX50" fmla="*/ 2150571 w 2256122"/>
                <a:gd name="connsiteY50" fmla="*/ 713250 h 1241135"/>
                <a:gd name="connsiteX51" fmla="*/ 2198449 w 2256122"/>
                <a:gd name="connsiteY51" fmla="*/ 752692 h 1241135"/>
                <a:gd name="connsiteX52" fmla="*/ 2172201 w 2256122"/>
                <a:gd name="connsiteY52" fmla="*/ 789344 h 1241135"/>
                <a:gd name="connsiteX53" fmla="*/ 2202385 w 2256122"/>
                <a:gd name="connsiteY53" fmla="*/ 831922 h 1241135"/>
                <a:gd name="connsiteX54" fmla="*/ 2167650 w 2256122"/>
                <a:gd name="connsiteY54" fmla="*/ 831922 h 1241135"/>
                <a:gd name="connsiteX55" fmla="*/ 2142041 w 2256122"/>
                <a:gd name="connsiteY55" fmla="*/ 794583 h 1241135"/>
                <a:gd name="connsiteX56" fmla="*/ 2123656 w 2256122"/>
                <a:gd name="connsiteY56" fmla="*/ 794583 h 1241135"/>
                <a:gd name="connsiteX57" fmla="*/ 2123656 w 2256122"/>
                <a:gd name="connsiteY57" fmla="*/ 831922 h 1241135"/>
                <a:gd name="connsiteX58" fmla="*/ 2094839 w 2256122"/>
                <a:gd name="connsiteY58" fmla="*/ 831922 h 1241135"/>
                <a:gd name="connsiteX59" fmla="*/ 2094839 w 2256122"/>
                <a:gd name="connsiteY59" fmla="*/ 713250 h 1241135"/>
                <a:gd name="connsiteX60" fmla="*/ 2148618 w 2256122"/>
                <a:gd name="connsiteY60" fmla="*/ 770998 h 1241135"/>
                <a:gd name="connsiteX61" fmla="*/ 2168996 w 2256122"/>
                <a:gd name="connsiteY61" fmla="*/ 754562 h 1241135"/>
                <a:gd name="connsiteX62" fmla="*/ 2148618 w 2256122"/>
                <a:gd name="connsiteY62" fmla="*/ 738205 h 1241135"/>
                <a:gd name="connsiteX63" fmla="*/ 2123656 w 2256122"/>
                <a:gd name="connsiteY63" fmla="*/ 738205 h 1241135"/>
                <a:gd name="connsiteX64" fmla="*/ 2123656 w 2256122"/>
                <a:gd name="connsiteY64" fmla="*/ 770998 h 1241135"/>
                <a:gd name="connsiteX65" fmla="*/ 2148618 w 2256122"/>
                <a:gd name="connsiteY65" fmla="*/ 770998 h 1241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256122" h="1241135">
                  <a:moveTo>
                    <a:pt x="1139663" y="66158"/>
                  </a:moveTo>
                  <a:lnTo>
                    <a:pt x="1139663" y="1062688"/>
                  </a:lnTo>
                  <a:lnTo>
                    <a:pt x="1266365" y="1018627"/>
                  </a:lnTo>
                  <a:lnTo>
                    <a:pt x="1266365" y="110490"/>
                  </a:lnTo>
                  <a:lnTo>
                    <a:pt x="1646340" y="243152"/>
                  </a:lnTo>
                  <a:lnTo>
                    <a:pt x="1646340" y="885965"/>
                  </a:lnTo>
                  <a:lnTo>
                    <a:pt x="1772847" y="841710"/>
                  </a:lnTo>
                  <a:lnTo>
                    <a:pt x="1772847" y="287292"/>
                  </a:lnTo>
                  <a:lnTo>
                    <a:pt x="1899496" y="331632"/>
                  </a:lnTo>
                  <a:lnTo>
                    <a:pt x="1899496" y="931714"/>
                  </a:lnTo>
                  <a:lnTo>
                    <a:pt x="1519605" y="1064300"/>
                  </a:lnTo>
                  <a:lnTo>
                    <a:pt x="1519605" y="333009"/>
                  </a:lnTo>
                  <a:lnTo>
                    <a:pt x="1393162" y="288862"/>
                  </a:lnTo>
                  <a:lnTo>
                    <a:pt x="1393162" y="1108553"/>
                  </a:lnTo>
                  <a:lnTo>
                    <a:pt x="1013082" y="1241136"/>
                  </a:lnTo>
                  <a:lnTo>
                    <a:pt x="1013082" y="156166"/>
                  </a:lnTo>
                  <a:lnTo>
                    <a:pt x="949794" y="134071"/>
                  </a:lnTo>
                  <a:lnTo>
                    <a:pt x="886538" y="156166"/>
                  </a:lnTo>
                  <a:lnTo>
                    <a:pt x="886538" y="1241133"/>
                  </a:lnTo>
                  <a:lnTo>
                    <a:pt x="506635" y="1108550"/>
                  </a:lnTo>
                  <a:lnTo>
                    <a:pt x="506635" y="288859"/>
                  </a:lnTo>
                  <a:lnTo>
                    <a:pt x="379938" y="333007"/>
                  </a:lnTo>
                  <a:lnTo>
                    <a:pt x="379938" y="1064300"/>
                  </a:lnTo>
                  <a:lnTo>
                    <a:pt x="0" y="931714"/>
                  </a:lnTo>
                  <a:lnTo>
                    <a:pt x="0" y="331635"/>
                  </a:lnTo>
                  <a:lnTo>
                    <a:pt x="126739" y="287295"/>
                  </a:lnTo>
                  <a:lnTo>
                    <a:pt x="126739" y="841712"/>
                  </a:lnTo>
                  <a:lnTo>
                    <a:pt x="253317" y="885968"/>
                  </a:lnTo>
                  <a:lnTo>
                    <a:pt x="253317" y="243155"/>
                  </a:lnTo>
                  <a:lnTo>
                    <a:pt x="633221" y="110493"/>
                  </a:lnTo>
                  <a:lnTo>
                    <a:pt x="633221" y="1018630"/>
                  </a:lnTo>
                  <a:lnTo>
                    <a:pt x="759841" y="1062691"/>
                  </a:lnTo>
                  <a:lnTo>
                    <a:pt x="759841" y="66158"/>
                  </a:lnTo>
                  <a:lnTo>
                    <a:pt x="949794" y="0"/>
                  </a:lnTo>
                  <a:lnTo>
                    <a:pt x="1139663" y="66158"/>
                  </a:lnTo>
                  <a:close/>
                  <a:moveTo>
                    <a:pt x="2142041" y="889712"/>
                  </a:moveTo>
                  <a:cubicBezTo>
                    <a:pt x="2077756" y="889712"/>
                    <a:pt x="2027994" y="837805"/>
                    <a:pt x="2027994" y="775544"/>
                  </a:cubicBezTo>
                  <a:lnTo>
                    <a:pt x="2027994" y="774979"/>
                  </a:lnTo>
                  <a:cubicBezTo>
                    <a:pt x="2027994" y="712641"/>
                    <a:pt x="2078445" y="660085"/>
                    <a:pt x="2142041" y="660085"/>
                  </a:cubicBezTo>
                  <a:cubicBezTo>
                    <a:pt x="2206258" y="660085"/>
                    <a:pt x="2256122" y="711952"/>
                    <a:pt x="2256122" y="774243"/>
                  </a:cubicBezTo>
                  <a:lnTo>
                    <a:pt x="2256122" y="774976"/>
                  </a:lnTo>
                  <a:cubicBezTo>
                    <a:pt x="2256122" y="837119"/>
                    <a:pt x="2205678" y="889712"/>
                    <a:pt x="2142041" y="889712"/>
                  </a:cubicBezTo>
                  <a:moveTo>
                    <a:pt x="2142041" y="877175"/>
                  </a:moveTo>
                  <a:cubicBezTo>
                    <a:pt x="2199069" y="877175"/>
                    <a:pt x="2242982" y="830582"/>
                    <a:pt x="2242982" y="774979"/>
                  </a:cubicBezTo>
                  <a:lnTo>
                    <a:pt x="2242982" y="774246"/>
                  </a:lnTo>
                  <a:cubicBezTo>
                    <a:pt x="2242982" y="718490"/>
                    <a:pt x="2199707" y="672662"/>
                    <a:pt x="2142041" y="672662"/>
                  </a:cubicBezTo>
                  <a:cubicBezTo>
                    <a:pt x="2084985" y="672662"/>
                    <a:pt x="2041143" y="719215"/>
                    <a:pt x="2041143" y="774979"/>
                  </a:cubicBezTo>
                  <a:lnTo>
                    <a:pt x="2041143" y="775544"/>
                  </a:lnTo>
                  <a:cubicBezTo>
                    <a:pt x="2041143" y="831349"/>
                    <a:pt x="2084405" y="877175"/>
                    <a:pt x="2142041" y="877175"/>
                  </a:cubicBezTo>
                  <a:moveTo>
                    <a:pt x="2094841" y="713250"/>
                  </a:moveTo>
                  <a:lnTo>
                    <a:pt x="2150571" y="713250"/>
                  </a:lnTo>
                  <a:cubicBezTo>
                    <a:pt x="2178048" y="713250"/>
                    <a:pt x="2198449" y="725829"/>
                    <a:pt x="2198449" y="752692"/>
                  </a:cubicBezTo>
                  <a:cubicBezTo>
                    <a:pt x="2198449" y="771689"/>
                    <a:pt x="2187983" y="784073"/>
                    <a:pt x="2172201" y="789344"/>
                  </a:cubicBezTo>
                  <a:lnTo>
                    <a:pt x="2202385" y="831922"/>
                  </a:lnTo>
                  <a:lnTo>
                    <a:pt x="2167650" y="831922"/>
                  </a:lnTo>
                  <a:lnTo>
                    <a:pt x="2142041" y="794583"/>
                  </a:lnTo>
                  <a:lnTo>
                    <a:pt x="2123656" y="794583"/>
                  </a:lnTo>
                  <a:lnTo>
                    <a:pt x="2123656" y="831922"/>
                  </a:lnTo>
                  <a:lnTo>
                    <a:pt x="2094839" y="831922"/>
                  </a:lnTo>
                  <a:lnTo>
                    <a:pt x="2094839" y="713250"/>
                  </a:lnTo>
                  <a:close/>
                  <a:moveTo>
                    <a:pt x="2148618" y="770998"/>
                  </a:moveTo>
                  <a:cubicBezTo>
                    <a:pt x="2161762" y="770998"/>
                    <a:pt x="2168996" y="764426"/>
                    <a:pt x="2168996" y="754562"/>
                  </a:cubicBezTo>
                  <a:cubicBezTo>
                    <a:pt x="2168996" y="744170"/>
                    <a:pt x="2161005" y="738205"/>
                    <a:pt x="2148618" y="738205"/>
                  </a:cubicBezTo>
                  <a:lnTo>
                    <a:pt x="2123656" y="738205"/>
                  </a:lnTo>
                  <a:lnTo>
                    <a:pt x="2123656" y="770998"/>
                  </a:lnTo>
                  <a:lnTo>
                    <a:pt x="2148618" y="770998"/>
                  </a:lnTo>
                  <a:close/>
                </a:path>
              </a:pathLst>
            </a:custGeom>
            <a:solidFill>
              <a:srgbClr val="E91C24"/>
            </a:solidFill>
            <a:ln w="2638" cap="flat">
              <a:noFill/>
              <a:prstDash val="solid"/>
              <a:miter/>
            </a:ln>
          </p:spPr>
          <p:txBody>
            <a:bodyPr rtlCol="0" anchor="ctr"/>
            <a:lstStyle/>
            <a:p>
              <a:endParaRPr lang="en-US"/>
            </a:p>
          </p:txBody>
        </p:sp>
      </p:grpSp>
    </p:spTree>
    <p:extLst>
      <p:ext uri="{BB962C8B-B14F-4D97-AF65-F5344CB8AC3E}">
        <p14:creationId xmlns:p14="http://schemas.microsoft.com/office/powerpoint/2010/main" val="414692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Title Only (dark)">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194C0CA-1CBA-7604-6456-F8FC602D5F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fortress_red_logo">
            <a:extLst>
              <a:ext uri="{FF2B5EF4-FFF2-40B4-BE49-F238E27FC236}">
                <a16:creationId xmlns:a16="http://schemas.microsoft.com/office/drawing/2014/main" id="{7F55A2C9-912A-218E-FD23-43C4360483C2}"/>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en-US"/>
              <a:t>© 2026 Equinix, Inc.</a:t>
            </a:r>
            <a:endParaRPr lang="en-US">
              <a:solidFill>
                <a:schemeClr val="bg1"/>
              </a:solidFill>
            </a:endParaRP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lvl1pPr>
              <a:defRPr>
                <a:solidFill>
                  <a:schemeClr val="bg1"/>
                </a:solidFill>
              </a:defRPr>
            </a:lvl1pPr>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solidFill>
                  <a:schemeClr val="bg1"/>
                </a:solidFill>
              </a:defRPr>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lvl1pPr>
              <a:defRPr>
                <a:solidFill>
                  <a:schemeClr val="bg1"/>
                </a:solidFill>
              </a:defRPr>
            </a:lvl1pPr>
          </a:lstStyle>
          <a:p>
            <a:pPr marL="0" indent="0"/>
            <a:r>
              <a:rPr lang="en-US"/>
              <a:t>Source(s) / Citation(s) / Trademark(s)</a:t>
            </a:r>
          </a:p>
        </p:txBody>
      </p:sp>
    </p:spTree>
    <p:extLst>
      <p:ext uri="{BB962C8B-B14F-4D97-AF65-F5344CB8AC3E}">
        <p14:creationId xmlns:p14="http://schemas.microsoft.com/office/powerpoint/2010/main" val="39453331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1 Col Ligh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2025 Equinix, Inc.</a:t>
            </a:r>
          </a:p>
        </p:txBody>
      </p:sp>
      <p:sp>
        <p:nvSpPr>
          <p:cNvPr id="8" name="Date Placeholder 7">
            <a:extLst>
              <a:ext uri="{FF2B5EF4-FFF2-40B4-BE49-F238E27FC236}">
                <a16:creationId xmlns:a16="http://schemas.microsoft.com/office/drawing/2014/main" id="{68E189C2-3D56-EA28-01E3-E9488BEA1F16}"/>
              </a:ext>
              <a:ext uri="{C183D7F6-B498-43B3-948B-1728B52AA6E4}">
                <adec:decorative xmlns:adec="http://schemas.microsoft.com/office/drawing/2017/decorative" val="1"/>
              </a:ext>
            </a:extLst>
          </p:cNvPr>
          <p:cNvSpPr>
            <a:spLocks noGrp="1"/>
          </p:cNvSpPr>
          <p:nvPr>
            <p:ph type="dt" sz="half" idx="13"/>
          </p:nvPr>
        </p:nvSpPr>
        <p:spPr/>
        <p:txBody>
          <a:bodyPr/>
          <a:lstStyle/>
          <a:p>
            <a:endParaRPr lang="en-US"/>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7" name="Title 6">
            <a:extLst>
              <a:ext uri="{FF2B5EF4-FFF2-40B4-BE49-F238E27FC236}">
                <a16:creationId xmlns:a16="http://schemas.microsoft.com/office/drawing/2014/main" id="{33B86C44-7744-677C-D37F-393ED0D8F645}"/>
              </a:ext>
            </a:extLst>
          </p:cNvPr>
          <p:cNvSpPr>
            <a:spLocks noGrp="1"/>
          </p:cNvSpPr>
          <p:nvPr>
            <p:ph type="title" hasCustomPrompt="1"/>
          </p:nvPr>
        </p:nvSpPr>
        <p:spPr/>
        <p:txBody>
          <a:bodyPr/>
          <a:lstStyle>
            <a:lvl1pPr>
              <a:defRPr/>
            </a:lvl1pPr>
          </a:lstStyle>
          <a:p>
            <a:r>
              <a:rPr lang="en-US"/>
              <a:t>Title text, </a:t>
            </a:r>
            <a:br>
              <a:rPr lang="en-US"/>
            </a:br>
            <a:r>
              <a:rPr lang="en-US"/>
              <a:t>30pt</a:t>
            </a:r>
          </a:p>
        </p:txBody>
      </p:sp>
      <p:sp>
        <p:nvSpPr>
          <p:cNvPr id="4" name="Content Placeholder 3">
            <a:extLst>
              <a:ext uri="{FF2B5EF4-FFF2-40B4-BE49-F238E27FC236}">
                <a16:creationId xmlns:a16="http://schemas.microsoft.com/office/drawing/2014/main" id="{849CDEA1-BF0A-2A9A-57B3-4A5965938C86}"/>
              </a:ext>
            </a:extLst>
          </p:cNvPr>
          <p:cNvSpPr>
            <a:spLocks noGrp="1"/>
          </p:cNvSpPr>
          <p:nvPr>
            <p:ph sz="quarter" idx="14" hasCustomPrompt="1"/>
          </p:nvPr>
        </p:nvSpPr>
        <p:spPr>
          <a:xfrm>
            <a:off x="552450" y="1466850"/>
            <a:ext cx="11088688" cy="4705350"/>
          </a:xfrm>
        </p:spPr>
        <p:txBody>
          <a:bodyPr/>
          <a:lstStyle>
            <a:lvl1pPr>
              <a:defRPr/>
            </a:lvl1pPr>
          </a:lstStyle>
          <a:p>
            <a:pPr lvl="0"/>
            <a:r>
              <a:rPr lang="en-US"/>
              <a:t>First level, bold 14pt no bullet</a:t>
            </a:r>
          </a:p>
          <a:p>
            <a:pPr lvl="1"/>
            <a:r>
              <a:rPr lang="en-US"/>
              <a:t>Second level, reg 14pt no bullet</a:t>
            </a:r>
          </a:p>
          <a:p>
            <a:pPr lvl="2"/>
            <a:r>
              <a:rPr lang="en-US"/>
              <a:t>Third level, reg 14pt first bullet</a:t>
            </a:r>
          </a:p>
          <a:p>
            <a:pPr lvl="3"/>
            <a:r>
              <a:rPr lang="en-US"/>
              <a:t>Fourth level, reg 12pt second bullet</a:t>
            </a:r>
          </a:p>
          <a:p>
            <a:pPr lvl="4"/>
            <a:r>
              <a:rPr lang="en-US"/>
              <a:t>Fifth level, reg 11pt third bullet</a:t>
            </a:r>
          </a:p>
        </p:txBody>
      </p:sp>
    </p:spTree>
    <p:extLst>
      <p:ext uri="{BB962C8B-B14F-4D97-AF65-F5344CB8AC3E}">
        <p14:creationId xmlns:p14="http://schemas.microsoft.com/office/powerpoint/2010/main" val="25941051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purple on right">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4B79988-1547-9791-2F22-6C4EAB7A73B6}"/>
              </a:ext>
              <a:ext uri="{C183D7F6-B498-43B3-948B-1728B52AA6E4}">
                <adec:decorative xmlns:adec="http://schemas.microsoft.com/office/drawing/2017/decorative" val="1"/>
              </a:ext>
            </a:extLst>
          </p:cNvPr>
          <p:cNvSpPr/>
          <p:nvPr userDrawn="1"/>
        </p:nvSpPr>
        <p:spPr>
          <a:xfrm>
            <a:off x="6083808" y="0"/>
            <a:ext cx="610819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79D02C-01AB-C277-97B9-68A9098A0611}"/>
              </a:ext>
              <a:ext uri="{C183D7F6-B498-43B3-948B-1728B52AA6E4}">
                <adec:decorative xmlns:adec="http://schemas.microsoft.com/office/drawing/2017/decorative" val="1"/>
              </a:ext>
            </a:extLst>
          </p:cNvPr>
          <p:cNvSpPr/>
          <p:nvPr userDrawn="1"/>
        </p:nvSpPr>
        <p:spPr bwMode="hidden">
          <a:xfrm>
            <a:off x="6092952" y="0"/>
            <a:ext cx="6099048" cy="6858000"/>
          </a:xfrm>
          <a:prstGeom prst="rect">
            <a:avLst/>
          </a:prstGeom>
          <a:solidFill>
            <a:srgbClr val="4700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rtress_red_logo">
            <a:extLst>
              <a:ext uri="{FF2B5EF4-FFF2-40B4-BE49-F238E27FC236}">
                <a16:creationId xmlns:a16="http://schemas.microsoft.com/office/drawing/2014/main" id="{BF167CAF-B544-94B7-7A81-C8803748D047}"/>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4" name="Footer Placeholder 3">
            <a:extLst>
              <a:ext uri="{FF2B5EF4-FFF2-40B4-BE49-F238E27FC236}">
                <a16:creationId xmlns:a16="http://schemas.microsoft.com/office/drawing/2014/main" id="{8FB92DA1-E768-FCD1-C681-49BBC98B9B6F}"/>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bg1"/>
                </a:solidFill>
              </a:defRPr>
            </a:lvl1pPr>
          </a:lstStyle>
          <a:p>
            <a:r>
              <a:rPr lang="en-US"/>
              <a:t>© 2025 Equinix, Inc.</a:t>
            </a:r>
          </a:p>
        </p:txBody>
      </p:sp>
      <p:sp>
        <p:nvSpPr>
          <p:cNvPr id="11" name="Slide Number Placeholder 10">
            <a:extLst>
              <a:ext uri="{FF2B5EF4-FFF2-40B4-BE49-F238E27FC236}">
                <a16:creationId xmlns:a16="http://schemas.microsoft.com/office/drawing/2014/main" id="{571993D6-398D-4F53-BFDA-6242499A6091}"/>
              </a:ext>
            </a:extLst>
          </p:cNvPr>
          <p:cNvSpPr>
            <a:spLocks noGrp="1"/>
          </p:cNvSpPr>
          <p:nvPr>
            <p:ph type="sldNum" sz="quarter" idx="16"/>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02280038-52BA-5FF2-E3BA-2611E2D2C8B5}"/>
              </a:ext>
            </a:extLst>
          </p:cNvPr>
          <p:cNvSpPr>
            <a:spLocks noGrp="1"/>
          </p:cNvSpPr>
          <p:nvPr>
            <p:ph type="title" hasCustomPrompt="1"/>
          </p:nvPr>
        </p:nvSpPr>
        <p:spPr>
          <a:xfrm>
            <a:off x="552450" y="932688"/>
            <a:ext cx="5356225" cy="5239512"/>
          </a:xfrm>
        </p:spPr>
        <p:txBody>
          <a:bodyPr anchor="t"/>
          <a:lstStyle>
            <a:lvl1pPr>
              <a:defRPr sz="4800">
                <a:solidFill>
                  <a:schemeClr val="bg1"/>
                </a:solidFill>
              </a:defRPr>
            </a:lvl1pPr>
          </a:lstStyle>
          <a:p>
            <a:r>
              <a:rPr lang="en-US"/>
              <a:t>Title text, 48pt</a:t>
            </a:r>
          </a:p>
        </p:txBody>
      </p:sp>
      <p:sp>
        <p:nvSpPr>
          <p:cNvPr id="8" name="Content Placeholder 7">
            <a:extLst>
              <a:ext uri="{FF2B5EF4-FFF2-40B4-BE49-F238E27FC236}">
                <a16:creationId xmlns:a16="http://schemas.microsoft.com/office/drawing/2014/main" id="{6DFA8681-EE35-B0FE-AA04-2CF5F6DED196}"/>
              </a:ext>
            </a:extLst>
          </p:cNvPr>
          <p:cNvSpPr>
            <a:spLocks noGrp="1"/>
          </p:cNvSpPr>
          <p:nvPr>
            <p:ph sz="quarter" idx="13" hasCustomPrompt="1"/>
          </p:nvPr>
        </p:nvSpPr>
        <p:spPr>
          <a:xfrm>
            <a:off x="557713" y="1033272"/>
            <a:ext cx="4892040" cy="5138928"/>
          </a:xfrm>
        </p:spPr>
        <p:txBody>
          <a:bodyPr/>
          <a:lstStyle>
            <a:lvl1pPr marL="0" indent="0">
              <a:spcBef>
                <a:spcPts val="1200"/>
              </a:spcBef>
              <a:buNone/>
              <a:defRPr sz="1800" b="0"/>
            </a:lvl1pPr>
            <a:lvl2pPr marL="182880" indent="-182880">
              <a:spcBef>
                <a:spcPts val="600"/>
              </a:spcBef>
              <a:buFont typeface="Arial" panose="020B0604020202020204" pitchFamily="34" charset="0"/>
              <a:buChar char="•"/>
              <a:defRPr sz="1600" b="0"/>
            </a:lvl2pPr>
            <a:lvl3pPr marL="365760" indent="-182880">
              <a:spcBef>
                <a:spcPts val="600"/>
              </a:spcBef>
              <a:buFont typeface="Arial" panose="020B0604020202020204" pitchFamily="34" charset="0"/>
              <a:buChar char="–"/>
              <a:defRPr sz="1400"/>
            </a:lvl3pPr>
            <a:lvl4pPr marL="548640" indent="-182880">
              <a:spcBef>
                <a:spcPts val="600"/>
              </a:spcBef>
              <a:buFont typeface="Arial" panose="020B0604020202020204" pitchFamily="34" charset="0"/>
              <a:buChar char="•"/>
              <a:defRPr sz="1200"/>
            </a:lvl4pPr>
            <a:lvl5pPr marL="731520" indent="-182880">
              <a:spcBef>
                <a:spcPts val="600"/>
              </a:spcBef>
              <a:buFont typeface="Arial" panose="020B0604020202020204" pitchFamily="34" charset="0"/>
              <a:buChar char="–"/>
              <a:defRPr sz="1200"/>
            </a:lvl5pPr>
          </a:lstStyle>
          <a:p>
            <a:pPr lvl="0"/>
            <a:r>
              <a:rPr lang="en-US" noProof="0"/>
              <a:t>First level, reg 18pt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3" name="Date Placeholder 2">
            <a:extLst>
              <a:ext uri="{FF2B5EF4-FFF2-40B4-BE49-F238E27FC236}">
                <a16:creationId xmlns:a16="http://schemas.microsoft.com/office/drawing/2014/main" id="{B01837F3-4A39-D3DA-B124-70B68CD23189}"/>
              </a:ext>
              <a:ext uri="{C183D7F6-B498-43B3-948B-1728B52AA6E4}">
                <adec:decorative xmlns:adec="http://schemas.microsoft.com/office/drawing/2017/decorative" val="0"/>
              </a:ext>
            </a:extLst>
          </p:cNvPr>
          <p:cNvSpPr>
            <a:spLocks noGrp="1"/>
          </p:cNvSpPr>
          <p:nvPr>
            <p:ph type="dt" sz="half" idx="14"/>
          </p:nvPr>
        </p:nvSpPr>
        <p:spPr/>
        <p:txBody>
          <a:bodyPr/>
          <a:lstStyle/>
          <a:p>
            <a:r>
              <a:rPr lang="en-US"/>
              <a:t>Source(s) / Citation(s) / Trademark(s)</a:t>
            </a:r>
          </a:p>
        </p:txBody>
      </p:sp>
    </p:spTree>
    <p:extLst>
      <p:ext uri="{BB962C8B-B14F-4D97-AF65-F5344CB8AC3E}">
        <p14:creationId xmlns:p14="http://schemas.microsoft.com/office/powerpoint/2010/main" val="3036178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2024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377270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 Col Light Purple">
    <p:bg>
      <p:bgPr>
        <a:solidFill>
          <a:srgbClr val="EDCCFF"/>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2025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7" name="Title 6">
            <a:extLst>
              <a:ext uri="{FF2B5EF4-FFF2-40B4-BE49-F238E27FC236}">
                <a16:creationId xmlns:a16="http://schemas.microsoft.com/office/drawing/2014/main" id="{33B86C44-7744-677C-D37F-393ED0D8F645}"/>
              </a:ext>
            </a:extLst>
          </p:cNvPr>
          <p:cNvSpPr>
            <a:spLocks noGrp="1"/>
          </p:cNvSpPr>
          <p:nvPr>
            <p:ph type="title" hasCustomPrompt="1"/>
          </p:nvPr>
        </p:nvSpPr>
        <p:spPr>
          <a:xfrm>
            <a:off x="548640" y="457200"/>
            <a:ext cx="11091672" cy="548640"/>
          </a:xfrm>
        </p:spPr>
        <p:txBody>
          <a:bodyPr anchor="t"/>
          <a:lstStyle>
            <a:lvl1pPr>
              <a:defRPr/>
            </a:lvl1pPr>
          </a:lstStyle>
          <a:p>
            <a:r>
              <a:rPr lang="en-US"/>
              <a:t>Title text, 30pt</a:t>
            </a:r>
          </a:p>
        </p:txBody>
      </p:sp>
      <p:sp>
        <p:nvSpPr>
          <p:cNvPr id="2" name="Text Placeholder 2">
            <a:extLst>
              <a:ext uri="{FF2B5EF4-FFF2-40B4-BE49-F238E27FC236}">
                <a16:creationId xmlns:a16="http://schemas.microsoft.com/office/drawing/2014/main" id="{3E88FDF8-3DE4-309C-C75C-D8C6984A1EE6}"/>
              </a:ext>
            </a:extLst>
          </p:cNvPr>
          <p:cNvSpPr>
            <a:spLocks noGrp="1"/>
          </p:cNvSpPr>
          <p:nvPr>
            <p:ph type="body" sz="quarter" idx="15"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4" name="Content Placeholder 3">
            <a:extLst>
              <a:ext uri="{FF2B5EF4-FFF2-40B4-BE49-F238E27FC236}">
                <a16:creationId xmlns:a16="http://schemas.microsoft.com/office/drawing/2014/main" id="{849CDEA1-BF0A-2A9A-57B3-4A5965938C86}"/>
              </a:ext>
            </a:extLst>
          </p:cNvPr>
          <p:cNvSpPr>
            <a:spLocks noGrp="1"/>
          </p:cNvSpPr>
          <p:nvPr>
            <p:ph sz="quarter" idx="14" hasCustomPrompt="1"/>
          </p:nvPr>
        </p:nvSpPr>
        <p:spPr>
          <a:xfrm>
            <a:off x="552450" y="1554480"/>
            <a:ext cx="11088688" cy="4617720"/>
          </a:xfrm>
        </p:spPr>
        <p:txBody>
          <a:bodyPr/>
          <a:lstStyle>
            <a:lvl1pPr>
              <a:defRPr/>
            </a:lvl1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8" name="Date Placeholder 7">
            <a:extLst>
              <a:ext uri="{FF2B5EF4-FFF2-40B4-BE49-F238E27FC236}">
                <a16:creationId xmlns:a16="http://schemas.microsoft.com/office/drawing/2014/main" id="{68E189C2-3D56-EA28-01E3-E9488BEA1F16}"/>
              </a:ext>
              <a:ext uri="{C183D7F6-B498-43B3-948B-1728B52AA6E4}">
                <adec:decorative xmlns:adec="http://schemas.microsoft.com/office/drawing/2017/decorative" val="0"/>
              </a:ext>
            </a:extLst>
          </p:cNvPr>
          <p:cNvSpPr>
            <a:spLocks noGrp="1"/>
          </p:cNvSpPr>
          <p:nvPr>
            <p:ph type="dt" sz="half" idx="13"/>
          </p:nvPr>
        </p:nvSpPr>
        <p:spPr/>
        <p:txBody>
          <a:bodyPr/>
          <a:lstStyle/>
          <a:p>
            <a:r>
              <a:rPr lang="en-US"/>
              <a:t>Source(s) / Citation(s) / Trademark(s)</a:t>
            </a:r>
          </a:p>
        </p:txBody>
      </p:sp>
    </p:spTree>
    <p:extLst>
      <p:ext uri="{BB962C8B-B14F-4D97-AF65-F5344CB8AC3E}">
        <p14:creationId xmlns:p14="http://schemas.microsoft.com/office/powerpoint/2010/main" val="3981557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 Col Light Green">
    <p:bg>
      <p:bgPr>
        <a:solidFill>
          <a:srgbClr val="DFFBE5"/>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520FB82-33FE-FAE0-42EA-5A069CD6418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2025 Equinix, Inc.</a:t>
            </a:r>
          </a:p>
        </p:txBody>
      </p:sp>
      <p:sp>
        <p:nvSpPr>
          <p:cNvPr id="6" name="Slide Number Placeholder 5">
            <a:extLst>
              <a:ext uri="{FF2B5EF4-FFF2-40B4-BE49-F238E27FC236}">
                <a16:creationId xmlns:a16="http://schemas.microsoft.com/office/drawing/2014/main" id="{7B107E2C-ABED-A310-E66D-D1BEBD11C05B}"/>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7" name="Title 6">
            <a:extLst>
              <a:ext uri="{FF2B5EF4-FFF2-40B4-BE49-F238E27FC236}">
                <a16:creationId xmlns:a16="http://schemas.microsoft.com/office/drawing/2014/main" id="{33B86C44-7744-677C-D37F-393ED0D8F645}"/>
              </a:ext>
            </a:extLst>
          </p:cNvPr>
          <p:cNvSpPr>
            <a:spLocks noGrp="1"/>
          </p:cNvSpPr>
          <p:nvPr>
            <p:ph type="title" hasCustomPrompt="1"/>
          </p:nvPr>
        </p:nvSpPr>
        <p:spPr>
          <a:xfrm>
            <a:off x="548640" y="457200"/>
            <a:ext cx="11091672" cy="548640"/>
          </a:xfrm>
        </p:spPr>
        <p:txBody>
          <a:bodyPr anchor="t"/>
          <a:lstStyle>
            <a:lvl1pPr>
              <a:defRPr/>
            </a:lvl1pPr>
          </a:lstStyle>
          <a:p>
            <a:r>
              <a:rPr lang="en-US"/>
              <a:t>Title text, 30pt</a:t>
            </a:r>
          </a:p>
        </p:txBody>
      </p:sp>
      <p:sp>
        <p:nvSpPr>
          <p:cNvPr id="2" name="Text Placeholder 2">
            <a:extLst>
              <a:ext uri="{FF2B5EF4-FFF2-40B4-BE49-F238E27FC236}">
                <a16:creationId xmlns:a16="http://schemas.microsoft.com/office/drawing/2014/main" id="{89252E26-4487-B48F-9389-DC1ED6B915AF}"/>
              </a:ext>
            </a:extLst>
          </p:cNvPr>
          <p:cNvSpPr>
            <a:spLocks noGrp="1"/>
          </p:cNvSpPr>
          <p:nvPr>
            <p:ph type="body" sz="quarter" idx="15"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4" name="Content Placeholder 3">
            <a:extLst>
              <a:ext uri="{FF2B5EF4-FFF2-40B4-BE49-F238E27FC236}">
                <a16:creationId xmlns:a16="http://schemas.microsoft.com/office/drawing/2014/main" id="{849CDEA1-BF0A-2A9A-57B3-4A5965938C86}"/>
              </a:ext>
            </a:extLst>
          </p:cNvPr>
          <p:cNvSpPr>
            <a:spLocks noGrp="1"/>
          </p:cNvSpPr>
          <p:nvPr>
            <p:ph sz="quarter" idx="14" hasCustomPrompt="1"/>
          </p:nvPr>
        </p:nvSpPr>
        <p:spPr>
          <a:xfrm>
            <a:off x="552450" y="1554480"/>
            <a:ext cx="11088688" cy="4617720"/>
          </a:xfrm>
        </p:spPr>
        <p:txBody>
          <a:bodyPr/>
          <a:lstStyle>
            <a:lvl1pPr>
              <a:defRPr/>
            </a:lvl1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8" name="Date Placeholder 7">
            <a:extLst>
              <a:ext uri="{FF2B5EF4-FFF2-40B4-BE49-F238E27FC236}">
                <a16:creationId xmlns:a16="http://schemas.microsoft.com/office/drawing/2014/main" id="{68E189C2-3D56-EA28-01E3-E9488BEA1F16}"/>
              </a:ext>
              <a:ext uri="{C183D7F6-B498-43B3-948B-1728B52AA6E4}">
                <adec:decorative xmlns:adec="http://schemas.microsoft.com/office/drawing/2017/decorative" val="0"/>
              </a:ext>
            </a:extLst>
          </p:cNvPr>
          <p:cNvSpPr>
            <a:spLocks noGrp="1"/>
          </p:cNvSpPr>
          <p:nvPr>
            <p:ph type="dt" sz="half" idx="13"/>
          </p:nvPr>
        </p:nvSpPr>
        <p:spPr/>
        <p:txBody>
          <a:bodyPr/>
          <a:lstStyle/>
          <a:p>
            <a:r>
              <a:rPr lang="en-US"/>
              <a:t>Source(s) / Citation(s) / Trademark(s)</a:t>
            </a:r>
          </a:p>
        </p:txBody>
      </p:sp>
    </p:spTree>
    <p:extLst>
      <p:ext uri="{BB962C8B-B14F-4D97-AF65-F5344CB8AC3E}">
        <p14:creationId xmlns:p14="http://schemas.microsoft.com/office/powerpoint/2010/main" val="27363346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50/50 color block right">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08F14BC-5D8C-48FF-2F7A-B04649085702}"/>
              </a:ext>
              <a:ext uri="{C183D7F6-B498-43B3-948B-1728B52AA6E4}">
                <adec:decorative xmlns:adec="http://schemas.microsoft.com/office/drawing/2017/decorative" val="1"/>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293CC68D-3F46-2FA9-3C60-AAAD0859BE37}"/>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2025 Equinix, Inc.</a:t>
            </a:r>
          </a:p>
        </p:txBody>
      </p:sp>
      <p:sp>
        <p:nvSpPr>
          <p:cNvPr id="9" name="Slide Number Placeholder 8">
            <a:extLst>
              <a:ext uri="{FF2B5EF4-FFF2-40B4-BE49-F238E27FC236}">
                <a16:creationId xmlns:a16="http://schemas.microsoft.com/office/drawing/2014/main" id="{DB331F2F-B660-3DCD-9A03-31B7D44205C4}"/>
              </a:ext>
            </a:extLst>
          </p:cNvPr>
          <p:cNvSpPr>
            <a:spLocks noGrp="1"/>
          </p:cNvSpPr>
          <p:nvPr>
            <p:ph type="sldNum" sz="quarter" idx="12"/>
          </p:nvPr>
        </p:nvSpPr>
        <p:spPr/>
        <p:txBody>
          <a:bodyPr/>
          <a:lstStyle/>
          <a:p>
            <a:fld id="{F8A89D12-4F33-44AF-85FC-689FEAF79A41}" type="slidenum">
              <a:rPr lang="en-US" smtClean="0"/>
              <a:t>‹#›</a:t>
            </a:fld>
            <a:endParaRPr lang="en-US"/>
          </a:p>
        </p:txBody>
      </p:sp>
      <p:sp>
        <p:nvSpPr>
          <p:cNvPr id="5" name="Title 4">
            <a:extLst>
              <a:ext uri="{FF2B5EF4-FFF2-40B4-BE49-F238E27FC236}">
                <a16:creationId xmlns:a16="http://schemas.microsoft.com/office/drawing/2014/main" id="{81BFFDF6-EE06-A9F7-C11B-9C0074EEB2F1}"/>
              </a:ext>
            </a:extLst>
          </p:cNvPr>
          <p:cNvSpPr>
            <a:spLocks noGrp="1"/>
          </p:cNvSpPr>
          <p:nvPr>
            <p:ph type="title" hasCustomPrompt="1"/>
          </p:nvPr>
        </p:nvSpPr>
        <p:spPr>
          <a:xfrm>
            <a:off x="6752750" y="457200"/>
            <a:ext cx="4892040" cy="822960"/>
          </a:xfrm>
        </p:spPr>
        <p:txBody>
          <a:bodyPr anchor="t"/>
          <a:lstStyle>
            <a:lvl1pPr>
              <a:defRPr>
                <a:solidFill>
                  <a:schemeClr val="bg1"/>
                </a:solidFill>
              </a:defRPr>
            </a:lvl1pPr>
          </a:lstStyle>
          <a:p>
            <a:r>
              <a:rPr lang="en-US"/>
              <a:t>Title text, </a:t>
            </a:r>
            <a:br>
              <a:rPr lang="en-US"/>
            </a:br>
            <a:r>
              <a:rPr lang="en-US"/>
              <a:t>30pt</a:t>
            </a:r>
          </a:p>
        </p:txBody>
      </p:sp>
      <p:sp>
        <p:nvSpPr>
          <p:cNvPr id="7" name="Content Placeholder 6">
            <a:extLst>
              <a:ext uri="{FF2B5EF4-FFF2-40B4-BE49-F238E27FC236}">
                <a16:creationId xmlns:a16="http://schemas.microsoft.com/office/drawing/2014/main" id="{E1064061-ACAC-2D4F-DE73-9A98518C374C}"/>
              </a:ext>
            </a:extLst>
          </p:cNvPr>
          <p:cNvSpPr>
            <a:spLocks noGrp="1"/>
          </p:cNvSpPr>
          <p:nvPr>
            <p:ph sz="quarter" idx="14" hasCustomPrompt="1"/>
          </p:nvPr>
        </p:nvSpPr>
        <p:spPr>
          <a:xfrm>
            <a:off x="564403" y="1554480"/>
            <a:ext cx="4892040" cy="4617720"/>
          </a:xfrm>
        </p:spPr>
        <p:txBody>
          <a:body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11" name="Content Placeholder 10">
            <a:extLst>
              <a:ext uri="{FF2B5EF4-FFF2-40B4-BE49-F238E27FC236}">
                <a16:creationId xmlns:a16="http://schemas.microsoft.com/office/drawing/2014/main" id="{B16C3C62-CDA4-ED88-616D-812682FD77DC}"/>
              </a:ext>
            </a:extLst>
          </p:cNvPr>
          <p:cNvSpPr>
            <a:spLocks noGrp="1"/>
          </p:cNvSpPr>
          <p:nvPr>
            <p:ph sz="quarter" idx="15" hasCustomPrompt="1"/>
          </p:nvPr>
        </p:nvSpPr>
        <p:spPr>
          <a:xfrm>
            <a:off x="6752750" y="1554480"/>
            <a:ext cx="4892040" cy="46177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First level, reg 16pt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3" name="Date Placeholder 2">
            <a:extLst>
              <a:ext uri="{FF2B5EF4-FFF2-40B4-BE49-F238E27FC236}">
                <a16:creationId xmlns:a16="http://schemas.microsoft.com/office/drawing/2014/main" id="{AB98DE90-A339-57F7-2C05-37BF60ED8CEE}"/>
              </a:ext>
              <a:ext uri="{C183D7F6-B498-43B3-948B-1728B52AA6E4}">
                <adec:decorative xmlns:adec="http://schemas.microsoft.com/office/drawing/2017/decorative" val="0"/>
              </a:ext>
            </a:extLst>
          </p:cNvPr>
          <p:cNvSpPr>
            <a:spLocks noGrp="1"/>
          </p:cNvSpPr>
          <p:nvPr>
            <p:ph type="dt" sz="half" idx="13"/>
          </p:nvPr>
        </p:nvSpPr>
        <p:spPr/>
        <p:txBody>
          <a:bodyPr/>
          <a:lstStyle>
            <a:lvl1pPr>
              <a:defRPr>
                <a:solidFill>
                  <a:schemeClr val="bg1"/>
                </a:solidFill>
              </a:defRPr>
            </a:lvl1pPr>
          </a:lstStyle>
          <a:p>
            <a:endParaRPr lang="en-US"/>
          </a:p>
        </p:txBody>
      </p:sp>
      <p:sp>
        <p:nvSpPr>
          <p:cNvPr id="2" name="fortress_red_logo">
            <a:extLst>
              <a:ext uri="{FF2B5EF4-FFF2-40B4-BE49-F238E27FC236}">
                <a16:creationId xmlns:a16="http://schemas.microsoft.com/office/drawing/2014/main" id="{9AA9BB75-112F-0BFB-D12A-7644C699D4DA}"/>
              </a:ext>
              <a:ext uri="{C183D7F6-B498-43B3-948B-1728B52AA6E4}">
                <adec:decorative xmlns:adec="http://schemas.microsoft.com/office/drawing/2017/decorative" val="1"/>
              </a:ext>
            </a:extLst>
          </p:cNvPr>
          <p:cNvSpPr>
            <a:spLocks noChangeAspect="1"/>
          </p:cNvSpPr>
          <p:nvPr userDrawn="1"/>
        </p:nvSpPr>
        <p:spPr bwMode="black">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bg1"/>
          </a:solidFill>
          <a:ln w="6350" cap="flat">
            <a:noFill/>
            <a:prstDash val="solid"/>
            <a:miter/>
          </a:ln>
        </p:spPr>
        <p:txBody>
          <a:bodyPr rtlCol="0" anchor="ctr"/>
          <a:lstStyle/>
          <a:p>
            <a:endParaRPr lang="en-US"/>
          </a:p>
        </p:txBody>
      </p:sp>
    </p:spTree>
    <p:extLst>
      <p:ext uri="{BB962C8B-B14F-4D97-AF65-F5344CB8AC3E}">
        <p14:creationId xmlns:p14="http://schemas.microsoft.com/office/powerpoint/2010/main" val="20910977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p>
            <a:pPr marL="0" indent="0"/>
            <a:r>
              <a:rPr lang="en-US"/>
              <a:t>Source(s) / Citation(s) / Trademark(s)</a:t>
            </a:r>
          </a:p>
        </p:txBody>
      </p:sp>
    </p:spTree>
    <p:extLst>
      <p:ext uri="{BB962C8B-B14F-4D97-AF65-F5344CB8AC3E}">
        <p14:creationId xmlns:p14="http://schemas.microsoft.com/office/powerpoint/2010/main" val="1499708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ide title left + image [Rt]">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4EA277A-A42B-3CE4-E18C-16294C7A52DA}"/>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2026 Equinix, Inc.</a:t>
            </a:r>
          </a:p>
        </p:txBody>
      </p:sp>
      <p:sp>
        <p:nvSpPr>
          <p:cNvPr id="10" name="Slide Number Placeholder 9">
            <a:extLst>
              <a:ext uri="{FF2B5EF4-FFF2-40B4-BE49-F238E27FC236}">
                <a16:creationId xmlns:a16="http://schemas.microsoft.com/office/drawing/2014/main" id="{B711819D-0250-6C67-91F1-7B3495B41D86}"/>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02280038-52BA-5FF2-E3BA-2611E2D2C8B5}"/>
              </a:ext>
            </a:extLst>
          </p:cNvPr>
          <p:cNvSpPr>
            <a:spLocks noGrp="1"/>
          </p:cNvSpPr>
          <p:nvPr>
            <p:ph type="title" hasCustomPrompt="1"/>
          </p:nvPr>
        </p:nvSpPr>
        <p:spPr>
          <a:xfrm>
            <a:off x="552449" y="658368"/>
            <a:ext cx="4892040" cy="5513832"/>
          </a:xfrm>
        </p:spPr>
        <p:txBody>
          <a:bodyPr anchor="t"/>
          <a:lstStyle>
            <a:lvl1pPr>
              <a:defRPr sz="4800">
                <a:solidFill>
                  <a:schemeClr val="tx1"/>
                </a:solidFill>
              </a:defRPr>
            </a:lvl1pPr>
          </a:lstStyle>
          <a:p>
            <a:r>
              <a:rPr lang="en-US"/>
              <a:t>Title text, 48pt</a:t>
            </a:r>
          </a:p>
        </p:txBody>
      </p:sp>
      <p:sp>
        <p:nvSpPr>
          <p:cNvPr id="4" name="Picture Placeholder 12">
            <a:extLst>
              <a:ext uri="{FF2B5EF4-FFF2-40B4-BE49-F238E27FC236}">
                <a16:creationId xmlns:a16="http://schemas.microsoft.com/office/drawing/2014/main" id="{EC963BDC-35E2-C637-2034-D8BEB1F33F76}"/>
              </a:ext>
            </a:extLst>
          </p:cNvPr>
          <p:cNvSpPr>
            <a:spLocks noGrp="1"/>
          </p:cNvSpPr>
          <p:nvPr>
            <p:ph type="pic" sz="quarter" idx="17"/>
          </p:nvPr>
        </p:nvSpPr>
        <p:spPr>
          <a:xfrm>
            <a:off x="6089904" y="0"/>
            <a:ext cx="6099047" cy="6858000"/>
          </a:xfrm>
          <a:noFill/>
        </p:spPr>
        <p:txBody>
          <a:bodyPr lIns="182880" tIns="182880" rIns="0"/>
          <a:lstStyle>
            <a:lvl1pPr>
              <a:defRPr>
                <a:solidFill>
                  <a:schemeClr val="bg1"/>
                </a:solidFill>
              </a:defRPr>
            </a:lvl1pPr>
          </a:lstStyle>
          <a:p>
            <a:r>
              <a:rPr lang="en-US"/>
              <a:t>Click icon to add picture</a:t>
            </a:r>
          </a:p>
        </p:txBody>
      </p:sp>
      <p:sp>
        <p:nvSpPr>
          <p:cNvPr id="8" name="Date Placeholder 7">
            <a:extLst>
              <a:ext uri="{FF2B5EF4-FFF2-40B4-BE49-F238E27FC236}">
                <a16:creationId xmlns:a16="http://schemas.microsoft.com/office/drawing/2014/main" id="{700A1857-3B9B-8A03-D707-10B073A87687}"/>
              </a:ext>
              <a:ext uri="{C183D7F6-B498-43B3-948B-1728B52AA6E4}">
                <adec:decorative xmlns:adec="http://schemas.microsoft.com/office/drawing/2017/decorative" val="0"/>
              </a:ext>
            </a:extLst>
          </p:cNvPr>
          <p:cNvSpPr>
            <a:spLocks noGrp="1"/>
          </p:cNvSpPr>
          <p:nvPr>
            <p:ph type="dt" sz="half" idx="10"/>
          </p:nvPr>
        </p:nvSpPr>
        <p:spPr/>
        <p:txBody>
          <a:bodyPr/>
          <a:lstStyle/>
          <a:p>
            <a:pPr marL="0" indent="0"/>
            <a:r>
              <a:rPr lang="en-US"/>
              <a:t>Source(s) / Citation(s) / Trademark(s)</a:t>
            </a:r>
          </a:p>
        </p:txBody>
      </p:sp>
    </p:spTree>
    <p:extLst>
      <p:ext uri="{BB962C8B-B14F-4D97-AF65-F5344CB8AC3E}">
        <p14:creationId xmlns:p14="http://schemas.microsoft.com/office/powerpoint/2010/main" val="3741236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D000E5BE-C741-1904-0651-A79718480DA2}"/>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a:t>© 2025 Equinix, Inc.</a:t>
            </a:r>
          </a:p>
        </p:txBody>
      </p:sp>
      <p:sp>
        <p:nvSpPr>
          <p:cNvPr id="9" name="Slide Number Placeholder 8">
            <a:extLst>
              <a:ext uri="{FF2B5EF4-FFF2-40B4-BE49-F238E27FC236}">
                <a16:creationId xmlns:a16="http://schemas.microsoft.com/office/drawing/2014/main" id="{8B3E9A9A-7034-E13C-175C-D9FBF10C6D7D}"/>
              </a:ext>
            </a:extLst>
          </p:cNvPr>
          <p:cNvSpPr>
            <a:spLocks noGrp="1"/>
          </p:cNvSpPr>
          <p:nvPr>
            <p:ph type="sldNum" sz="quarter" idx="12"/>
          </p:nvPr>
        </p:nvSpPr>
        <p:spPr/>
        <p:txBody>
          <a:bodyPr/>
          <a:lstStyle/>
          <a:p>
            <a:fld id="{F8A89D12-4F33-44AF-85FC-689FEAF79A41}" type="slidenum">
              <a:rPr lang="en-US" smtClean="0"/>
              <a:pPr/>
              <a:t>‹#›</a:t>
            </a:fld>
            <a:endParaRPr lang="en-US"/>
          </a:p>
        </p:txBody>
      </p:sp>
      <p:sp>
        <p:nvSpPr>
          <p:cNvPr id="6" name="Title 5">
            <a:extLst>
              <a:ext uri="{FF2B5EF4-FFF2-40B4-BE49-F238E27FC236}">
                <a16:creationId xmlns:a16="http://schemas.microsoft.com/office/drawing/2014/main" id="{7CA5A1C9-8553-DDBB-FA0E-F156254A83E6}"/>
              </a:ext>
            </a:extLst>
          </p:cNvPr>
          <p:cNvSpPr>
            <a:spLocks noGrp="1"/>
          </p:cNvSpPr>
          <p:nvPr>
            <p:ph type="title" hasCustomPrompt="1"/>
          </p:nvPr>
        </p:nvSpPr>
        <p:spPr>
          <a:xfrm>
            <a:off x="548640" y="457200"/>
            <a:ext cx="11091672" cy="548640"/>
          </a:xfrm>
        </p:spPr>
        <p:txBody>
          <a:bodyPr anchor="t"/>
          <a:lstStyle/>
          <a:p>
            <a:r>
              <a:rPr lang="en-US"/>
              <a:t>Title text, 30pt</a:t>
            </a:r>
          </a:p>
        </p:txBody>
      </p:sp>
      <p:sp>
        <p:nvSpPr>
          <p:cNvPr id="2" name="Text Placeholder 2">
            <a:extLst>
              <a:ext uri="{FF2B5EF4-FFF2-40B4-BE49-F238E27FC236}">
                <a16:creationId xmlns:a16="http://schemas.microsoft.com/office/drawing/2014/main" id="{1E6AB38C-0FCD-C60C-2D19-FF00ED6DCF1D}"/>
              </a:ext>
            </a:extLst>
          </p:cNvPr>
          <p:cNvSpPr>
            <a:spLocks noGrp="1"/>
          </p:cNvSpPr>
          <p:nvPr>
            <p:ph type="body" sz="quarter" idx="16" hasCustomPrompt="1"/>
          </p:nvPr>
        </p:nvSpPr>
        <p:spPr>
          <a:xfrm>
            <a:off x="548639" y="1051560"/>
            <a:ext cx="11088687" cy="365761"/>
          </a:xfrm>
        </p:spPr>
        <p:txBody>
          <a:bodyPr/>
          <a:lstStyle>
            <a:lvl1pPr>
              <a:spcBef>
                <a:spcPts val="0"/>
              </a:spcBef>
              <a:defRPr sz="1600" b="1"/>
            </a:lvl1pPr>
          </a:lstStyle>
          <a:p>
            <a:pPr lvl="0"/>
            <a:r>
              <a:rPr lang="en-US"/>
              <a:t>Optional subtitle, single line only, 16pt bold</a:t>
            </a:r>
          </a:p>
        </p:txBody>
      </p:sp>
      <p:sp>
        <p:nvSpPr>
          <p:cNvPr id="7" name="Date Placeholder 6">
            <a:extLst>
              <a:ext uri="{FF2B5EF4-FFF2-40B4-BE49-F238E27FC236}">
                <a16:creationId xmlns:a16="http://schemas.microsoft.com/office/drawing/2014/main" id="{64135DD1-3FB3-9255-88AD-1D700D81E722}"/>
              </a:ext>
              <a:ext uri="{C183D7F6-B498-43B3-948B-1728B52AA6E4}">
                <adec:decorative xmlns:adec="http://schemas.microsoft.com/office/drawing/2017/decorative" val="0"/>
              </a:ext>
            </a:extLst>
          </p:cNvPr>
          <p:cNvSpPr>
            <a:spLocks noGrp="1"/>
          </p:cNvSpPr>
          <p:nvPr>
            <p:ph type="dt" sz="half" idx="10"/>
          </p:nvPr>
        </p:nvSpPr>
        <p:spPr/>
        <p:txBody>
          <a:bodyPr/>
          <a:lstStyle/>
          <a:p>
            <a:r>
              <a:rPr lang="en-US"/>
              <a:t>Source(s) / Citation(s) / Trademark(s)</a:t>
            </a:r>
          </a:p>
        </p:txBody>
      </p:sp>
    </p:spTree>
    <p:extLst>
      <p:ext uri="{BB962C8B-B14F-4D97-AF65-F5344CB8AC3E}">
        <p14:creationId xmlns:p14="http://schemas.microsoft.com/office/powerpoint/2010/main" val="6777736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ide title left + image [fxd]">
    <p:bg>
      <p:bgPr>
        <a:solidFill>
          <a:schemeClr val="bg1"/>
        </a:solidFill>
        <a:effectLst/>
      </p:bgPr>
    </p:bg>
    <p:spTree>
      <p:nvGrpSpPr>
        <p:cNvPr id="1" name=""/>
        <p:cNvGrpSpPr/>
        <p:nvPr/>
      </p:nvGrpSpPr>
      <p:grpSpPr>
        <a:xfrm>
          <a:off x="0" y="0"/>
          <a:ext cx="0" cy="0"/>
          <a:chOff x="0" y="0"/>
          <a:chExt cx="0" cy="0"/>
        </a:xfrm>
      </p:grpSpPr>
      <p:sp>
        <p:nvSpPr>
          <p:cNvPr id="6" name="Content Placeholder 7">
            <a:extLst>
              <a:ext uri="{FF2B5EF4-FFF2-40B4-BE49-F238E27FC236}">
                <a16:creationId xmlns:a16="http://schemas.microsoft.com/office/drawing/2014/main" id="{62E63A57-BB6C-B94C-41B8-D615DEA91A5E}"/>
              </a:ext>
            </a:extLst>
          </p:cNvPr>
          <p:cNvSpPr txBox="1">
            <a:spLocks/>
          </p:cNvSpPr>
          <p:nvPr userDrawn="1"/>
        </p:nvSpPr>
        <p:spPr>
          <a:xfrm>
            <a:off x="0" y="0"/>
            <a:ext cx="6079780" cy="6858000"/>
          </a:xfrm>
          <a:prstGeom prst="rect">
            <a:avLst/>
          </a:prstGeom>
          <a:gradFill>
            <a:gsLst>
              <a:gs pos="0">
                <a:srgbClr val="E91C24"/>
              </a:gs>
              <a:gs pos="50000">
                <a:srgbClr val="951A52"/>
              </a:gs>
              <a:gs pos="100000">
                <a:srgbClr val="411980"/>
              </a:gs>
            </a:gsLst>
            <a:lin ang="18000004" scaled="1"/>
          </a:gradFill>
        </p:spPr>
        <p:txBody>
          <a:bodyPr vert="horz" lIns="228600" tIns="228600" rIns="228600" bIns="228600" rtlCol="0" anchor="b">
            <a:noAutofit/>
          </a:bodyPr>
          <a:lstStyle>
            <a:defPPr>
              <a:defRPr lang="en-US"/>
            </a:defPPr>
            <a:lvl1pPr marL="0" indent="0" algn="l" defTabSz="914400" rtl="0" eaLnBrk="1" latinLnBrk="0" hangingPunct="1">
              <a:lnSpc>
                <a:spcPct val="100000"/>
              </a:lnSpc>
              <a:spcBef>
                <a:spcPts val="1200"/>
              </a:spcBef>
              <a:buFont typeface="Arial" panose="020B0604020202020204" pitchFamily="34" charset="0"/>
              <a:buNone/>
              <a:defRPr sz="1600" b="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chemeClr val="bg1"/>
              </a:solidFill>
            </a:endParaRPr>
          </a:p>
        </p:txBody>
      </p:sp>
      <p:sp>
        <p:nvSpPr>
          <p:cNvPr id="9" name="Rectangle 8">
            <a:extLst>
              <a:ext uri="{FF2B5EF4-FFF2-40B4-BE49-F238E27FC236}">
                <a16:creationId xmlns:a16="http://schemas.microsoft.com/office/drawing/2014/main" id="{84B79988-1547-9791-2F22-6C4EAB7A73B6}"/>
              </a:ext>
              <a:ext uri="{C183D7F6-B498-43B3-948B-1728B52AA6E4}">
                <adec:decorative xmlns:adec="http://schemas.microsoft.com/office/drawing/2017/decorative" val="1"/>
              </a:ext>
            </a:extLst>
          </p:cNvPr>
          <p:cNvSpPr/>
          <p:nvPr userDrawn="1"/>
        </p:nvSpPr>
        <p:spPr>
          <a:xfrm>
            <a:off x="6083808" y="0"/>
            <a:ext cx="610819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rtress_red_logo">
            <a:extLst>
              <a:ext uri="{FF2B5EF4-FFF2-40B4-BE49-F238E27FC236}">
                <a16:creationId xmlns:a16="http://schemas.microsoft.com/office/drawing/2014/main" id="{BF167CAF-B544-94B7-7A81-C8803748D047}"/>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4" name="Footer Placeholder 3">
            <a:extLst>
              <a:ext uri="{FF2B5EF4-FFF2-40B4-BE49-F238E27FC236}">
                <a16:creationId xmlns:a16="http://schemas.microsoft.com/office/drawing/2014/main" id="{8FB92DA1-E768-FCD1-C681-49BBC98B9B6F}"/>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bg1"/>
                </a:solidFill>
              </a:defRPr>
            </a:lvl1pPr>
          </a:lstStyle>
          <a:p>
            <a:r>
              <a:rPr lang="en-US"/>
              <a:t>© 2025 Equinix, Inc.</a:t>
            </a:r>
          </a:p>
        </p:txBody>
      </p:sp>
      <p:sp>
        <p:nvSpPr>
          <p:cNvPr id="11" name="Slide Number Placeholder 10">
            <a:extLst>
              <a:ext uri="{FF2B5EF4-FFF2-40B4-BE49-F238E27FC236}">
                <a16:creationId xmlns:a16="http://schemas.microsoft.com/office/drawing/2014/main" id="{571993D6-398D-4F53-BFDA-6242499A6091}"/>
              </a:ext>
            </a:extLst>
          </p:cNvPr>
          <p:cNvSpPr>
            <a:spLocks noGrp="1"/>
          </p:cNvSpPr>
          <p:nvPr>
            <p:ph type="sldNum" sz="quarter" idx="16"/>
          </p:nvPr>
        </p:nvSpPr>
        <p:spPr/>
        <p:txBody>
          <a:bodyPr/>
          <a:lstStyle>
            <a:lvl1pPr>
              <a:defRPr>
                <a:solidFill>
                  <a:schemeClr val="bg1"/>
                </a:solidFill>
              </a:defRPr>
            </a:lvl1pPr>
          </a:lstStyle>
          <a:p>
            <a:fld id="{F8A89D12-4F33-44AF-85FC-689FEAF79A41}" type="slidenum">
              <a:rPr lang="en-US" smtClean="0"/>
              <a:pPr/>
              <a:t>‹#›</a:t>
            </a:fld>
            <a:endParaRPr lang="en-US"/>
          </a:p>
        </p:txBody>
      </p:sp>
      <p:sp>
        <p:nvSpPr>
          <p:cNvPr id="2" name="Title 1">
            <a:extLst>
              <a:ext uri="{FF2B5EF4-FFF2-40B4-BE49-F238E27FC236}">
                <a16:creationId xmlns:a16="http://schemas.microsoft.com/office/drawing/2014/main" id="{02280038-52BA-5FF2-E3BA-2611E2D2C8B5}"/>
              </a:ext>
            </a:extLst>
          </p:cNvPr>
          <p:cNvSpPr>
            <a:spLocks noGrp="1"/>
          </p:cNvSpPr>
          <p:nvPr>
            <p:ph type="title" hasCustomPrompt="1"/>
          </p:nvPr>
        </p:nvSpPr>
        <p:spPr>
          <a:xfrm>
            <a:off x="552450" y="932688"/>
            <a:ext cx="5356225" cy="5239512"/>
          </a:xfrm>
        </p:spPr>
        <p:txBody>
          <a:bodyPr anchor="t"/>
          <a:lstStyle>
            <a:lvl1pPr>
              <a:defRPr sz="4800">
                <a:solidFill>
                  <a:schemeClr val="bg1"/>
                </a:solidFill>
              </a:defRPr>
            </a:lvl1pPr>
          </a:lstStyle>
          <a:p>
            <a:r>
              <a:rPr lang="en-US"/>
              <a:t>Title text, 48pt</a:t>
            </a:r>
          </a:p>
        </p:txBody>
      </p:sp>
      <p:sp>
        <p:nvSpPr>
          <p:cNvPr id="8" name="Content Placeholder 7">
            <a:extLst>
              <a:ext uri="{FF2B5EF4-FFF2-40B4-BE49-F238E27FC236}">
                <a16:creationId xmlns:a16="http://schemas.microsoft.com/office/drawing/2014/main" id="{6DFA8681-EE35-B0FE-AA04-2CF5F6DED196}"/>
              </a:ext>
            </a:extLst>
          </p:cNvPr>
          <p:cNvSpPr>
            <a:spLocks noGrp="1"/>
          </p:cNvSpPr>
          <p:nvPr>
            <p:ph sz="quarter" idx="13" hasCustomPrompt="1"/>
          </p:nvPr>
        </p:nvSpPr>
        <p:spPr>
          <a:xfrm>
            <a:off x="6749098" y="1033272"/>
            <a:ext cx="4892040" cy="5138928"/>
          </a:xfrm>
        </p:spPr>
        <p:txBody>
          <a:bodyPr/>
          <a:lstStyle>
            <a:lvl1pPr marL="0" indent="0">
              <a:spcBef>
                <a:spcPts val="1200"/>
              </a:spcBef>
              <a:buNone/>
              <a:defRPr sz="1800" b="0"/>
            </a:lvl1pPr>
            <a:lvl2pPr marL="182880" indent="-182880">
              <a:spcBef>
                <a:spcPts val="600"/>
              </a:spcBef>
              <a:buFont typeface="Arial" panose="020B0604020202020204" pitchFamily="34" charset="0"/>
              <a:buChar char="•"/>
              <a:defRPr sz="1600" b="0"/>
            </a:lvl2pPr>
            <a:lvl3pPr marL="365760" indent="-182880">
              <a:spcBef>
                <a:spcPts val="600"/>
              </a:spcBef>
              <a:buFont typeface="Arial" panose="020B0604020202020204" pitchFamily="34" charset="0"/>
              <a:buChar char="–"/>
              <a:defRPr sz="1400"/>
            </a:lvl3pPr>
            <a:lvl4pPr marL="548640" indent="-182880">
              <a:spcBef>
                <a:spcPts val="600"/>
              </a:spcBef>
              <a:buFont typeface="Arial" panose="020B0604020202020204" pitchFamily="34" charset="0"/>
              <a:buChar char="•"/>
              <a:defRPr sz="1200"/>
            </a:lvl4pPr>
            <a:lvl5pPr marL="731520" indent="-182880">
              <a:spcBef>
                <a:spcPts val="600"/>
              </a:spcBef>
              <a:buFont typeface="Arial" panose="020B0604020202020204" pitchFamily="34" charset="0"/>
              <a:buChar char="–"/>
              <a:defRPr sz="1200"/>
            </a:lvl5pPr>
          </a:lstStyle>
          <a:p>
            <a:pPr lvl="0"/>
            <a:r>
              <a:rPr lang="en-US" noProof="0"/>
              <a:t>First level, reg 18pt no bullet:</a:t>
            </a:r>
          </a:p>
          <a:p>
            <a:pPr lvl="1"/>
            <a:r>
              <a:rPr lang="en-US" noProof="0"/>
              <a:t>Second level, reg 16pt first bullet</a:t>
            </a:r>
          </a:p>
          <a:p>
            <a:pPr lvl="2"/>
            <a:r>
              <a:rPr lang="en-US" noProof="0"/>
              <a:t>Third level, reg 14pt second bullet</a:t>
            </a:r>
          </a:p>
          <a:p>
            <a:pPr lvl="3"/>
            <a:r>
              <a:rPr lang="en-US" noProof="0"/>
              <a:t>Fourth level, reg 12pt third bullet</a:t>
            </a:r>
          </a:p>
          <a:p>
            <a:pPr lvl="4"/>
            <a:r>
              <a:rPr lang="en-US" noProof="0"/>
              <a:t>Fifth level, reg 12pt fourth bullet</a:t>
            </a:r>
          </a:p>
        </p:txBody>
      </p:sp>
      <p:sp>
        <p:nvSpPr>
          <p:cNvPr id="3" name="Date Placeholder 2">
            <a:extLst>
              <a:ext uri="{FF2B5EF4-FFF2-40B4-BE49-F238E27FC236}">
                <a16:creationId xmlns:a16="http://schemas.microsoft.com/office/drawing/2014/main" id="{B01837F3-4A39-D3DA-B124-70B68CD23189}"/>
              </a:ext>
              <a:ext uri="{C183D7F6-B498-43B3-948B-1728B52AA6E4}">
                <adec:decorative xmlns:adec="http://schemas.microsoft.com/office/drawing/2017/decorative" val="0"/>
              </a:ext>
            </a:extLst>
          </p:cNvPr>
          <p:cNvSpPr>
            <a:spLocks noGrp="1"/>
          </p:cNvSpPr>
          <p:nvPr>
            <p:ph type="dt" sz="half" idx="14"/>
          </p:nvPr>
        </p:nvSpPr>
        <p:spPr/>
        <p:txBody>
          <a:bodyPr/>
          <a:lstStyle/>
          <a:p>
            <a:r>
              <a:rPr lang="en-US"/>
              <a:t>Source(s) / Citation(s) / Trademark(s)</a:t>
            </a:r>
          </a:p>
        </p:txBody>
      </p:sp>
    </p:spTree>
    <p:extLst>
      <p:ext uri="{BB962C8B-B14F-4D97-AF65-F5344CB8AC3E}">
        <p14:creationId xmlns:p14="http://schemas.microsoft.com/office/powerpoint/2010/main" val="1072003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BC817C-F55B-4295-8F43-84AE5B2ECB67}"/>
              </a:ext>
            </a:extLst>
          </p:cNvPr>
          <p:cNvSpPr>
            <a:spLocks noGrp="1"/>
          </p:cNvSpPr>
          <p:nvPr>
            <p:ph type="sldNum" sz="quarter" idx="10"/>
          </p:nvPr>
        </p:nvSpPr>
        <p:spPr/>
        <p:txBody>
          <a:bodyPr/>
          <a:lstStyle/>
          <a:p>
            <a:fld id="{0B7C44DC-F45C-4D94-96EC-96DC3CAA6F18}" type="slidenum">
              <a:rPr lang="en-US" smtClean="0"/>
              <a:pPr/>
              <a:t>‹#›</a:t>
            </a:fld>
            <a:endParaRPr lang="en-US"/>
          </a:p>
        </p:txBody>
      </p:sp>
      <p:sp>
        <p:nvSpPr>
          <p:cNvPr id="5" name="Text Placeholder 27">
            <a:extLst>
              <a:ext uri="{FF2B5EF4-FFF2-40B4-BE49-F238E27FC236}">
                <a16:creationId xmlns:a16="http://schemas.microsoft.com/office/drawing/2014/main" id="{3ED8D0B0-94CA-43BF-80FF-0E29AFFCD8A6}"/>
              </a:ext>
            </a:extLst>
          </p:cNvPr>
          <p:cNvSpPr>
            <a:spLocks noGrp="1"/>
          </p:cNvSpPr>
          <p:nvPr>
            <p:ph type="body" sz="quarter" idx="13" hasCustomPrompt="1"/>
          </p:nvPr>
        </p:nvSpPr>
        <p:spPr>
          <a:xfrm>
            <a:off x="612808" y="1005840"/>
            <a:ext cx="10971022" cy="411480"/>
          </a:xfrm>
          <a:prstGeom prst="rect">
            <a:avLst/>
          </a:prstGeom>
        </p:spPr>
        <p:txBody>
          <a:bodyPr/>
          <a:lstStyle>
            <a:lvl1pPr marL="0" indent="0">
              <a:lnSpc>
                <a:spcPct val="96000"/>
              </a:lnSpc>
              <a:buNone/>
              <a:defRPr sz="1800" b="0">
                <a:solidFill>
                  <a:schemeClr val="bg2"/>
                </a:solidFill>
              </a:defRPr>
            </a:lvl1pPr>
            <a:lvl2pPr marL="260350" indent="0">
              <a:buNone/>
              <a:defRPr/>
            </a:lvl2pPr>
            <a:lvl3pPr marL="500062" indent="0">
              <a:buNone/>
              <a:defRPr/>
            </a:lvl3pPr>
            <a:lvl4pPr marL="676275" indent="0">
              <a:buNone/>
              <a:defRPr/>
            </a:lvl4pPr>
            <a:lvl5pPr marL="858837" indent="0">
              <a:buNone/>
              <a:defRPr/>
            </a:lvl5pPr>
          </a:lstStyle>
          <a:p>
            <a:pPr lvl="0"/>
            <a:r>
              <a:rPr lang="en-US"/>
              <a:t>Click to add subtitle</a:t>
            </a:r>
          </a:p>
        </p:txBody>
      </p:sp>
      <p:sp>
        <p:nvSpPr>
          <p:cNvPr id="2" name="Title 1">
            <a:extLst>
              <a:ext uri="{FF2B5EF4-FFF2-40B4-BE49-F238E27FC236}">
                <a16:creationId xmlns:a16="http://schemas.microsoft.com/office/drawing/2014/main" id="{F371E706-1803-4651-AC4D-134EE299B67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660949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29217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ortress_red_logo">
            <a:extLst>
              <a:ext uri="{FF2B5EF4-FFF2-40B4-BE49-F238E27FC236}">
                <a16:creationId xmlns:a16="http://schemas.microsoft.com/office/drawing/2014/main" id="{A541C233-9CFB-39FC-B267-2DA54A5B6B83}"/>
              </a:ext>
              <a:ext uri="{C183D7F6-B498-43B3-948B-1728B52AA6E4}">
                <adec:decorative xmlns:adec="http://schemas.microsoft.com/office/drawing/2017/decorative" val="1"/>
              </a:ext>
            </a:extLst>
          </p:cNvPr>
          <p:cNvSpPr>
            <a:spLocks noChangeAspect="1"/>
          </p:cNvSpPr>
          <p:nvPr userDrawn="1"/>
        </p:nvSpPr>
        <p:spPr>
          <a:xfrm>
            <a:off x="11279660" y="6432345"/>
            <a:ext cx="429768" cy="236423"/>
          </a:xfrm>
          <a:custGeom>
            <a:avLst/>
            <a:gdLst>
              <a:gd name="connsiteX0" fmla="*/ 2743098 w 5430360"/>
              <a:gd name="connsiteY0" fmla="*/ 159239 h 2987338"/>
              <a:gd name="connsiteX1" fmla="*/ 2743098 w 5430360"/>
              <a:gd name="connsiteY1" fmla="*/ 2557831 h 2987338"/>
              <a:gd name="connsiteX2" fmla="*/ 3048063 w 5430360"/>
              <a:gd name="connsiteY2" fmla="*/ 2451780 h 2987338"/>
              <a:gd name="connsiteX3" fmla="*/ 3048063 w 5430360"/>
              <a:gd name="connsiteY3" fmla="*/ 265944 h 2987338"/>
              <a:gd name="connsiteX4" fmla="*/ 3962635 w 5430360"/>
              <a:gd name="connsiteY4" fmla="*/ 585254 h 2987338"/>
              <a:gd name="connsiteX5" fmla="*/ 3962635 w 5430360"/>
              <a:gd name="connsiteY5" fmla="*/ 2132470 h 2987338"/>
              <a:gd name="connsiteX6" fmla="*/ 4267137 w 5430360"/>
              <a:gd name="connsiteY6" fmla="*/ 2025948 h 2987338"/>
              <a:gd name="connsiteX7" fmla="*/ 4267137 w 5430360"/>
              <a:gd name="connsiteY7" fmla="*/ 691496 h 2987338"/>
              <a:gd name="connsiteX8" fmla="*/ 4571969 w 5430360"/>
              <a:gd name="connsiteY8" fmla="*/ 798220 h 2987338"/>
              <a:gd name="connsiteX9" fmla="*/ 4571969 w 5430360"/>
              <a:gd name="connsiteY9" fmla="*/ 2242585 h 2987338"/>
              <a:gd name="connsiteX10" fmla="*/ 3657607 w 5430360"/>
              <a:gd name="connsiteY10" fmla="*/ 2561705 h 2987338"/>
              <a:gd name="connsiteX11" fmla="*/ 3657607 w 5430360"/>
              <a:gd name="connsiteY11" fmla="*/ 801529 h 2987338"/>
              <a:gd name="connsiteX12" fmla="*/ 3353264 w 5430360"/>
              <a:gd name="connsiteY12" fmla="*/ 695268 h 2987338"/>
              <a:gd name="connsiteX13" fmla="*/ 3353264 w 5430360"/>
              <a:gd name="connsiteY13" fmla="*/ 2668219 h 2987338"/>
              <a:gd name="connsiteX14" fmla="*/ 2438432 w 5430360"/>
              <a:gd name="connsiteY14" fmla="*/ 2987339 h 2987338"/>
              <a:gd name="connsiteX15" fmla="*/ 2438432 w 5430360"/>
              <a:gd name="connsiteY15" fmla="*/ 375882 h 2987338"/>
              <a:gd name="connsiteX16" fmla="*/ 2286102 w 5430360"/>
              <a:gd name="connsiteY16" fmla="*/ 322701 h 2987338"/>
              <a:gd name="connsiteX17" fmla="*/ 2133848 w 5430360"/>
              <a:gd name="connsiteY17" fmla="*/ 375882 h 2987338"/>
              <a:gd name="connsiteX18" fmla="*/ 2133848 w 5430360"/>
              <a:gd name="connsiteY18" fmla="*/ 2987339 h 2987338"/>
              <a:gd name="connsiteX19" fmla="*/ 1219441 w 5430360"/>
              <a:gd name="connsiteY19" fmla="*/ 2668219 h 2987338"/>
              <a:gd name="connsiteX20" fmla="*/ 1219441 w 5430360"/>
              <a:gd name="connsiteY20" fmla="*/ 695268 h 2987338"/>
              <a:gd name="connsiteX21" fmla="*/ 914489 w 5430360"/>
              <a:gd name="connsiteY21" fmla="*/ 801529 h 2987338"/>
              <a:gd name="connsiteX22" fmla="*/ 914489 w 5430360"/>
              <a:gd name="connsiteY22" fmla="*/ 2561711 h 2987338"/>
              <a:gd name="connsiteX23" fmla="*/ 0 w 5430360"/>
              <a:gd name="connsiteY23" fmla="*/ 2242585 h 2987338"/>
              <a:gd name="connsiteX24" fmla="*/ 0 w 5430360"/>
              <a:gd name="connsiteY24" fmla="*/ 798220 h 2987338"/>
              <a:gd name="connsiteX25" fmla="*/ 305054 w 5430360"/>
              <a:gd name="connsiteY25" fmla="*/ 691496 h 2987338"/>
              <a:gd name="connsiteX26" fmla="*/ 305054 w 5430360"/>
              <a:gd name="connsiteY26" fmla="*/ 2025942 h 2987338"/>
              <a:gd name="connsiteX27" fmla="*/ 609721 w 5430360"/>
              <a:gd name="connsiteY27" fmla="*/ 2132463 h 2987338"/>
              <a:gd name="connsiteX28" fmla="*/ 609721 w 5430360"/>
              <a:gd name="connsiteY28" fmla="*/ 585248 h 2987338"/>
              <a:gd name="connsiteX29" fmla="*/ 1524127 w 5430360"/>
              <a:gd name="connsiteY29" fmla="*/ 265938 h 2987338"/>
              <a:gd name="connsiteX30" fmla="*/ 1524127 w 5430360"/>
              <a:gd name="connsiteY30" fmla="*/ 2451773 h 2987338"/>
              <a:gd name="connsiteX31" fmla="*/ 1828895 w 5430360"/>
              <a:gd name="connsiteY31" fmla="*/ 2557825 h 2987338"/>
              <a:gd name="connsiteX32" fmla="*/ 1828895 w 5430360"/>
              <a:gd name="connsiteY32" fmla="*/ 159239 h 2987338"/>
              <a:gd name="connsiteX33" fmla="*/ 2286102 w 5430360"/>
              <a:gd name="connsiteY33" fmla="*/ 0 h 2987338"/>
              <a:gd name="connsiteX34" fmla="*/ 2743098 w 5430360"/>
              <a:gd name="connsiteY34" fmla="*/ 159239 h 2987338"/>
              <a:gd name="connsiteX35" fmla="*/ 5155769 w 5430360"/>
              <a:gd name="connsiteY35" fmla="*/ 2141487 h 2987338"/>
              <a:gd name="connsiteX36" fmla="*/ 4881271 w 5430360"/>
              <a:gd name="connsiteY36" fmla="*/ 1866691 h 2987338"/>
              <a:gd name="connsiteX37" fmla="*/ 4881271 w 5430360"/>
              <a:gd name="connsiteY37" fmla="*/ 1865332 h 2987338"/>
              <a:gd name="connsiteX38" fmla="*/ 5155769 w 5430360"/>
              <a:gd name="connsiteY38" fmla="*/ 1588789 h 2987338"/>
              <a:gd name="connsiteX39" fmla="*/ 5430361 w 5430360"/>
              <a:gd name="connsiteY39" fmla="*/ 1863560 h 2987338"/>
              <a:gd name="connsiteX40" fmla="*/ 5430361 w 5430360"/>
              <a:gd name="connsiteY40" fmla="*/ 1865325 h 2987338"/>
              <a:gd name="connsiteX41" fmla="*/ 5155769 w 5430360"/>
              <a:gd name="connsiteY41" fmla="*/ 2141487 h 2987338"/>
              <a:gd name="connsiteX42" fmla="*/ 5155769 w 5430360"/>
              <a:gd name="connsiteY42" fmla="*/ 2111312 h 2987338"/>
              <a:gd name="connsiteX43" fmla="*/ 5398726 w 5430360"/>
              <a:gd name="connsiteY43" fmla="*/ 1865332 h 2987338"/>
              <a:gd name="connsiteX44" fmla="*/ 5398726 w 5430360"/>
              <a:gd name="connsiteY44" fmla="*/ 1863567 h 2987338"/>
              <a:gd name="connsiteX45" fmla="*/ 5155769 w 5430360"/>
              <a:gd name="connsiteY45" fmla="*/ 1619060 h 2987338"/>
              <a:gd name="connsiteX46" fmla="*/ 4912913 w 5430360"/>
              <a:gd name="connsiteY46" fmla="*/ 1865332 h 2987338"/>
              <a:gd name="connsiteX47" fmla="*/ 4912913 w 5430360"/>
              <a:gd name="connsiteY47" fmla="*/ 1866691 h 2987338"/>
              <a:gd name="connsiteX48" fmla="*/ 5155769 w 5430360"/>
              <a:gd name="connsiteY48" fmla="*/ 2111312 h 2987338"/>
              <a:gd name="connsiteX49" fmla="*/ 5042161 w 5430360"/>
              <a:gd name="connsiteY49" fmla="*/ 1716748 h 2987338"/>
              <a:gd name="connsiteX50" fmla="*/ 5176298 w 5430360"/>
              <a:gd name="connsiteY50" fmla="*/ 1716748 h 2987338"/>
              <a:gd name="connsiteX51" fmla="*/ 5291538 w 5430360"/>
              <a:gd name="connsiteY51" fmla="*/ 1811681 h 2987338"/>
              <a:gd name="connsiteX52" fmla="*/ 5228362 w 5430360"/>
              <a:gd name="connsiteY52" fmla="*/ 1899907 h 2987338"/>
              <a:gd name="connsiteX53" fmla="*/ 5301012 w 5430360"/>
              <a:gd name="connsiteY53" fmla="*/ 2002390 h 2987338"/>
              <a:gd name="connsiteX54" fmla="*/ 5217408 w 5430360"/>
              <a:gd name="connsiteY54" fmla="*/ 2002390 h 2987338"/>
              <a:gd name="connsiteX55" fmla="*/ 5155762 w 5430360"/>
              <a:gd name="connsiteY55" fmla="*/ 1912519 h 2987338"/>
              <a:gd name="connsiteX56" fmla="*/ 5111515 w 5430360"/>
              <a:gd name="connsiteY56" fmla="*/ 1912519 h 2987338"/>
              <a:gd name="connsiteX57" fmla="*/ 5111515 w 5430360"/>
              <a:gd name="connsiteY57" fmla="*/ 2002390 h 2987338"/>
              <a:gd name="connsiteX58" fmla="*/ 5042161 w 5430360"/>
              <a:gd name="connsiteY58" fmla="*/ 2002390 h 2987338"/>
              <a:gd name="connsiteX59" fmla="*/ 5042161 w 5430360"/>
              <a:gd name="connsiteY59" fmla="*/ 1716748 h 2987338"/>
              <a:gd name="connsiteX60" fmla="*/ 5171605 w 5430360"/>
              <a:gd name="connsiteY60" fmla="*/ 1855750 h 2987338"/>
              <a:gd name="connsiteX61" fmla="*/ 5220653 w 5430360"/>
              <a:gd name="connsiteY61" fmla="*/ 1816189 h 2987338"/>
              <a:gd name="connsiteX62" fmla="*/ 5171605 w 5430360"/>
              <a:gd name="connsiteY62" fmla="*/ 1776819 h 2987338"/>
              <a:gd name="connsiteX63" fmla="*/ 5111522 w 5430360"/>
              <a:gd name="connsiteY63" fmla="*/ 1776819 h 2987338"/>
              <a:gd name="connsiteX64" fmla="*/ 5111522 w 5430360"/>
              <a:gd name="connsiteY64" fmla="*/ 1855756 h 2987338"/>
              <a:gd name="connsiteX65" fmla="*/ 5171605 w 5430360"/>
              <a:gd name="connsiteY65" fmla="*/ 1855756 h 29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430360" h="2987338">
                <a:moveTo>
                  <a:pt x="2743098" y="159239"/>
                </a:moveTo>
                <a:lnTo>
                  <a:pt x="2743098" y="2557831"/>
                </a:lnTo>
                <a:lnTo>
                  <a:pt x="3048063" y="2451780"/>
                </a:lnTo>
                <a:lnTo>
                  <a:pt x="3048063" y="265944"/>
                </a:lnTo>
                <a:lnTo>
                  <a:pt x="3962635" y="585254"/>
                </a:lnTo>
                <a:lnTo>
                  <a:pt x="3962635" y="2132470"/>
                </a:lnTo>
                <a:lnTo>
                  <a:pt x="4267137" y="2025948"/>
                </a:lnTo>
                <a:lnTo>
                  <a:pt x="4267137" y="691496"/>
                </a:lnTo>
                <a:lnTo>
                  <a:pt x="4571969" y="798220"/>
                </a:lnTo>
                <a:lnTo>
                  <a:pt x="4571969" y="2242585"/>
                </a:lnTo>
                <a:lnTo>
                  <a:pt x="3657607" y="2561705"/>
                </a:lnTo>
                <a:lnTo>
                  <a:pt x="3657607" y="801529"/>
                </a:lnTo>
                <a:lnTo>
                  <a:pt x="3353264" y="695268"/>
                </a:lnTo>
                <a:lnTo>
                  <a:pt x="3353264" y="2668219"/>
                </a:lnTo>
                <a:lnTo>
                  <a:pt x="2438432" y="2987339"/>
                </a:lnTo>
                <a:lnTo>
                  <a:pt x="2438432" y="375882"/>
                </a:lnTo>
                <a:lnTo>
                  <a:pt x="2286102" y="322701"/>
                </a:lnTo>
                <a:lnTo>
                  <a:pt x="2133848" y="375882"/>
                </a:lnTo>
                <a:lnTo>
                  <a:pt x="2133848" y="2987339"/>
                </a:lnTo>
                <a:lnTo>
                  <a:pt x="1219441" y="2668219"/>
                </a:lnTo>
                <a:lnTo>
                  <a:pt x="1219441" y="695268"/>
                </a:lnTo>
                <a:lnTo>
                  <a:pt x="914489" y="801529"/>
                </a:lnTo>
                <a:lnTo>
                  <a:pt x="914489" y="2561711"/>
                </a:lnTo>
                <a:lnTo>
                  <a:pt x="0" y="2242585"/>
                </a:lnTo>
                <a:lnTo>
                  <a:pt x="0" y="798220"/>
                </a:lnTo>
                <a:lnTo>
                  <a:pt x="305054" y="691496"/>
                </a:lnTo>
                <a:lnTo>
                  <a:pt x="305054" y="2025942"/>
                </a:lnTo>
                <a:lnTo>
                  <a:pt x="609721" y="2132463"/>
                </a:lnTo>
                <a:lnTo>
                  <a:pt x="609721" y="585248"/>
                </a:lnTo>
                <a:lnTo>
                  <a:pt x="1524127" y="265938"/>
                </a:lnTo>
                <a:lnTo>
                  <a:pt x="1524127" y="2451773"/>
                </a:lnTo>
                <a:lnTo>
                  <a:pt x="1828895" y="2557825"/>
                </a:lnTo>
                <a:lnTo>
                  <a:pt x="1828895" y="159239"/>
                </a:lnTo>
                <a:lnTo>
                  <a:pt x="2286102" y="0"/>
                </a:lnTo>
                <a:lnTo>
                  <a:pt x="2743098" y="159239"/>
                </a:lnTo>
                <a:close/>
                <a:moveTo>
                  <a:pt x="5155769" y="2141487"/>
                </a:moveTo>
                <a:cubicBezTo>
                  <a:pt x="5001044" y="2141487"/>
                  <a:pt x="4881271" y="2016544"/>
                  <a:pt x="4881271" y="1866691"/>
                </a:cubicBezTo>
                <a:lnTo>
                  <a:pt x="4881271" y="1865332"/>
                </a:lnTo>
                <a:cubicBezTo>
                  <a:pt x="4881271" y="1715288"/>
                  <a:pt x="5002702" y="1588789"/>
                  <a:pt x="5155769" y="1588789"/>
                </a:cubicBezTo>
                <a:cubicBezTo>
                  <a:pt x="5310334" y="1588789"/>
                  <a:pt x="5430361" y="1713630"/>
                  <a:pt x="5430361" y="1863560"/>
                </a:cubicBezTo>
                <a:lnTo>
                  <a:pt x="5430361" y="1865325"/>
                </a:lnTo>
                <a:cubicBezTo>
                  <a:pt x="5430361" y="2014893"/>
                  <a:pt x="5308937" y="2141487"/>
                  <a:pt x="5155769" y="2141487"/>
                </a:cubicBezTo>
                <a:moveTo>
                  <a:pt x="5155769" y="2111312"/>
                </a:moveTo>
                <a:cubicBezTo>
                  <a:pt x="5293036" y="2111312"/>
                  <a:pt x="5398726" y="1999164"/>
                  <a:pt x="5398726" y="1865332"/>
                </a:cubicBezTo>
                <a:lnTo>
                  <a:pt x="5398726" y="1863567"/>
                </a:lnTo>
                <a:cubicBezTo>
                  <a:pt x="5398726" y="1729365"/>
                  <a:pt x="5294573" y="1619060"/>
                  <a:pt x="5155769" y="1619060"/>
                </a:cubicBezTo>
                <a:cubicBezTo>
                  <a:pt x="5018437" y="1619060"/>
                  <a:pt x="4912913" y="1731112"/>
                  <a:pt x="4912913" y="1865332"/>
                </a:cubicBezTo>
                <a:lnTo>
                  <a:pt x="4912913" y="1866691"/>
                </a:lnTo>
                <a:cubicBezTo>
                  <a:pt x="4912913" y="2001012"/>
                  <a:pt x="5017040" y="2111312"/>
                  <a:pt x="5155769" y="2111312"/>
                </a:cubicBezTo>
                <a:moveTo>
                  <a:pt x="5042161" y="1716748"/>
                </a:moveTo>
                <a:lnTo>
                  <a:pt x="5176298" y="1716748"/>
                </a:lnTo>
                <a:cubicBezTo>
                  <a:pt x="5242433" y="1716748"/>
                  <a:pt x="5291538" y="1747031"/>
                  <a:pt x="5291538" y="1811681"/>
                </a:cubicBezTo>
                <a:cubicBezTo>
                  <a:pt x="5291538" y="1857407"/>
                  <a:pt x="5266347" y="1887220"/>
                  <a:pt x="5228362" y="1899907"/>
                </a:cubicBezTo>
                <a:lnTo>
                  <a:pt x="5301012" y="2002390"/>
                </a:lnTo>
                <a:lnTo>
                  <a:pt x="5217408" y="2002390"/>
                </a:lnTo>
                <a:lnTo>
                  <a:pt x="5155762" y="1912519"/>
                </a:lnTo>
                <a:lnTo>
                  <a:pt x="5111515" y="1912519"/>
                </a:lnTo>
                <a:lnTo>
                  <a:pt x="5111515" y="2002390"/>
                </a:lnTo>
                <a:lnTo>
                  <a:pt x="5042161" y="2002390"/>
                </a:lnTo>
                <a:lnTo>
                  <a:pt x="5042161" y="1716748"/>
                </a:lnTo>
                <a:close/>
                <a:moveTo>
                  <a:pt x="5171605" y="1855750"/>
                </a:moveTo>
                <a:cubicBezTo>
                  <a:pt x="5203241" y="1855750"/>
                  <a:pt x="5220653" y="1839932"/>
                  <a:pt x="5220653" y="1816189"/>
                </a:cubicBezTo>
                <a:cubicBezTo>
                  <a:pt x="5220653" y="1791176"/>
                  <a:pt x="5201419" y="1776819"/>
                  <a:pt x="5171605" y="1776819"/>
                </a:cubicBezTo>
                <a:lnTo>
                  <a:pt x="5111522" y="1776819"/>
                </a:lnTo>
                <a:lnTo>
                  <a:pt x="5111522" y="1855756"/>
                </a:lnTo>
                <a:lnTo>
                  <a:pt x="5171605" y="1855756"/>
                </a:lnTo>
                <a:close/>
              </a:path>
            </a:pathLst>
          </a:custGeom>
          <a:solidFill>
            <a:schemeClr val="tx1"/>
          </a:solidFill>
          <a:ln w="6350" cap="flat">
            <a:noFill/>
            <a:prstDash val="solid"/>
            <a:miter/>
          </a:ln>
        </p:spPr>
        <p:txBody>
          <a:bodyPr rtlCol="0" anchor="ctr"/>
          <a:lstStyle/>
          <a:p>
            <a:endParaRPr lang="en-US"/>
          </a:p>
        </p:txBody>
      </p:sp>
      <p:sp>
        <p:nvSpPr>
          <p:cNvPr id="5" name="Footer Placeholder 4">
            <a:extLst>
              <a:ext uri="{FF2B5EF4-FFF2-40B4-BE49-F238E27FC236}">
                <a16:creationId xmlns:a16="http://schemas.microsoft.com/office/drawing/2014/main" id="{BCCB54EC-600A-1A6F-6DC9-056B23960FE5}"/>
              </a:ext>
              <a:ext uri="{C183D7F6-B498-43B3-948B-1728B52AA6E4}">
                <adec:decorative xmlns:adec="http://schemas.microsoft.com/office/drawing/2017/decorative" val="1"/>
              </a:ext>
            </a:extLst>
          </p:cNvPr>
          <p:cNvSpPr>
            <a:spLocks noGrp="1"/>
          </p:cNvSpPr>
          <p:nvPr>
            <p:ph type="ftr" sz="quarter" idx="3"/>
          </p:nvPr>
        </p:nvSpPr>
        <p:spPr>
          <a:xfrm>
            <a:off x="552450" y="6492240"/>
            <a:ext cx="1093470" cy="365760"/>
          </a:xfrm>
          <a:prstGeom prst="rect">
            <a:avLst/>
          </a:prstGeom>
        </p:spPr>
        <p:txBody>
          <a:bodyPr vert="horz" lIns="0" tIns="0" rIns="0" bIns="0" rtlCol="0" anchor="t">
            <a:noAutofit/>
          </a:bodyPr>
          <a:lstStyle>
            <a:lvl1pPr algn="l">
              <a:defRPr sz="800">
                <a:solidFill>
                  <a:schemeClr val="tx1"/>
                </a:solidFill>
              </a:defRPr>
            </a:lvl1pPr>
          </a:lstStyle>
          <a:p>
            <a:r>
              <a:rPr lang="en-US"/>
              <a:t>© 2026 Equinix, Inc.</a:t>
            </a:r>
          </a:p>
        </p:txBody>
      </p:sp>
      <p:sp>
        <p:nvSpPr>
          <p:cNvPr id="6" name="Slide Number Placeholder 5">
            <a:extLst>
              <a:ext uri="{FF2B5EF4-FFF2-40B4-BE49-F238E27FC236}">
                <a16:creationId xmlns:a16="http://schemas.microsoft.com/office/drawing/2014/main" id="{BB32306D-519F-7C54-FA14-000D13019285}"/>
              </a:ext>
            </a:extLst>
          </p:cNvPr>
          <p:cNvSpPr>
            <a:spLocks noGrp="1"/>
          </p:cNvSpPr>
          <p:nvPr>
            <p:ph type="sldNum" sz="quarter" idx="4"/>
          </p:nvPr>
        </p:nvSpPr>
        <p:spPr>
          <a:xfrm>
            <a:off x="1737360" y="6492875"/>
            <a:ext cx="457200" cy="365125"/>
          </a:xfrm>
          <a:prstGeom prst="rect">
            <a:avLst/>
          </a:prstGeom>
        </p:spPr>
        <p:txBody>
          <a:bodyPr vert="horz" lIns="0" tIns="0" rIns="0" bIns="0" rtlCol="0" anchor="t">
            <a:noAutofit/>
          </a:bodyPr>
          <a:lstStyle>
            <a:lvl1pPr algn="l">
              <a:defRPr sz="800">
                <a:solidFill>
                  <a:schemeClr val="tx1"/>
                </a:solidFill>
              </a:defRPr>
            </a:lvl1pPr>
          </a:lstStyle>
          <a:p>
            <a:fld id="{F8A89D12-4F33-44AF-85FC-689FEAF79A41}" type="slidenum">
              <a:rPr lang="en-US" smtClean="0"/>
              <a:pPr/>
              <a:t>‹#›</a:t>
            </a:fld>
            <a:endParaRPr lang="en-US"/>
          </a:p>
        </p:txBody>
      </p:sp>
      <p:sp>
        <p:nvSpPr>
          <p:cNvPr id="2" name="Title Placeholder 1">
            <a:extLst>
              <a:ext uri="{FF2B5EF4-FFF2-40B4-BE49-F238E27FC236}">
                <a16:creationId xmlns:a16="http://schemas.microsoft.com/office/drawing/2014/main" id="{7ADA424A-3DF9-997B-BDCA-9E1C80E6121A}"/>
              </a:ext>
            </a:extLst>
          </p:cNvPr>
          <p:cNvSpPr>
            <a:spLocks noGrp="1"/>
          </p:cNvSpPr>
          <p:nvPr>
            <p:ph type="title"/>
          </p:nvPr>
        </p:nvSpPr>
        <p:spPr>
          <a:xfrm>
            <a:off x="548640" y="457200"/>
            <a:ext cx="11091672" cy="548640"/>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C0CEE90F-8587-5BF0-47C8-3FB76C262672}"/>
              </a:ext>
            </a:extLst>
          </p:cNvPr>
          <p:cNvSpPr>
            <a:spLocks noGrp="1"/>
          </p:cNvSpPr>
          <p:nvPr>
            <p:ph type="body" idx="1"/>
          </p:nvPr>
        </p:nvSpPr>
        <p:spPr>
          <a:xfrm>
            <a:off x="548640" y="1554480"/>
            <a:ext cx="11094720" cy="4617720"/>
          </a:xfrm>
          <a:prstGeom prst="rect">
            <a:avLst/>
          </a:prstGeom>
        </p:spPr>
        <p:txBody>
          <a:bodyPr vert="horz" lIns="0" tIns="0" rIns="0" bIns="0" rtlCol="0">
            <a:noAutofit/>
          </a:bodyPr>
          <a:lstStyle/>
          <a:p>
            <a:pPr lvl="0"/>
            <a:r>
              <a:rPr lang="en-US"/>
              <a:t>First level, reg 16pt no bullet</a:t>
            </a:r>
          </a:p>
          <a:p>
            <a:pPr lvl="1"/>
            <a:r>
              <a:rPr lang="en-US"/>
              <a:t>Second level, reg 16pt first bullet</a:t>
            </a:r>
          </a:p>
          <a:p>
            <a:pPr lvl="2"/>
            <a:r>
              <a:rPr lang="en-US"/>
              <a:t>Third level, reg 14pt second bullet</a:t>
            </a:r>
          </a:p>
          <a:p>
            <a:pPr lvl="3"/>
            <a:r>
              <a:rPr lang="en-US"/>
              <a:t>Fourth level, reg 12pt third bullet</a:t>
            </a:r>
          </a:p>
          <a:p>
            <a:pPr lvl="4"/>
            <a:r>
              <a:rPr lang="en-US"/>
              <a:t>Fifth level, reg 12pt fourth bullet</a:t>
            </a:r>
          </a:p>
        </p:txBody>
      </p:sp>
      <p:sp>
        <p:nvSpPr>
          <p:cNvPr id="4" name="Date Placeholder 3">
            <a:extLst>
              <a:ext uri="{FF2B5EF4-FFF2-40B4-BE49-F238E27FC236}">
                <a16:creationId xmlns:a16="http://schemas.microsoft.com/office/drawing/2014/main" id="{77BB199E-2E8F-BC7A-F570-D13FEE6594D5}"/>
              </a:ext>
              <a:ext uri="{C183D7F6-B498-43B3-948B-1728B52AA6E4}">
                <adec:decorative xmlns:adec="http://schemas.microsoft.com/office/drawing/2017/decorative" val="0"/>
              </a:ext>
            </a:extLst>
          </p:cNvPr>
          <p:cNvSpPr>
            <a:spLocks noGrp="1"/>
          </p:cNvSpPr>
          <p:nvPr>
            <p:ph type="dt" sz="half" idx="2"/>
          </p:nvPr>
        </p:nvSpPr>
        <p:spPr>
          <a:xfrm>
            <a:off x="6281737" y="6249782"/>
            <a:ext cx="4638675" cy="365125"/>
          </a:xfrm>
          <a:prstGeom prst="rect">
            <a:avLst/>
          </a:prstGeom>
        </p:spPr>
        <p:txBody>
          <a:bodyPr vert="horz" lIns="0" tIns="0" rIns="0" bIns="0" rtlCol="0" anchor="b">
            <a:noAutofit/>
          </a:bodyPr>
          <a:lstStyle>
            <a:lvl1pPr marL="91440" indent="-91440" algn="l">
              <a:defRPr sz="800">
                <a:solidFill>
                  <a:schemeClr val="tx1"/>
                </a:solidFill>
              </a:defRPr>
            </a:lvl1pPr>
          </a:lstStyle>
          <a:p>
            <a:pPr marL="0" indent="0"/>
            <a:r>
              <a:rPr lang="en-US"/>
              <a:t>Source(s) / Citation(s) / Trademark(s)</a:t>
            </a:r>
          </a:p>
        </p:txBody>
      </p:sp>
    </p:spTree>
    <p:extLst>
      <p:ext uri="{BB962C8B-B14F-4D97-AF65-F5344CB8AC3E}">
        <p14:creationId xmlns:p14="http://schemas.microsoft.com/office/powerpoint/2010/main" val="912093586"/>
      </p:ext>
    </p:extLst>
  </p:cSld>
  <p:clrMap bg1="lt1" tx1="dk1" bg2="lt2" tx2="dk2" accent1="accent1" accent2="accent2" accent3="accent3" accent4="accent4" accent5="accent5" accent6="accent6" hlink="hlink" folHlink="folHlink"/>
  <p:sldLayoutIdLst>
    <p:sldLayoutId id="2147483695" r:id="rId1"/>
    <p:sldLayoutId id="2147483720" r:id="rId2"/>
    <p:sldLayoutId id="2147483649" r:id="rId3"/>
    <p:sldLayoutId id="2147483679" r:id="rId4"/>
    <p:sldLayoutId id="2147483814" r:id="rId5"/>
    <p:sldLayoutId id="2147483815" r:id="rId6"/>
    <p:sldLayoutId id="2147483816" r:id="rId7"/>
    <p:sldLayoutId id="2147483740" r:id="rId8"/>
    <p:sldLayoutId id="2147483733" r:id="rId9"/>
    <p:sldLayoutId id="2147483736" r:id="rId10"/>
    <p:sldLayoutId id="2147483729" r:id="rId11"/>
    <p:sldLayoutId id="2147483742" r:id="rId12"/>
    <p:sldLayoutId id="2147483726" r:id="rId13"/>
    <p:sldLayoutId id="2147483743" r:id="rId14"/>
    <p:sldLayoutId id="2147483718" r:id="rId15"/>
    <p:sldLayoutId id="2147483650" r:id="rId16"/>
    <p:sldLayoutId id="2147483652" r:id="rId17"/>
    <p:sldLayoutId id="2147483670" r:id="rId18"/>
    <p:sldLayoutId id="2147483671" r:id="rId19"/>
    <p:sldLayoutId id="2147483703" r:id="rId20"/>
    <p:sldLayoutId id="2147483662" r:id="rId21"/>
    <p:sldLayoutId id="2147483663" r:id="rId22"/>
    <p:sldLayoutId id="2147483752" r:id="rId23"/>
    <p:sldLayoutId id="2147483753" r:id="rId24"/>
    <p:sldLayoutId id="2147483661" r:id="rId25"/>
    <p:sldLayoutId id="2147483665" r:id="rId26"/>
    <p:sldLayoutId id="2147483668" r:id="rId27"/>
    <p:sldLayoutId id="2147483739" r:id="rId28"/>
    <p:sldLayoutId id="2147483682" r:id="rId29"/>
    <p:sldLayoutId id="2147483683" r:id="rId30"/>
    <p:sldLayoutId id="2147483654" r:id="rId31"/>
    <p:sldLayoutId id="2147483655" r:id="rId32"/>
    <p:sldLayoutId id="2147483719" r:id="rId33"/>
    <p:sldLayoutId id="2147483755" r:id="rId34"/>
    <p:sldLayoutId id="2147483774" r:id="rId35"/>
    <p:sldLayoutId id="2147483775" r:id="rId36"/>
    <p:sldLayoutId id="2147483776" r:id="rId37"/>
    <p:sldLayoutId id="2147483777" r:id="rId38"/>
    <p:sldLayoutId id="2147483778" r:id="rId39"/>
    <p:sldLayoutId id="2147483780" r:id="rId40"/>
    <p:sldLayoutId id="2147483851" r:id="rId41"/>
    <p:sldLayoutId id="2147483852" r:id="rId42"/>
    <p:sldLayoutId id="2147483886" r:id="rId43"/>
    <p:sldLayoutId id="2147483887" r:id="rId44"/>
    <p:sldLayoutId id="2147483888" r:id="rId45"/>
    <p:sldLayoutId id="2147483889" r:id="rId46"/>
  </p:sldLayoutIdLst>
  <p:hf hd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b="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8" userDrawn="1">
          <p15:clr>
            <a:srgbClr val="A4A3A4"/>
          </p15:clr>
        </p15:guide>
        <p15:guide id="4" pos="7333" userDrawn="1">
          <p15:clr>
            <a:srgbClr val="A4A3A4"/>
          </p15:clr>
        </p15:guide>
        <p15:guide id="5" orient="horz" pos="4150" userDrawn="1">
          <p15:clr>
            <a:srgbClr val="A4A3A4"/>
          </p15:clr>
        </p15:guide>
        <p15:guide id="6" pos="1919" userDrawn="1">
          <p15:clr>
            <a:srgbClr val="5ACBF0"/>
          </p15:clr>
        </p15:guide>
        <p15:guide id="7" pos="2148" userDrawn="1">
          <p15:clr>
            <a:srgbClr val="5ACBF0"/>
          </p15:clr>
        </p15:guide>
        <p15:guide id="8" pos="3722" userDrawn="1">
          <p15:clr>
            <a:srgbClr val="5ACBF0"/>
          </p15:clr>
        </p15:guide>
        <p15:guide id="9" pos="3957" userDrawn="1">
          <p15:clr>
            <a:srgbClr val="5ACBF0"/>
          </p15:clr>
        </p15:guide>
        <p15:guide id="10" pos="5764" userDrawn="1">
          <p15:clr>
            <a:srgbClr val="5ACBF0"/>
          </p15:clr>
        </p15:guide>
        <p15:guide id="11" pos="5531" userDrawn="1">
          <p15:clr>
            <a:srgbClr val="5ACBF0"/>
          </p15:clr>
        </p15:guide>
        <p15:guide id="12" pos="2518" userDrawn="1">
          <p15:clr>
            <a:srgbClr val="9FCC3B"/>
          </p15:clr>
        </p15:guide>
        <p15:guide id="13" pos="2746" userDrawn="1">
          <p15:clr>
            <a:srgbClr val="9FCC3B"/>
          </p15:clr>
        </p15:guide>
        <p15:guide id="14" pos="5164" userDrawn="1">
          <p15:clr>
            <a:srgbClr val="9FCC3B"/>
          </p15:clr>
        </p15:guide>
        <p15:guide id="15" pos="4933" userDrawn="1">
          <p15:clr>
            <a:srgbClr val="9FCC3B"/>
          </p15:clr>
        </p15:guide>
        <p15:guide id="16" orient="horz" pos="287" userDrawn="1">
          <p15:clr>
            <a:srgbClr val="A4A3A4"/>
          </p15:clr>
        </p15:guide>
        <p15:guide id="17" orient="horz" pos="789" userDrawn="1">
          <p15:clr>
            <a:srgbClr val="A4A3A4"/>
          </p15:clr>
        </p15:guide>
        <p15:guide id="18" orient="horz" pos="2406" userDrawn="1">
          <p15:clr>
            <a:srgbClr val="A4A3A4"/>
          </p15:clr>
        </p15:guide>
        <p15:guide id="19" orient="horz" pos="3888" userDrawn="1">
          <p15:clr>
            <a:srgbClr val="A4A3A4"/>
          </p15:clr>
        </p15:guide>
        <p15:guide id="20" orient="horz" pos="1102" userDrawn="1">
          <p15:clr>
            <a:srgbClr val="A4A3A4"/>
          </p15:clr>
        </p15:guide>
        <p15:guide id="21" pos="3840" userDrawn="1">
          <p15:clr>
            <a:srgbClr val="A4A3A4"/>
          </p15:clr>
        </p15:guide>
        <p15:guide id="22" orient="horz" pos="5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43.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svg"/><Relationship Id="rId26" Type="http://schemas.openxmlformats.org/officeDocument/2006/relationships/image" Target="../media/image53.png"/><Relationship Id="rId3" Type="http://schemas.openxmlformats.org/officeDocument/2006/relationships/image" Target="../media/image9.png"/><Relationship Id="rId21" Type="http://schemas.openxmlformats.org/officeDocument/2006/relationships/image" Target="../media/image48.png"/><Relationship Id="rId7" Type="http://schemas.openxmlformats.org/officeDocument/2006/relationships/image" Target="../media/image34.jpe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png"/><Relationship Id="rId2" Type="http://schemas.openxmlformats.org/officeDocument/2006/relationships/notesSlide" Target="../notesSlides/notesSlide6.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22.xml"/><Relationship Id="rId6" Type="http://schemas.openxmlformats.org/officeDocument/2006/relationships/image" Target="../media/image33.png"/><Relationship Id="rId11" Type="http://schemas.openxmlformats.org/officeDocument/2006/relationships/image" Target="../media/image38.png"/><Relationship Id="rId24" Type="http://schemas.openxmlformats.org/officeDocument/2006/relationships/image" Target="../media/image51.png"/><Relationship Id="rId5" Type="http://schemas.openxmlformats.org/officeDocument/2006/relationships/image" Target="../media/image32.jpeg"/><Relationship Id="rId15" Type="http://schemas.openxmlformats.org/officeDocument/2006/relationships/image" Target="../media/image42.jpeg"/><Relationship Id="rId23" Type="http://schemas.openxmlformats.org/officeDocument/2006/relationships/image" Target="../media/image50.jpeg"/><Relationship Id="rId10" Type="http://schemas.openxmlformats.org/officeDocument/2006/relationships/image" Target="../media/image37.jpeg"/><Relationship Id="rId19" Type="http://schemas.openxmlformats.org/officeDocument/2006/relationships/image" Target="../media/image46.png"/><Relationship Id="rId4" Type="http://schemas.openxmlformats.org/officeDocument/2006/relationships/image" Target="../media/image10.svg"/><Relationship Id="rId9" Type="http://schemas.openxmlformats.org/officeDocument/2006/relationships/image" Target="../media/image36.png"/><Relationship Id="rId14" Type="http://schemas.openxmlformats.org/officeDocument/2006/relationships/image" Target="../media/image41.jpeg"/><Relationship Id="rId22"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18" Type="http://schemas.openxmlformats.org/officeDocument/2006/relationships/image" Target="../media/image69.png"/><Relationship Id="rId3" Type="http://schemas.openxmlformats.org/officeDocument/2006/relationships/image" Target="../media/image54.png"/><Relationship Id="rId21" Type="http://schemas.openxmlformats.org/officeDocument/2006/relationships/image" Target="../media/image72.sv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svg"/><Relationship Id="rId25" Type="http://schemas.openxmlformats.org/officeDocument/2006/relationships/image" Target="../media/image76.svg"/><Relationship Id="rId2" Type="http://schemas.openxmlformats.org/officeDocument/2006/relationships/notesSlide" Target="../notesSlides/notesSlide7.xml"/><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43.xml"/><Relationship Id="rId6" Type="http://schemas.openxmlformats.org/officeDocument/2006/relationships/image" Target="../media/image57.svg"/><Relationship Id="rId11" Type="http://schemas.openxmlformats.org/officeDocument/2006/relationships/image" Target="../media/image62.svg"/><Relationship Id="rId24" Type="http://schemas.openxmlformats.org/officeDocument/2006/relationships/image" Target="../media/image75.png"/><Relationship Id="rId5" Type="http://schemas.openxmlformats.org/officeDocument/2006/relationships/image" Target="../media/image56.png"/><Relationship Id="rId15" Type="http://schemas.openxmlformats.org/officeDocument/2006/relationships/image" Target="../media/image66.svg"/><Relationship Id="rId23" Type="http://schemas.openxmlformats.org/officeDocument/2006/relationships/image" Target="../media/image74.svg"/><Relationship Id="rId10" Type="http://schemas.openxmlformats.org/officeDocument/2006/relationships/image" Target="../media/image61.png"/><Relationship Id="rId19" Type="http://schemas.openxmlformats.org/officeDocument/2006/relationships/image" Target="../media/image70.svg"/><Relationship Id="rId4" Type="http://schemas.openxmlformats.org/officeDocument/2006/relationships/image" Target="../media/image55.svg"/><Relationship Id="rId9" Type="http://schemas.openxmlformats.org/officeDocument/2006/relationships/image" Target="../media/image60.svg"/><Relationship Id="rId14" Type="http://schemas.openxmlformats.org/officeDocument/2006/relationships/image" Target="../media/image65.png"/><Relationship Id="rId22" Type="http://schemas.openxmlformats.org/officeDocument/2006/relationships/image" Target="../media/image73.png"/></Relationships>
</file>

<file path=ppt/slides/_rels/slide10.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4.png"/><Relationship Id="rId18" Type="http://schemas.openxmlformats.org/officeDocument/2006/relationships/image" Target="../media/image89.svg"/><Relationship Id="rId26" Type="http://schemas.openxmlformats.org/officeDocument/2006/relationships/image" Target="../media/image69.png"/><Relationship Id="rId3" Type="http://schemas.openxmlformats.org/officeDocument/2006/relationships/image" Target="../media/image73.png"/><Relationship Id="rId21" Type="http://schemas.openxmlformats.org/officeDocument/2006/relationships/image" Target="../media/image92.png"/><Relationship Id="rId7" Type="http://schemas.openxmlformats.org/officeDocument/2006/relationships/image" Target="../media/image80.png"/><Relationship Id="rId12" Type="http://schemas.openxmlformats.org/officeDocument/2006/relationships/image" Target="../media/image83.svg"/><Relationship Id="rId17" Type="http://schemas.openxmlformats.org/officeDocument/2006/relationships/image" Target="../media/image88.png"/><Relationship Id="rId25" Type="http://schemas.openxmlformats.org/officeDocument/2006/relationships/image" Target="../media/image57.svg"/><Relationship Id="rId2" Type="http://schemas.openxmlformats.org/officeDocument/2006/relationships/notesSlide" Target="../notesSlides/notesSlide8.xml"/><Relationship Id="rId16" Type="http://schemas.openxmlformats.org/officeDocument/2006/relationships/image" Target="../media/image87.svg"/><Relationship Id="rId20" Type="http://schemas.openxmlformats.org/officeDocument/2006/relationships/image" Target="../media/image91.svg"/><Relationship Id="rId1" Type="http://schemas.openxmlformats.org/officeDocument/2006/relationships/slideLayout" Target="../slideLayouts/slideLayout43.xml"/><Relationship Id="rId6" Type="http://schemas.openxmlformats.org/officeDocument/2006/relationships/image" Target="../media/image79.svg"/><Relationship Id="rId11" Type="http://schemas.openxmlformats.org/officeDocument/2006/relationships/image" Target="../media/image82.png"/><Relationship Id="rId24" Type="http://schemas.openxmlformats.org/officeDocument/2006/relationships/image" Target="../media/image94.svg"/><Relationship Id="rId5" Type="http://schemas.openxmlformats.org/officeDocument/2006/relationships/image" Target="../media/image78.png"/><Relationship Id="rId15" Type="http://schemas.openxmlformats.org/officeDocument/2006/relationships/image" Target="../media/image86.png"/><Relationship Id="rId23" Type="http://schemas.openxmlformats.org/officeDocument/2006/relationships/image" Target="../media/image56.png"/><Relationship Id="rId28" Type="http://schemas.openxmlformats.org/officeDocument/2006/relationships/image" Target="../media/image95.png"/><Relationship Id="rId10" Type="http://schemas.openxmlformats.org/officeDocument/2006/relationships/image" Target="../media/image55.svg"/><Relationship Id="rId19" Type="http://schemas.openxmlformats.org/officeDocument/2006/relationships/image" Target="../media/image90.png"/><Relationship Id="rId4" Type="http://schemas.openxmlformats.org/officeDocument/2006/relationships/image" Target="../media/image77.svg"/><Relationship Id="rId9" Type="http://schemas.openxmlformats.org/officeDocument/2006/relationships/image" Target="../media/image54.png"/><Relationship Id="rId14" Type="http://schemas.openxmlformats.org/officeDocument/2006/relationships/image" Target="../media/image85.svg"/><Relationship Id="rId22" Type="http://schemas.openxmlformats.org/officeDocument/2006/relationships/image" Target="../media/image93.svg"/><Relationship Id="rId27" Type="http://schemas.openxmlformats.org/officeDocument/2006/relationships/image" Target="../media/image70.svg"/></Relationships>
</file>

<file path=ppt/slides/_rels/slide11.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80.png"/><Relationship Id="rId18" Type="http://schemas.openxmlformats.org/officeDocument/2006/relationships/image" Target="../media/image94.svg"/><Relationship Id="rId26" Type="http://schemas.openxmlformats.org/officeDocument/2006/relationships/image" Target="../media/image102.jpeg"/><Relationship Id="rId3" Type="http://schemas.openxmlformats.org/officeDocument/2006/relationships/image" Target="../media/image54.png"/><Relationship Id="rId21" Type="http://schemas.openxmlformats.org/officeDocument/2006/relationships/image" Target="../media/image99.svg"/><Relationship Id="rId7" Type="http://schemas.openxmlformats.org/officeDocument/2006/relationships/image" Target="../media/image69.png"/><Relationship Id="rId12" Type="http://schemas.openxmlformats.org/officeDocument/2006/relationships/image" Target="../media/image79.svg"/><Relationship Id="rId17" Type="http://schemas.openxmlformats.org/officeDocument/2006/relationships/image" Target="../media/image56.png"/><Relationship Id="rId25" Type="http://schemas.openxmlformats.org/officeDocument/2006/relationships/image" Target="../media/image93.svg"/><Relationship Id="rId2" Type="http://schemas.openxmlformats.org/officeDocument/2006/relationships/notesSlide" Target="../notesSlides/notesSlide9.xml"/><Relationship Id="rId16" Type="http://schemas.openxmlformats.org/officeDocument/2006/relationships/image" Target="../media/image97.svg"/><Relationship Id="rId20" Type="http://schemas.openxmlformats.org/officeDocument/2006/relationships/image" Target="../media/image98.png"/><Relationship Id="rId1" Type="http://schemas.openxmlformats.org/officeDocument/2006/relationships/slideLayout" Target="../slideLayouts/slideLayout43.xml"/><Relationship Id="rId6" Type="http://schemas.openxmlformats.org/officeDocument/2006/relationships/image" Target="../media/image83.svg"/><Relationship Id="rId11" Type="http://schemas.openxmlformats.org/officeDocument/2006/relationships/image" Target="../media/image78.png"/><Relationship Id="rId24" Type="http://schemas.openxmlformats.org/officeDocument/2006/relationships/image" Target="../media/image92.png"/><Relationship Id="rId5" Type="http://schemas.openxmlformats.org/officeDocument/2006/relationships/image" Target="../media/image82.png"/><Relationship Id="rId15" Type="http://schemas.openxmlformats.org/officeDocument/2006/relationships/image" Target="../media/image96.png"/><Relationship Id="rId23" Type="http://schemas.openxmlformats.org/officeDocument/2006/relationships/image" Target="../media/image101.svg"/><Relationship Id="rId10" Type="http://schemas.openxmlformats.org/officeDocument/2006/relationships/image" Target="../media/image77.svg"/><Relationship Id="rId19" Type="http://schemas.openxmlformats.org/officeDocument/2006/relationships/image" Target="../media/image57.svg"/><Relationship Id="rId4" Type="http://schemas.openxmlformats.org/officeDocument/2006/relationships/image" Target="../media/image55.svg"/><Relationship Id="rId9" Type="http://schemas.openxmlformats.org/officeDocument/2006/relationships/image" Target="../media/image73.png"/><Relationship Id="rId14" Type="http://schemas.openxmlformats.org/officeDocument/2006/relationships/image" Target="../media/image81.svg"/><Relationship Id="rId22" Type="http://schemas.openxmlformats.org/officeDocument/2006/relationships/image" Target="../media/image100.png"/></Relationships>
</file>

<file path=ppt/slides/_rels/slide12.xml.rels><?xml version="1.0" encoding="UTF-8" standalone="yes"?>
<Relationships xmlns="http://schemas.openxmlformats.org/package/2006/relationships"><Relationship Id="rId8" Type="http://schemas.openxmlformats.org/officeDocument/2006/relationships/image" Target="../media/image108.sv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10.xml"/><Relationship Id="rId1" Type="http://schemas.openxmlformats.org/officeDocument/2006/relationships/slideLayout" Target="../slideLayouts/slideLayout44.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04.svg"/><Relationship Id="rId9" Type="http://schemas.openxmlformats.org/officeDocument/2006/relationships/image" Target="../media/image10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78DF9-802F-8D77-1ADF-FE491D1CC8AF}"/>
            </a:ext>
          </a:extLst>
        </p:cNvPr>
        <p:cNvGrpSpPr/>
        <p:nvPr/>
      </p:nvGrpSpPr>
      <p:grpSpPr>
        <a:xfrm>
          <a:off x="0" y="0"/>
          <a:ext cx="0" cy="0"/>
          <a:chOff x="0" y="0"/>
          <a:chExt cx="0" cy="0"/>
        </a:xfrm>
      </p:grpSpPr>
      <p:pic>
        <p:nvPicPr>
          <p:cNvPr id="6" name="Picture Placeholder 5" descr="A colorful lines of light&#10;&#10;AI-generated content may be incorrect.">
            <a:extLst>
              <a:ext uri="{FF2B5EF4-FFF2-40B4-BE49-F238E27FC236}">
                <a16:creationId xmlns:a16="http://schemas.microsoft.com/office/drawing/2014/main" id="{99335353-1085-CC0B-532F-C1199488FF9E}"/>
              </a:ext>
            </a:extLst>
          </p:cNvPr>
          <p:cNvPicPr>
            <a:picLocks noGrp="1" noChangeAspect="1"/>
          </p:cNvPicPr>
          <p:nvPr>
            <p:ph type="pic" sz="quarter" idx="13"/>
          </p:nvPr>
        </p:nvPicPr>
        <p:blipFill>
          <a:blip r:embed="rId3"/>
          <a:srcRect l="7483" r="7483"/>
          <a:stretch/>
        </p:blipFill>
        <p:spPr>
          <a:xfrm>
            <a:off x="8196072" y="0"/>
            <a:ext cx="3995928" cy="6858000"/>
          </a:xfrm>
        </p:spPr>
      </p:pic>
      <p:sp>
        <p:nvSpPr>
          <p:cNvPr id="3" name="Footer Placeholder 4">
            <a:extLst>
              <a:ext uri="{FF2B5EF4-FFF2-40B4-BE49-F238E27FC236}">
                <a16:creationId xmlns:a16="http://schemas.microsoft.com/office/drawing/2014/main" id="{66303702-3CD7-3640-214E-AB73D2DA4A6F}"/>
              </a:ext>
              <a:ext uri="{C183D7F6-B498-43B3-948B-1728B52AA6E4}">
                <adec:decorative xmlns:adec="http://schemas.microsoft.com/office/drawing/2017/decorative" val="1"/>
              </a:ext>
            </a:extLst>
          </p:cNvPr>
          <p:cNvSpPr>
            <a:spLocks noGrp="1"/>
          </p:cNvSpPr>
          <p:nvPr>
            <p:ph type="ftr" sz="quarter" idx="11"/>
          </p:nvPr>
        </p:nvSpPr>
        <p:spPr>
          <a:xfrm>
            <a:off x="552450" y="6492240"/>
            <a:ext cx="1093470" cy="365760"/>
          </a:xfrm>
        </p:spPr>
        <p:txBody>
          <a:bodyPr/>
          <a:lstStyle>
            <a:lvl1pPr algn="l">
              <a:defRPr sz="800">
                <a:solidFill>
                  <a:schemeClr val="bg1"/>
                </a:solidFill>
                <a:latin typeface="Arial" panose="020B0604020202020204" pitchFamily="34" charset="0"/>
                <a:cs typeface="Arial" panose="020B0604020202020204" pitchFamily="34" charset="0"/>
              </a:defRPr>
            </a:lvl1pPr>
          </a:lstStyle>
          <a:p>
            <a:r>
              <a:rPr lang="en-US" noProof="0"/>
              <a:t>© 2026 Equinix, Inc.</a:t>
            </a:r>
          </a:p>
        </p:txBody>
      </p:sp>
      <p:sp>
        <p:nvSpPr>
          <p:cNvPr id="11" name="Title 8">
            <a:extLst>
              <a:ext uri="{FF2B5EF4-FFF2-40B4-BE49-F238E27FC236}">
                <a16:creationId xmlns:a16="http://schemas.microsoft.com/office/drawing/2014/main" id="{79EC5FA9-774A-0DEC-2CB9-29B0A08C70DC}"/>
              </a:ext>
            </a:extLst>
          </p:cNvPr>
          <p:cNvSpPr>
            <a:spLocks noGrp="1"/>
          </p:cNvSpPr>
          <p:nvPr>
            <p:ph type="ctrTitle"/>
          </p:nvPr>
        </p:nvSpPr>
        <p:spPr>
          <a:xfrm>
            <a:off x="548640" y="2080683"/>
            <a:ext cx="6858000" cy="2190750"/>
          </a:xfrm>
        </p:spPr>
        <p:txBody>
          <a:bodyPr>
            <a:noAutofit/>
          </a:bodyPr>
          <a:lstStyle/>
          <a:p>
            <a:r>
              <a:rPr lang="en-US" sz="4000">
                <a:ea typeface="+mj-lt"/>
                <a:cs typeface="+mj-lt"/>
              </a:rPr>
              <a:t>The New AI Crossroads of Central &amp; Eastern Europe:</a:t>
            </a:r>
            <a:br>
              <a:rPr lang="en-US" sz="4000">
                <a:ea typeface="+mj-lt"/>
                <a:cs typeface="+mj-lt"/>
              </a:rPr>
            </a:br>
            <a:r>
              <a:rPr lang="en-US" sz="4000">
                <a:ea typeface="+mj-lt"/>
                <a:cs typeface="+mj-lt"/>
              </a:rPr>
              <a:t>Connectivity, Clouds and the Sofia Metro</a:t>
            </a:r>
            <a:endParaRPr lang="en-US" sz="4000">
              <a:cs typeface="Arial"/>
            </a:endParaRPr>
          </a:p>
        </p:txBody>
      </p:sp>
      <p:sp>
        <p:nvSpPr>
          <p:cNvPr id="2" name="Text Placeholder 1">
            <a:extLst>
              <a:ext uri="{FF2B5EF4-FFF2-40B4-BE49-F238E27FC236}">
                <a16:creationId xmlns:a16="http://schemas.microsoft.com/office/drawing/2014/main" id="{9FEEE890-1DC2-C91B-671A-7CBDA895E8C9}"/>
              </a:ext>
            </a:extLst>
          </p:cNvPr>
          <p:cNvSpPr>
            <a:spLocks noGrp="1"/>
          </p:cNvSpPr>
          <p:nvPr>
            <p:ph type="body" sz="quarter" idx="12"/>
          </p:nvPr>
        </p:nvSpPr>
        <p:spPr>
          <a:xfrm>
            <a:off x="548640" y="4937759"/>
            <a:ext cx="5547360" cy="548640"/>
          </a:xfrm>
        </p:spPr>
        <p:txBody>
          <a:bodyPr vert="horz" lIns="0" tIns="0" rIns="0" bIns="0" rtlCol="0" anchor="t">
            <a:noAutofit/>
          </a:bodyPr>
          <a:lstStyle/>
          <a:p>
            <a:r>
              <a:rPr lang="en-GB" b="1" dirty="0"/>
              <a:t>Zdravko Nikolov, </a:t>
            </a:r>
          </a:p>
          <a:p>
            <a:r>
              <a:rPr lang="en-GB" b="1" dirty="0"/>
              <a:t>Managing Director, Equinix Bulgaria</a:t>
            </a:r>
          </a:p>
          <a:p>
            <a:r>
              <a:rPr lang="en-GB" b="1" dirty="0"/>
              <a:t>zdravko.nikolov@eu.equinix.com </a:t>
            </a:r>
            <a:endParaRPr lang="en-US" b="1" dirty="0"/>
          </a:p>
        </p:txBody>
      </p:sp>
    </p:spTree>
    <p:extLst>
      <p:ext uri="{BB962C8B-B14F-4D97-AF65-F5344CB8AC3E}">
        <p14:creationId xmlns:p14="http://schemas.microsoft.com/office/powerpoint/2010/main" val="3926517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182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7557C03-8BCA-42C8-B994-6FD4464ACEF1}"/>
              </a:ext>
            </a:extLst>
          </p:cNvPr>
          <p:cNvSpPr>
            <a:spLocks noGrp="1"/>
          </p:cNvSpPr>
          <p:nvPr/>
        </p:nvSpPr>
        <p:spPr>
          <a:xfrm>
            <a:off x="0" y="0"/>
            <a:ext cx="12192000" cy="123825"/>
          </a:xfrm>
          <a:prstGeom prst="rect">
            <a:avLst/>
          </a:prstGeom>
          <a:solidFill>
            <a:srgbClr val="ED1C24"/>
          </a:solidFill>
          <a:ln w="0">
            <a:noFill/>
            <a:prstDash val="solid"/>
          </a:ln>
        </p:spPr>
        <p:txBody>
          <a:bodyPr/>
          <a:lstStyle/>
          <a:p>
            <a:endParaRPr lang="de-DE"/>
          </a:p>
        </p:txBody>
      </p:sp>
      <p:sp>
        <p:nvSpPr>
          <p:cNvPr id="2" name="Rectangle 1">
            <a:extLst>
              <a:ext uri="{FF2B5EF4-FFF2-40B4-BE49-F238E27FC236}">
                <a16:creationId xmlns:a16="http://schemas.microsoft.com/office/drawing/2014/main" id="{75972D0C-FA06-45F1-90EF-CF3F2D95CA10}"/>
              </a:ext>
            </a:extLst>
          </p:cNvPr>
          <p:cNvSpPr>
            <a:spLocks noGrp="1"/>
          </p:cNvSpPr>
          <p:nvPr/>
        </p:nvSpPr>
        <p:spPr>
          <a:xfrm>
            <a:off x="704850" y="647700"/>
            <a:ext cx="3905250" cy="285750"/>
          </a:xfrm>
          <a:prstGeom prst="rect">
            <a:avLst/>
          </a:prstGeom>
          <a:noFill/>
          <a:ln w="0">
            <a:noFill/>
            <a:prstDash val="solid"/>
          </a:ln>
        </p:spPr>
        <p:txBody>
          <a:bodyPr>
            <a:normAutofit/>
          </a:bodyPr>
          <a:lstStyle/>
          <a:p>
            <a:pPr algn="l">
              <a:defRPr sz="1275" b="1">
                <a:solidFill>
                  <a:srgbClr val="ED1C24"/>
                </a:solidFill>
                <a:latin typeface="Bitstream Charter"/>
                <a:ea typeface="Bitstream Charter"/>
                <a:cs typeface="Bitstream Charter"/>
              </a:defRPr>
            </a:pPr>
            <a:r>
              <a:rPr sz="1275" b="1">
                <a:solidFill>
                  <a:srgbClr val="ED1C24"/>
                </a:solidFill>
                <a:latin typeface="Bitstream Charter"/>
                <a:ea typeface="Bitstream Charter"/>
                <a:cs typeface="Bitstream Charter"/>
              </a:rPr>
              <a:t>RONOG 11</a:t>
            </a:r>
          </a:p>
        </p:txBody>
      </p:sp>
      <p:sp>
        <p:nvSpPr>
          <p:cNvPr id="3" name="Rectangle 2">
            <a:extLst>
              <a:ext uri="{FF2B5EF4-FFF2-40B4-BE49-F238E27FC236}">
                <a16:creationId xmlns:a16="http://schemas.microsoft.com/office/drawing/2014/main" id="{9A793CA8-5638-4FB6-ACF6-1A36F9EB3231}"/>
              </a:ext>
            </a:extLst>
          </p:cNvPr>
          <p:cNvSpPr>
            <a:spLocks noGrp="1"/>
          </p:cNvSpPr>
          <p:nvPr/>
        </p:nvSpPr>
        <p:spPr>
          <a:xfrm>
            <a:off x="704850" y="1619250"/>
            <a:ext cx="9048750" cy="647700"/>
          </a:xfrm>
          <a:prstGeom prst="rect">
            <a:avLst/>
          </a:prstGeom>
          <a:noFill/>
          <a:ln w="0">
            <a:noFill/>
            <a:prstDash val="solid"/>
          </a:ln>
        </p:spPr>
        <p:txBody>
          <a:bodyPr>
            <a:normAutofit/>
          </a:bodyPr>
          <a:lstStyle/>
          <a:p>
            <a:pPr algn="l">
              <a:defRPr sz="3225" b="1">
                <a:solidFill>
                  <a:srgbClr val="FFFFFF"/>
                </a:solidFill>
                <a:latin typeface="Bitstream Charter"/>
                <a:ea typeface="Bitstream Charter"/>
                <a:cs typeface="Bitstream Charter"/>
              </a:defRPr>
            </a:pPr>
            <a:r>
              <a:rPr lang="en-US" sz="3225" b="1" dirty="0">
                <a:solidFill>
                  <a:srgbClr val="FFFFFF"/>
                </a:solidFill>
                <a:latin typeface="Bitstream Charter"/>
                <a:ea typeface="Bitstream Charter"/>
                <a:cs typeface="Bitstream Charter"/>
              </a:rPr>
              <a:t>What is an expert?</a:t>
            </a:r>
            <a:endParaRPr sz="3225" b="1" dirty="0">
              <a:solidFill>
                <a:srgbClr val="FFFFFF"/>
              </a:solidFill>
              <a:latin typeface="Bitstream Charter"/>
              <a:ea typeface="Bitstream Charter"/>
              <a:cs typeface="Bitstream Charter"/>
            </a:endParaRPr>
          </a:p>
        </p:txBody>
      </p:sp>
      <p:sp>
        <p:nvSpPr>
          <p:cNvPr id="4" name="Rectangle 3">
            <a:extLst>
              <a:ext uri="{FF2B5EF4-FFF2-40B4-BE49-F238E27FC236}">
                <a16:creationId xmlns:a16="http://schemas.microsoft.com/office/drawing/2014/main" id="{D029DB32-7E5A-4597-9AFC-68AA8B027A05}"/>
              </a:ext>
            </a:extLst>
          </p:cNvPr>
          <p:cNvSpPr>
            <a:spLocks noGrp="1"/>
          </p:cNvSpPr>
          <p:nvPr/>
        </p:nvSpPr>
        <p:spPr>
          <a:xfrm>
            <a:off x="704850" y="2400300"/>
            <a:ext cx="8527640" cy="864010"/>
          </a:xfrm>
          <a:prstGeom prst="rect">
            <a:avLst/>
          </a:prstGeom>
          <a:noFill/>
          <a:ln w="0">
            <a:noFill/>
            <a:prstDash val="solid"/>
          </a:ln>
        </p:spPr>
        <p:txBody>
          <a:bodyPr>
            <a:normAutofit fontScale="70000" lnSpcReduction="20000"/>
          </a:bodyPr>
          <a:lstStyle/>
          <a:p>
            <a:pPr>
              <a:defRPr sz="1800" b="0">
                <a:solidFill>
                  <a:srgbClr val="C9D0D6"/>
                </a:solidFill>
                <a:latin typeface="Bitstream Charter"/>
                <a:ea typeface="Bitstream Charter"/>
                <a:cs typeface="Bitstream Charter"/>
              </a:defRPr>
            </a:pPr>
            <a:r>
              <a:rPr lang="bg-BG" sz="2400" dirty="0">
                <a:solidFill>
                  <a:srgbClr val="C9D0D6"/>
                </a:solidFill>
                <a:latin typeface="Bitstream Charter"/>
              </a:rPr>
              <a:t>"</a:t>
            </a:r>
            <a:r>
              <a:rPr lang="bg-BG" sz="3500" i="1" dirty="0">
                <a:solidFill>
                  <a:srgbClr val="C9D0D6"/>
                </a:solidFill>
                <a:latin typeface="Bitstream Charter"/>
              </a:rPr>
              <a:t>a </a:t>
            </a:r>
            <a:r>
              <a:rPr lang="bg-BG" sz="3500" i="1" dirty="0" err="1">
                <a:solidFill>
                  <a:srgbClr val="C9D0D6"/>
                </a:solidFill>
                <a:latin typeface="Bitstream Charter"/>
              </a:rPr>
              <a:t>person</a:t>
            </a:r>
            <a:r>
              <a:rPr lang="bg-BG" sz="3500" i="1" dirty="0">
                <a:solidFill>
                  <a:srgbClr val="C9D0D6"/>
                </a:solidFill>
                <a:latin typeface="Bitstream Charter"/>
              </a:rPr>
              <a:t> </a:t>
            </a:r>
            <a:r>
              <a:rPr lang="bg-BG" sz="3500" i="1" dirty="0" err="1">
                <a:solidFill>
                  <a:srgbClr val="C9D0D6"/>
                </a:solidFill>
                <a:latin typeface="Bitstream Charter"/>
              </a:rPr>
              <a:t>who</a:t>
            </a:r>
            <a:r>
              <a:rPr lang="bg-BG" sz="3500" i="1" dirty="0">
                <a:solidFill>
                  <a:srgbClr val="C9D0D6"/>
                </a:solidFill>
                <a:latin typeface="Bitstream Charter"/>
              </a:rPr>
              <a:t> </a:t>
            </a:r>
            <a:r>
              <a:rPr lang="bg-BG" sz="3500" i="1" dirty="0" err="1">
                <a:solidFill>
                  <a:srgbClr val="C9D0D6"/>
                </a:solidFill>
                <a:latin typeface="Bitstream Charter"/>
              </a:rPr>
              <a:t>has</a:t>
            </a:r>
            <a:r>
              <a:rPr lang="bg-BG" sz="3500" i="1" dirty="0">
                <a:solidFill>
                  <a:srgbClr val="C9D0D6"/>
                </a:solidFill>
                <a:latin typeface="Bitstream Charter"/>
              </a:rPr>
              <a:t> </a:t>
            </a:r>
            <a:r>
              <a:rPr lang="bg-BG" sz="3500" i="1" dirty="0" err="1">
                <a:solidFill>
                  <a:srgbClr val="C9D0D6"/>
                </a:solidFill>
                <a:latin typeface="Bitstream Charter"/>
              </a:rPr>
              <a:t>made</a:t>
            </a:r>
            <a:r>
              <a:rPr lang="bg-BG" sz="3500" i="1" dirty="0">
                <a:solidFill>
                  <a:srgbClr val="C9D0D6"/>
                </a:solidFill>
                <a:latin typeface="Bitstream Charter"/>
              </a:rPr>
              <a:t> </a:t>
            </a:r>
            <a:r>
              <a:rPr lang="bg-BG" sz="3500" i="1" dirty="0" err="1">
                <a:solidFill>
                  <a:srgbClr val="C9D0D6"/>
                </a:solidFill>
                <a:latin typeface="Bitstream Charter"/>
              </a:rPr>
              <a:t>all</a:t>
            </a:r>
            <a:r>
              <a:rPr lang="bg-BG" sz="3500" i="1" dirty="0">
                <a:solidFill>
                  <a:srgbClr val="C9D0D6"/>
                </a:solidFill>
                <a:latin typeface="Bitstream Charter"/>
              </a:rPr>
              <a:t> </a:t>
            </a:r>
            <a:r>
              <a:rPr lang="bg-BG" sz="3500" i="1" dirty="0" err="1">
                <a:solidFill>
                  <a:srgbClr val="C9D0D6"/>
                </a:solidFill>
                <a:latin typeface="Bitstream Charter"/>
              </a:rPr>
              <a:t>the</a:t>
            </a:r>
            <a:r>
              <a:rPr lang="bg-BG" sz="3500" i="1" dirty="0">
                <a:solidFill>
                  <a:srgbClr val="C9D0D6"/>
                </a:solidFill>
                <a:latin typeface="Bitstream Charter"/>
              </a:rPr>
              <a:t> </a:t>
            </a:r>
            <a:r>
              <a:rPr lang="bg-BG" sz="3500" i="1" dirty="0" err="1">
                <a:solidFill>
                  <a:srgbClr val="C9D0D6"/>
                </a:solidFill>
                <a:latin typeface="Bitstream Charter"/>
              </a:rPr>
              <a:t>mistakes</a:t>
            </a:r>
            <a:r>
              <a:rPr lang="bg-BG" sz="3500" i="1" dirty="0">
                <a:solidFill>
                  <a:srgbClr val="C9D0D6"/>
                </a:solidFill>
                <a:latin typeface="Bitstream Charter"/>
              </a:rPr>
              <a:t> </a:t>
            </a:r>
            <a:r>
              <a:rPr lang="bg-BG" sz="3500" i="1" dirty="0" err="1">
                <a:solidFill>
                  <a:srgbClr val="C9D0D6"/>
                </a:solidFill>
                <a:latin typeface="Bitstream Charter"/>
              </a:rPr>
              <a:t>that</a:t>
            </a:r>
            <a:r>
              <a:rPr lang="bg-BG" sz="3500" i="1" dirty="0">
                <a:solidFill>
                  <a:srgbClr val="C9D0D6"/>
                </a:solidFill>
                <a:latin typeface="Bitstream Charter"/>
              </a:rPr>
              <a:t> </a:t>
            </a:r>
            <a:r>
              <a:rPr lang="bg-BG" sz="3500" i="1" dirty="0" err="1">
                <a:solidFill>
                  <a:srgbClr val="C9D0D6"/>
                </a:solidFill>
                <a:latin typeface="Bitstream Charter"/>
              </a:rPr>
              <a:t>can</a:t>
            </a:r>
            <a:r>
              <a:rPr lang="bg-BG" sz="3500" i="1" dirty="0">
                <a:solidFill>
                  <a:srgbClr val="C9D0D6"/>
                </a:solidFill>
                <a:latin typeface="Bitstream Charter"/>
              </a:rPr>
              <a:t> </a:t>
            </a:r>
            <a:r>
              <a:rPr lang="bg-BG" sz="3500" i="1" dirty="0" err="1">
                <a:solidFill>
                  <a:srgbClr val="C9D0D6"/>
                </a:solidFill>
                <a:latin typeface="Bitstream Charter"/>
              </a:rPr>
              <a:t>be</a:t>
            </a:r>
            <a:r>
              <a:rPr lang="bg-BG" sz="3500" i="1" dirty="0">
                <a:solidFill>
                  <a:srgbClr val="C9D0D6"/>
                </a:solidFill>
                <a:latin typeface="Bitstream Charter"/>
              </a:rPr>
              <a:t> </a:t>
            </a:r>
            <a:r>
              <a:rPr lang="bg-BG" sz="3500" i="1" dirty="0" err="1">
                <a:solidFill>
                  <a:srgbClr val="C9D0D6"/>
                </a:solidFill>
                <a:latin typeface="Bitstream Charter"/>
              </a:rPr>
              <a:t>made</a:t>
            </a:r>
            <a:r>
              <a:rPr lang="bg-BG" sz="3500" i="1" dirty="0">
                <a:solidFill>
                  <a:srgbClr val="C9D0D6"/>
                </a:solidFill>
                <a:latin typeface="Bitstream Charter"/>
              </a:rPr>
              <a:t> </a:t>
            </a:r>
            <a:r>
              <a:rPr lang="bg-BG" sz="3500" i="1" dirty="0" err="1">
                <a:solidFill>
                  <a:srgbClr val="C9D0D6"/>
                </a:solidFill>
                <a:latin typeface="Bitstream Charter"/>
              </a:rPr>
              <a:t>in</a:t>
            </a:r>
            <a:r>
              <a:rPr lang="bg-BG" sz="3500" i="1" dirty="0">
                <a:solidFill>
                  <a:srgbClr val="C9D0D6"/>
                </a:solidFill>
                <a:latin typeface="Bitstream Charter"/>
              </a:rPr>
              <a:t> a </a:t>
            </a:r>
            <a:r>
              <a:rPr lang="bg-BG" sz="3500" i="1" dirty="0" err="1">
                <a:solidFill>
                  <a:srgbClr val="C9D0D6"/>
                </a:solidFill>
                <a:latin typeface="Bitstream Charter"/>
              </a:rPr>
              <a:t>very</a:t>
            </a:r>
            <a:r>
              <a:rPr lang="bg-BG" sz="3500" i="1" dirty="0">
                <a:solidFill>
                  <a:srgbClr val="C9D0D6"/>
                </a:solidFill>
                <a:latin typeface="Bitstream Charter"/>
              </a:rPr>
              <a:t> </a:t>
            </a:r>
            <a:r>
              <a:rPr lang="bg-BG" sz="3500" i="1" dirty="0" err="1">
                <a:solidFill>
                  <a:srgbClr val="C9D0D6"/>
                </a:solidFill>
                <a:latin typeface="Bitstream Charter"/>
              </a:rPr>
              <a:t>narrow</a:t>
            </a:r>
            <a:r>
              <a:rPr lang="bg-BG" sz="3500" i="1" dirty="0">
                <a:solidFill>
                  <a:srgbClr val="C9D0D6"/>
                </a:solidFill>
                <a:latin typeface="Bitstream Charter"/>
              </a:rPr>
              <a:t> </a:t>
            </a:r>
            <a:r>
              <a:rPr lang="bg-BG" sz="3500" i="1" dirty="0" err="1">
                <a:solidFill>
                  <a:srgbClr val="C9D0D6"/>
                </a:solidFill>
                <a:latin typeface="Bitstream Charter"/>
              </a:rPr>
              <a:t>field</a:t>
            </a:r>
            <a:r>
              <a:rPr lang="bg-BG" sz="2400" dirty="0">
                <a:solidFill>
                  <a:srgbClr val="C9D0D6"/>
                </a:solidFill>
                <a:latin typeface="Bitstream Charter"/>
              </a:rPr>
              <a:t>."</a:t>
            </a:r>
            <a:endParaRPr lang="en-US" sz="2400" b="0" dirty="0">
              <a:solidFill>
                <a:srgbClr val="C9D0D6"/>
              </a:solidFill>
              <a:latin typeface="Bitstream Charter"/>
              <a:ea typeface="Bitstream Charter"/>
              <a:cs typeface="Bitstream Charter"/>
            </a:endParaRPr>
          </a:p>
          <a:p>
            <a:pPr algn="r">
              <a:defRPr sz="1800" b="0">
                <a:solidFill>
                  <a:srgbClr val="C9D0D6"/>
                </a:solidFill>
                <a:latin typeface="Bitstream Charter"/>
                <a:ea typeface="Bitstream Charter"/>
                <a:cs typeface="Bitstream Charter"/>
              </a:defRPr>
            </a:pPr>
            <a:r>
              <a:rPr lang="en-US" sz="1800" b="0" dirty="0">
                <a:solidFill>
                  <a:srgbClr val="C9D0D6"/>
                </a:solidFill>
                <a:latin typeface="Bitstream Charter"/>
                <a:ea typeface="Bitstream Charter"/>
                <a:cs typeface="Bitstream Charter"/>
              </a:rPr>
              <a:t>Neils Bohr</a:t>
            </a:r>
            <a:endParaRPr sz="1800" b="0" dirty="0">
              <a:solidFill>
                <a:srgbClr val="C9D0D6"/>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FAD27AF1-3E85-4FFE-962A-A9450E326FE5}"/>
              </a:ext>
            </a:extLst>
          </p:cNvPr>
          <p:cNvSpPr>
            <a:spLocks noGrp="1"/>
          </p:cNvSpPr>
          <p:nvPr/>
        </p:nvSpPr>
        <p:spPr>
          <a:xfrm>
            <a:off x="609600" y="6419850"/>
            <a:ext cx="10001250" cy="209550"/>
          </a:xfrm>
          <a:prstGeom prst="rect">
            <a:avLst/>
          </a:prstGeom>
          <a:noFill/>
          <a:ln w="0">
            <a:noFill/>
            <a:prstDash val="solid"/>
          </a:ln>
        </p:spPr>
        <p:txBody>
          <a:bodyPr>
            <a:normAutofit fontScale="98350" lnSpcReduction="10000"/>
          </a:bodyPr>
          <a:lstStyle/>
          <a:p>
            <a:pPr algn="l">
              <a:defRPr sz="788" b="0">
                <a:solidFill>
                  <a:srgbClr val="B8C0C7"/>
                </a:solidFill>
                <a:latin typeface="Bitstream Charter"/>
                <a:ea typeface="Bitstream Charter"/>
                <a:cs typeface="Bitstream Charter"/>
              </a:defRPr>
            </a:pPr>
            <a:r>
              <a:rPr sz="788" b="0">
                <a:solidFill>
                  <a:srgbClr val="B8C0C7"/>
                </a:solidFill>
                <a:latin typeface="Bitstream Charter"/>
                <a:ea typeface="Bitstream Charter"/>
                <a:cs typeface="Bitstream Charter"/>
              </a:rPr>
              <a:t>Sources include TeleGeography subscriber data and RIPE Atlas observations</a:t>
            </a:r>
          </a:p>
        </p:txBody>
      </p:sp>
      <p:sp>
        <p:nvSpPr>
          <p:cNvPr id="20" name="Rectangle 19">
            <a:extLst>
              <a:ext uri="{FF2B5EF4-FFF2-40B4-BE49-F238E27FC236}">
                <a16:creationId xmlns:a16="http://schemas.microsoft.com/office/drawing/2014/main" id="{CE982E80-0EE5-492E-ADEC-6EDFBBB1C269}"/>
              </a:ext>
            </a:extLst>
          </p:cNvPr>
          <p:cNvSpPr>
            <a:spLocks noGrp="1"/>
          </p:cNvSpPr>
          <p:nvPr/>
        </p:nvSpPr>
        <p:spPr>
          <a:xfrm>
            <a:off x="11049000" y="6400800"/>
            <a:ext cx="533400" cy="219075"/>
          </a:xfrm>
          <a:prstGeom prst="rect">
            <a:avLst/>
          </a:prstGeom>
          <a:noFill/>
          <a:ln w="0">
            <a:noFill/>
            <a:prstDash val="solid"/>
          </a:ln>
        </p:spPr>
        <p:txBody>
          <a:bodyPr>
            <a:normAutofit/>
          </a:bodyPr>
          <a:lstStyle/>
          <a:p>
            <a:pPr algn="r">
              <a:defRPr sz="825" b="1">
                <a:solidFill>
                  <a:srgbClr val="FFFFFF"/>
                </a:solidFill>
                <a:latin typeface="Bitstream Charter"/>
                <a:ea typeface="Bitstream Charter"/>
                <a:cs typeface="Bitstream Charter"/>
              </a:defRPr>
            </a:pPr>
            <a:r>
              <a:rPr sz="825" b="1">
                <a:solidFill>
                  <a:srgbClr val="FFFFFF"/>
                </a:solidFill>
                <a:latin typeface="Bitstream Charter"/>
                <a:ea typeface="Bitstream Charter"/>
                <a:cs typeface="Bitstream Charter"/>
              </a:rPr>
              <a:t>01</a:t>
            </a:r>
          </a:p>
        </p:txBody>
      </p:sp>
    </p:spTree>
    <p:extLst>
      <p:ext uri="{BB962C8B-B14F-4D97-AF65-F5344CB8AC3E}">
        <p14:creationId xmlns:p14="http://schemas.microsoft.com/office/powerpoint/2010/main" val="983936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E9569-503A-06E0-9892-93149D01C0E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DB2AB16-7BD8-B5DA-71AD-B39896583736}"/>
              </a:ext>
            </a:extLst>
          </p:cNvPr>
          <p:cNvSpPr>
            <a:spLocks noGrp="1"/>
          </p:cNvSpPr>
          <p:nvPr/>
        </p:nvSpPr>
        <p:spPr>
          <a:xfrm>
            <a:off x="0" y="0"/>
            <a:ext cx="12192000" cy="123825"/>
          </a:xfrm>
          <a:prstGeom prst="rect">
            <a:avLst/>
          </a:prstGeom>
          <a:solidFill>
            <a:srgbClr val="ED1C24"/>
          </a:solidFill>
          <a:ln w="0">
            <a:noFill/>
            <a:prstDash val="solid"/>
          </a:ln>
        </p:spPr>
        <p:txBody>
          <a:bodyPr/>
          <a:lstStyle/>
          <a:p>
            <a:endParaRPr lang="de-DE"/>
          </a:p>
        </p:txBody>
      </p:sp>
      <p:sp>
        <p:nvSpPr>
          <p:cNvPr id="2" name="Rectangle 1">
            <a:extLst>
              <a:ext uri="{FF2B5EF4-FFF2-40B4-BE49-F238E27FC236}">
                <a16:creationId xmlns:a16="http://schemas.microsoft.com/office/drawing/2014/main" id="{13EAF4F4-6811-DFC1-63E5-34F86575AD28}"/>
              </a:ext>
            </a:extLst>
          </p:cNvPr>
          <p:cNvSpPr>
            <a:spLocks noGrp="1"/>
          </p:cNvSpPr>
          <p:nvPr/>
        </p:nvSpPr>
        <p:spPr>
          <a:xfrm>
            <a:off x="162238" y="243909"/>
            <a:ext cx="3905250" cy="285750"/>
          </a:xfrm>
          <a:prstGeom prst="rect">
            <a:avLst/>
          </a:prstGeom>
          <a:noFill/>
          <a:ln w="0">
            <a:noFill/>
            <a:prstDash val="solid"/>
          </a:ln>
        </p:spPr>
        <p:txBody>
          <a:bodyPr>
            <a:normAutofit/>
          </a:bodyPr>
          <a:lstStyle/>
          <a:p>
            <a:pPr algn="l">
              <a:defRPr sz="1275" b="1">
                <a:solidFill>
                  <a:srgbClr val="ED1C24"/>
                </a:solidFill>
                <a:latin typeface="Bitstream Charter"/>
                <a:ea typeface="Bitstream Charter"/>
                <a:cs typeface="Bitstream Charter"/>
              </a:defRPr>
            </a:pPr>
            <a:r>
              <a:rPr sz="1275" b="1" dirty="0">
                <a:solidFill>
                  <a:srgbClr val="ED1C24"/>
                </a:solidFill>
                <a:latin typeface="Bitstream Charter"/>
                <a:ea typeface="Bitstream Charter"/>
                <a:cs typeface="Bitstream Charter"/>
              </a:rPr>
              <a:t>RONOG 11</a:t>
            </a:r>
          </a:p>
        </p:txBody>
      </p:sp>
      <p:sp>
        <p:nvSpPr>
          <p:cNvPr id="3" name="Rectangle 2">
            <a:extLst>
              <a:ext uri="{FF2B5EF4-FFF2-40B4-BE49-F238E27FC236}">
                <a16:creationId xmlns:a16="http://schemas.microsoft.com/office/drawing/2014/main" id="{4E3B0D99-0CE7-75E0-D853-6A68FAEF410F}"/>
              </a:ext>
            </a:extLst>
          </p:cNvPr>
          <p:cNvSpPr>
            <a:spLocks noGrp="1"/>
          </p:cNvSpPr>
          <p:nvPr/>
        </p:nvSpPr>
        <p:spPr>
          <a:xfrm>
            <a:off x="-179404" y="1619250"/>
            <a:ext cx="9048750" cy="647700"/>
          </a:xfrm>
          <a:prstGeom prst="rect">
            <a:avLst/>
          </a:prstGeom>
          <a:noFill/>
          <a:ln w="0">
            <a:noFill/>
            <a:prstDash val="solid"/>
          </a:ln>
        </p:spPr>
        <p:txBody>
          <a:bodyPr>
            <a:normAutofit/>
          </a:bodyPr>
          <a:lstStyle/>
          <a:p>
            <a:pPr algn="l">
              <a:defRPr sz="3225" b="1">
                <a:solidFill>
                  <a:srgbClr val="FFFFFF"/>
                </a:solidFill>
                <a:latin typeface="Bitstream Charter"/>
                <a:ea typeface="Bitstream Charter"/>
                <a:cs typeface="Bitstream Charter"/>
              </a:defRPr>
            </a:pPr>
            <a:r>
              <a:rPr lang="en-US" sz="3225" b="1" dirty="0">
                <a:solidFill>
                  <a:srgbClr val="FFFFFF"/>
                </a:solidFill>
                <a:latin typeface="Bitstream Charter"/>
                <a:ea typeface="Bitstream Charter"/>
                <a:cs typeface="Bitstream Charter"/>
              </a:rPr>
              <a:t>What is an expert?</a:t>
            </a:r>
            <a:endParaRPr sz="3225" b="1" dirty="0">
              <a:solidFill>
                <a:srgbClr val="FFFFFF"/>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5F8E823E-698D-FC74-7555-8B035C68B8D2}"/>
              </a:ext>
            </a:extLst>
          </p:cNvPr>
          <p:cNvSpPr>
            <a:spLocks noGrp="1"/>
          </p:cNvSpPr>
          <p:nvPr/>
        </p:nvSpPr>
        <p:spPr>
          <a:xfrm>
            <a:off x="-274654" y="6419850"/>
            <a:ext cx="10001250" cy="209550"/>
          </a:xfrm>
          <a:prstGeom prst="rect">
            <a:avLst/>
          </a:prstGeom>
          <a:noFill/>
          <a:ln w="0">
            <a:noFill/>
            <a:prstDash val="solid"/>
          </a:ln>
        </p:spPr>
        <p:txBody>
          <a:bodyPr>
            <a:normAutofit fontScale="98350" lnSpcReduction="10000"/>
          </a:bodyPr>
          <a:lstStyle/>
          <a:p>
            <a:pPr algn="l">
              <a:defRPr sz="788" b="0">
                <a:solidFill>
                  <a:srgbClr val="B8C0C7"/>
                </a:solidFill>
                <a:latin typeface="Bitstream Charter"/>
                <a:ea typeface="Bitstream Charter"/>
                <a:cs typeface="Bitstream Charter"/>
              </a:defRPr>
            </a:pPr>
            <a:r>
              <a:rPr sz="788" b="0">
                <a:solidFill>
                  <a:srgbClr val="B8C0C7"/>
                </a:solidFill>
                <a:latin typeface="Bitstream Charter"/>
                <a:ea typeface="Bitstream Charter"/>
                <a:cs typeface="Bitstream Charter"/>
              </a:rPr>
              <a:t>Sources include TeleGeography subscriber data and RIPE Atlas observations</a:t>
            </a:r>
          </a:p>
        </p:txBody>
      </p:sp>
      <p:sp>
        <p:nvSpPr>
          <p:cNvPr id="20" name="Rectangle 19">
            <a:extLst>
              <a:ext uri="{FF2B5EF4-FFF2-40B4-BE49-F238E27FC236}">
                <a16:creationId xmlns:a16="http://schemas.microsoft.com/office/drawing/2014/main" id="{B09E9458-ABF2-7AC0-378A-D61EB7E94741}"/>
              </a:ext>
            </a:extLst>
          </p:cNvPr>
          <p:cNvSpPr>
            <a:spLocks noGrp="1"/>
          </p:cNvSpPr>
          <p:nvPr/>
        </p:nvSpPr>
        <p:spPr>
          <a:xfrm>
            <a:off x="10164746" y="6400800"/>
            <a:ext cx="533400" cy="219075"/>
          </a:xfrm>
          <a:prstGeom prst="rect">
            <a:avLst/>
          </a:prstGeom>
          <a:noFill/>
          <a:ln w="0">
            <a:noFill/>
            <a:prstDash val="solid"/>
          </a:ln>
        </p:spPr>
        <p:txBody>
          <a:bodyPr>
            <a:normAutofit/>
          </a:bodyPr>
          <a:lstStyle/>
          <a:p>
            <a:pPr algn="r">
              <a:defRPr sz="825" b="1">
                <a:solidFill>
                  <a:srgbClr val="FFFFFF"/>
                </a:solidFill>
                <a:latin typeface="Bitstream Charter"/>
                <a:ea typeface="Bitstream Charter"/>
                <a:cs typeface="Bitstream Charter"/>
              </a:defRPr>
            </a:pPr>
            <a:r>
              <a:rPr sz="825" b="1">
                <a:solidFill>
                  <a:srgbClr val="FFFFFF"/>
                </a:solidFill>
                <a:latin typeface="Bitstream Charter"/>
                <a:ea typeface="Bitstream Charter"/>
                <a:cs typeface="Bitstream Charter"/>
              </a:rPr>
              <a:t>01</a:t>
            </a:r>
          </a:p>
        </p:txBody>
      </p:sp>
      <p:pic>
        <p:nvPicPr>
          <p:cNvPr id="6" name="Picture 5">
            <a:extLst>
              <a:ext uri="{FF2B5EF4-FFF2-40B4-BE49-F238E27FC236}">
                <a16:creationId xmlns:a16="http://schemas.microsoft.com/office/drawing/2014/main" id="{10856513-E04B-3EA2-0C9A-4107397246AE}"/>
              </a:ext>
            </a:extLst>
          </p:cNvPr>
          <p:cNvPicPr>
            <a:picLocks noChangeAspect="1"/>
          </p:cNvPicPr>
          <p:nvPr/>
        </p:nvPicPr>
        <p:blipFill>
          <a:blip r:embed="rId3"/>
          <a:stretch>
            <a:fillRect/>
          </a:stretch>
        </p:blipFill>
        <p:spPr>
          <a:xfrm>
            <a:off x="1652311" y="935493"/>
            <a:ext cx="3073660" cy="2325118"/>
          </a:xfrm>
          <a:prstGeom prst="rect">
            <a:avLst/>
          </a:prstGeom>
        </p:spPr>
      </p:pic>
      <p:pic>
        <p:nvPicPr>
          <p:cNvPr id="8" name="Picture 7">
            <a:extLst>
              <a:ext uri="{FF2B5EF4-FFF2-40B4-BE49-F238E27FC236}">
                <a16:creationId xmlns:a16="http://schemas.microsoft.com/office/drawing/2014/main" id="{8881879B-1A15-5CD9-7E44-F79554E4F861}"/>
              </a:ext>
            </a:extLst>
          </p:cNvPr>
          <p:cNvPicPr>
            <a:picLocks noChangeAspect="1"/>
          </p:cNvPicPr>
          <p:nvPr/>
        </p:nvPicPr>
        <p:blipFill>
          <a:blip r:embed="rId4"/>
          <a:stretch>
            <a:fillRect/>
          </a:stretch>
        </p:blipFill>
        <p:spPr>
          <a:xfrm>
            <a:off x="258519" y="1260297"/>
            <a:ext cx="1263936" cy="1637582"/>
          </a:xfrm>
          <a:prstGeom prst="rect">
            <a:avLst/>
          </a:prstGeom>
        </p:spPr>
      </p:pic>
      <p:pic>
        <p:nvPicPr>
          <p:cNvPr id="10" name="Picture 9">
            <a:extLst>
              <a:ext uri="{FF2B5EF4-FFF2-40B4-BE49-F238E27FC236}">
                <a16:creationId xmlns:a16="http://schemas.microsoft.com/office/drawing/2014/main" id="{ABA8BA8C-0340-F7C7-0FE1-160618274F6B}"/>
              </a:ext>
            </a:extLst>
          </p:cNvPr>
          <p:cNvPicPr>
            <a:picLocks noChangeAspect="1"/>
          </p:cNvPicPr>
          <p:nvPr/>
        </p:nvPicPr>
        <p:blipFill>
          <a:blip r:embed="rId4"/>
          <a:stretch>
            <a:fillRect/>
          </a:stretch>
        </p:blipFill>
        <p:spPr>
          <a:xfrm>
            <a:off x="4810810" y="1300397"/>
            <a:ext cx="1263935" cy="1637581"/>
          </a:xfrm>
          <a:prstGeom prst="rect">
            <a:avLst/>
          </a:prstGeom>
        </p:spPr>
      </p:pic>
      <p:pic>
        <p:nvPicPr>
          <p:cNvPr id="12" name="Picture 11">
            <a:extLst>
              <a:ext uri="{FF2B5EF4-FFF2-40B4-BE49-F238E27FC236}">
                <a16:creationId xmlns:a16="http://schemas.microsoft.com/office/drawing/2014/main" id="{ADBF928F-3051-041B-DC75-28E827FA3C32}"/>
              </a:ext>
            </a:extLst>
          </p:cNvPr>
          <p:cNvPicPr>
            <a:picLocks noChangeAspect="1"/>
          </p:cNvPicPr>
          <p:nvPr/>
        </p:nvPicPr>
        <p:blipFill>
          <a:blip r:embed="rId5"/>
          <a:stretch>
            <a:fillRect/>
          </a:stretch>
        </p:blipFill>
        <p:spPr>
          <a:xfrm>
            <a:off x="396447" y="3834691"/>
            <a:ext cx="4732894" cy="2100095"/>
          </a:xfrm>
          <a:prstGeom prst="rect">
            <a:avLst/>
          </a:prstGeom>
        </p:spPr>
      </p:pic>
      <p:sp>
        <p:nvSpPr>
          <p:cNvPr id="14" name="Rectangle 13">
            <a:extLst>
              <a:ext uri="{FF2B5EF4-FFF2-40B4-BE49-F238E27FC236}">
                <a16:creationId xmlns:a16="http://schemas.microsoft.com/office/drawing/2014/main" id="{C5B06D78-CF0E-01C1-ED95-8DF69A65A922}"/>
              </a:ext>
            </a:extLst>
          </p:cNvPr>
          <p:cNvSpPr>
            <a:spLocks noGrp="1"/>
          </p:cNvSpPr>
          <p:nvPr/>
        </p:nvSpPr>
        <p:spPr>
          <a:xfrm>
            <a:off x="5279946" y="3190465"/>
            <a:ext cx="1030419" cy="237431"/>
          </a:xfrm>
          <a:prstGeom prst="rect">
            <a:avLst/>
          </a:prstGeom>
          <a:noFill/>
          <a:ln w="0">
            <a:noFill/>
            <a:prstDash val="solid"/>
          </a:ln>
        </p:spPr>
        <p:txBody>
          <a:bodyPr>
            <a:normAutofit fontScale="85000" lnSpcReduction="20000"/>
          </a:bodyPr>
          <a:lstStyle/>
          <a:p>
            <a:pPr algn="l">
              <a:defRPr sz="1275" b="1">
                <a:solidFill>
                  <a:srgbClr val="ED1C24"/>
                </a:solidFill>
                <a:latin typeface="Bitstream Charter"/>
                <a:ea typeface="Bitstream Charter"/>
                <a:cs typeface="Bitstream Charter"/>
              </a:defRPr>
            </a:pPr>
            <a:r>
              <a:rPr lang="en-US" sz="1275" b="1" dirty="0">
                <a:solidFill>
                  <a:srgbClr val="ED1C24"/>
                </a:solidFill>
                <a:latin typeface="Bitstream Charter"/>
                <a:ea typeface="Bitstream Charter"/>
                <a:cs typeface="Bitstream Charter"/>
              </a:rPr>
              <a:t>1876 - 1990</a:t>
            </a:r>
            <a:endParaRPr sz="1275" b="1" dirty="0">
              <a:solidFill>
                <a:srgbClr val="ED1C24"/>
              </a:solidFill>
              <a:latin typeface="Bitstream Charter"/>
              <a:ea typeface="Bitstream Charter"/>
              <a:cs typeface="Bitstream Charter"/>
            </a:endParaRPr>
          </a:p>
        </p:txBody>
      </p:sp>
      <p:sp>
        <p:nvSpPr>
          <p:cNvPr id="16" name="Rectangle 15">
            <a:extLst>
              <a:ext uri="{FF2B5EF4-FFF2-40B4-BE49-F238E27FC236}">
                <a16:creationId xmlns:a16="http://schemas.microsoft.com/office/drawing/2014/main" id="{7515C55A-7ADA-FDBE-FE8E-8DE90A47E4F6}"/>
              </a:ext>
            </a:extLst>
          </p:cNvPr>
          <p:cNvSpPr>
            <a:spLocks noGrp="1"/>
          </p:cNvSpPr>
          <p:nvPr/>
        </p:nvSpPr>
        <p:spPr>
          <a:xfrm>
            <a:off x="4344971" y="6028047"/>
            <a:ext cx="3905250" cy="236157"/>
          </a:xfrm>
          <a:prstGeom prst="rect">
            <a:avLst/>
          </a:prstGeom>
          <a:noFill/>
          <a:ln w="0">
            <a:noFill/>
            <a:prstDash val="solid"/>
          </a:ln>
        </p:spPr>
        <p:txBody>
          <a:bodyPr>
            <a:normAutofit fontScale="85000" lnSpcReduction="20000"/>
          </a:bodyPr>
          <a:lstStyle/>
          <a:p>
            <a:pPr algn="l">
              <a:defRPr sz="1275" b="1">
                <a:solidFill>
                  <a:srgbClr val="ED1C24"/>
                </a:solidFill>
                <a:latin typeface="Bitstream Charter"/>
                <a:ea typeface="Bitstream Charter"/>
                <a:cs typeface="Bitstream Charter"/>
              </a:defRPr>
            </a:pPr>
            <a:r>
              <a:rPr lang="en-US" sz="1275" b="1" dirty="0">
                <a:solidFill>
                  <a:srgbClr val="ED1C24"/>
                </a:solidFill>
                <a:latin typeface="Bitstream Charter"/>
                <a:ea typeface="Bitstream Charter"/>
                <a:cs typeface="Bitstream Charter"/>
              </a:rPr>
              <a:t>2000-2020</a:t>
            </a:r>
            <a:endParaRPr sz="1275" b="1" dirty="0">
              <a:solidFill>
                <a:srgbClr val="ED1C24"/>
              </a:solidFill>
              <a:latin typeface="Bitstream Charter"/>
              <a:ea typeface="Bitstream Charter"/>
              <a:cs typeface="Bitstream Charter"/>
            </a:endParaRPr>
          </a:p>
        </p:txBody>
      </p:sp>
      <p:pic>
        <p:nvPicPr>
          <p:cNvPr id="18" name="Picture 17">
            <a:extLst>
              <a:ext uri="{FF2B5EF4-FFF2-40B4-BE49-F238E27FC236}">
                <a16:creationId xmlns:a16="http://schemas.microsoft.com/office/drawing/2014/main" id="{A73DCE10-75CA-CEFE-FF37-5D84CC4858F2}"/>
              </a:ext>
            </a:extLst>
          </p:cNvPr>
          <p:cNvPicPr>
            <a:picLocks noChangeAspect="1"/>
          </p:cNvPicPr>
          <p:nvPr/>
        </p:nvPicPr>
        <p:blipFill>
          <a:blip r:embed="rId6"/>
          <a:stretch>
            <a:fillRect/>
          </a:stretch>
        </p:blipFill>
        <p:spPr>
          <a:xfrm>
            <a:off x="7239635" y="842176"/>
            <a:ext cx="3259422" cy="2495741"/>
          </a:xfrm>
          <a:prstGeom prst="rect">
            <a:avLst/>
          </a:prstGeom>
        </p:spPr>
      </p:pic>
      <p:sp>
        <p:nvSpPr>
          <p:cNvPr id="25" name="Rectangle 24">
            <a:extLst>
              <a:ext uri="{FF2B5EF4-FFF2-40B4-BE49-F238E27FC236}">
                <a16:creationId xmlns:a16="http://schemas.microsoft.com/office/drawing/2014/main" id="{BA60768F-6E15-E1F0-DE92-3BA4C0C6F1B6}"/>
              </a:ext>
            </a:extLst>
          </p:cNvPr>
          <p:cNvSpPr>
            <a:spLocks noGrp="1"/>
          </p:cNvSpPr>
          <p:nvPr/>
        </p:nvSpPr>
        <p:spPr>
          <a:xfrm>
            <a:off x="10627807" y="3161308"/>
            <a:ext cx="3905250" cy="236157"/>
          </a:xfrm>
          <a:prstGeom prst="rect">
            <a:avLst/>
          </a:prstGeom>
          <a:noFill/>
          <a:ln w="0">
            <a:noFill/>
            <a:prstDash val="solid"/>
          </a:ln>
        </p:spPr>
        <p:txBody>
          <a:bodyPr>
            <a:normAutofit fontScale="85000" lnSpcReduction="20000"/>
          </a:bodyPr>
          <a:lstStyle/>
          <a:p>
            <a:pPr algn="l">
              <a:defRPr sz="1275" b="1">
                <a:solidFill>
                  <a:srgbClr val="ED1C24"/>
                </a:solidFill>
                <a:latin typeface="Bitstream Charter"/>
                <a:ea typeface="Bitstream Charter"/>
                <a:cs typeface="Bitstream Charter"/>
              </a:defRPr>
            </a:pPr>
            <a:r>
              <a:rPr lang="en-US" sz="1275" b="1" dirty="0">
                <a:solidFill>
                  <a:srgbClr val="ED1C24"/>
                </a:solidFill>
                <a:latin typeface="Bitstream Charter"/>
                <a:ea typeface="Bitstream Charter"/>
                <a:cs typeface="Bitstream Charter"/>
              </a:rPr>
              <a:t>1980-2000</a:t>
            </a:r>
            <a:endParaRPr sz="1275" b="1" dirty="0">
              <a:solidFill>
                <a:srgbClr val="ED1C24"/>
              </a:solidFill>
              <a:latin typeface="Bitstream Charter"/>
              <a:ea typeface="Bitstream Charter"/>
              <a:cs typeface="Bitstream Charter"/>
            </a:endParaRPr>
          </a:p>
        </p:txBody>
      </p:sp>
      <p:sp>
        <p:nvSpPr>
          <p:cNvPr id="27" name="Rectangle 26">
            <a:extLst>
              <a:ext uri="{FF2B5EF4-FFF2-40B4-BE49-F238E27FC236}">
                <a16:creationId xmlns:a16="http://schemas.microsoft.com/office/drawing/2014/main" id="{6ABA826B-6D6F-A3D0-B816-29029433CE99}"/>
              </a:ext>
            </a:extLst>
          </p:cNvPr>
          <p:cNvSpPr>
            <a:spLocks noGrp="1"/>
          </p:cNvSpPr>
          <p:nvPr/>
        </p:nvSpPr>
        <p:spPr>
          <a:xfrm>
            <a:off x="2554504" y="327479"/>
            <a:ext cx="9027895" cy="404360"/>
          </a:xfrm>
          <a:prstGeom prst="rect">
            <a:avLst/>
          </a:prstGeom>
          <a:noFill/>
          <a:ln w="0">
            <a:noFill/>
            <a:prstDash val="solid"/>
          </a:ln>
        </p:spPr>
        <p:txBody>
          <a:bodyPr>
            <a:noAutofit/>
          </a:bodyPr>
          <a:lstStyle/>
          <a:p>
            <a:pPr>
              <a:defRPr sz="1275" b="1">
                <a:solidFill>
                  <a:srgbClr val="ED1C24"/>
                </a:solidFill>
                <a:latin typeface="Bitstream Charter"/>
                <a:ea typeface="Bitstream Charter"/>
                <a:cs typeface="Bitstream Charter"/>
              </a:defRPr>
            </a:pPr>
            <a:r>
              <a:rPr lang="en-US" sz="2400" b="1" dirty="0">
                <a:solidFill>
                  <a:schemeClr val="tx2"/>
                </a:solidFill>
                <a:latin typeface="Bitstream Charter"/>
                <a:ea typeface="Bitstream Charter"/>
                <a:cs typeface="Bitstream Charter"/>
              </a:rPr>
              <a:t>What do we do in telecom for enterprise? Who orders the music?</a:t>
            </a:r>
            <a:endParaRPr sz="2400" b="1" dirty="0">
              <a:solidFill>
                <a:schemeClr val="tx2"/>
              </a:solidFill>
              <a:latin typeface="Bitstream Charter"/>
              <a:ea typeface="Bitstream Charter"/>
              <a:cs typeface="Bitstream Charter"/>
            </a:endParaRPr>
          </a:p>
        </p:txBody>
      </p:sp>
      <p:pic>
        <p:nvPicPr>
          <p:cNvPr id="31" name="Picture 30">
            <a:extLst>
              <a:ext uri="{FF2B5EF4-FFF2-40B4-BE49-F238E27FC236}">
                <a16:creationId xmlns:a16="http://schemas.microsoft.com/office/drawing/2014/main" id="{424A9111-70D9-371E-E007-20C215D8C67E}"/>
              </a:ext>
            </a:extLst>
          </p:cNvPr>
          <p:cNvPicPr>
            <a:picLocks noChangeAspect="1"/>
          </p:cNvPicPr>
          <p:nvPr/>
        </p:nvPicPr>
        <p:blipFill>
          <a:blip r:embed="rId7"/>
          <a:stretch>
            <a:fillRect/>
          </a:stretch>
        </p:blipFill>
        <p:spPr>
          <a:xfrm>
            <a:off x="7013005" y="3356541"/>
            <a:ext cx="3350731" cy="3425798"/>
          </a:xfrm>
          <a:prstGeom prst="rect">
            <a:avLst/>
          </a:prstGeom>
        </p:spPr>
      </p:pic>
      <p:sp>
        <p:nvSpPr>
          <p:cNvPr id="33" name="Rectangle 32">
            <a:extLst>
              <a:ext uri="{FF2B5EF4-FFF2-40B4-BE49-F238E27FC236}">
                <a16:creationId xmlns:a16="http://schemas.microsoft.com/office/drawing/2014/main" id="{0ED7FEF2-554E-84B9-BCEA-9F2C0D575F1B}"/>
              </a:ext>
            </a:extLst>
          </p:cNvPr>
          <p:cNvSpPr>
            <a:spLocks noGrp="1"/>
          </p:cNvSpPr>
          <p:nvPr/>
        </p:nvSpPr>
        <p:spPr>
          <a:xfrm>
            <a:off x="10698146" y="6127396"/>
            <a:ext cx="3905250" cy="236157"/>
          </a:xfrm>
          <a:prstGeom prst="rect">
            <a:avLst/>
          </a:prstGeom>
          <a:noFill/>
          <a:ln w="0">
            <a:noFill/>
            <a:prstDash val="solid"/>
          </a:ln>
        </p:spPr>
        <p:txBody>
          <a:bodyPr>
            <a:normAutofit fontScale="85000" lnSpcReduction="20000"/>
          </a:bodyPr>
          <a:lstStyle/>
          <a:p>
            <a:pPr algn="l">
              <a:defRPr sz="1275" b="1">
                <a:solidFill>
                  <a:srgbClr val="ED1C24"/>
                </a:solidFill>
                <a:latin typeface="Bitstream Charter"/>
                <a:ea typeface="Bitstream Charter"/>
                <a:cs typeface="Bitstream Charter"/>
              </a:defRPr>
            </a:pPr>
            <a:r>
              <a:rPr lang="en-US" sz="1275" b="1" dirty="0">
                <a:solidFill>
                  <a:srgbClr val="ED1C24"/>
                </a:solidFill>
                <a:latin typeface="Bitstream Charter"/>
                <a:ea typeface="Bitstream Charter"/>
                <a:cs typeface="Bitstream Charter"/>
              </a:rPr>
              <a:t>now</a:t>
            </a:r>
            <a:endParaRPr sz="1275" b="1" dirty="0">
              <a:solidFill>
                <a:srgbClr val="ED1C24"/>
              </a:solidFill>
              <a:latin typeface="Bitstream Charter"/>
              <a:ea typeface="Bitstream Charter"/>
              <a:cs typeface="Bitstream Charter"/>
            </a:endParaRPr>
          </a:p>
        </p:txBody>
      </p:sp>
    </p:spTree>
    <p:extLst>
      <p:ext uri="{BB962C8B-B14F-4D97-AF65-F5344CB8AC3E}">
        <p14:creationId xmlns:p14="http://schemas.microsoft.com/office/powerpoint/2010/main" val="993478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C940096-C1EA-B9A4-4109-B9F1EF210842}"/>
              </a:ext>
            </a:extLst>
          </p:cNvPr>
          <p:cNvSpPr>
            <a:spLocks noGrp="1"/>
          </p:cNvSpPr>
          <p:nvPr>
            <p:ph type="ftr" sz="quarter" idx="11"/>
          </p:nvPr>
        </p:nvSpPr>
        <p:spPr/>
        <p:txBody>
          <a:bodyPr/>
          <a:lstStyle/>
          <a:p>
            <a:r>
              <a:rPr lang="en-US"/>
              <a:t>© 2026 Equinix, Inc.</a:t>
            </a:r>
          </a:p>
        </p:txBody>
      </p:sp>
      <p:sp>
        <p:nvSpPr>
          <p:cNvPr id="3" name="Title 2">
            <a:extLst>
              <a:ext uri="{FF2B5EF4-FFF2-40B4-BE49-F238E27FC236}">
                <a16:creationId xmlns:a16="http://schemas.microsoft.com/office/drawing/2014/main" id="{7761D0B6-5437-DA15-4528-47339D170C25}"/>
              </a:ext>
            </a:extLst>
          </p:cNvPr>
          <p:cNvSpPr>
            <a:spLocks noGrp="1"/>
          </p:cNvSpPr>
          <p:nvPr>
            <p:ph type="title"/>
          </p:nvPr>
        </p:nvSpPr>
        <p:spPr/>
        <p:txBody>
          <a:bodyPr/>
          <a:lstStyle/>
          <a:p>
            <a:endParaRPr lang="bg-BG"/>
          </a:p>
        </p:txBody>
      </p:sp>
      <p:sp>
        <p:nvSpPr>
          <p:cNvPr id="19" name="Text Placeholder 18">
            <a:extLst>
              <a:ext uri="{FF2B5EF4-FFF2-40B4-BE49-F238E27FC236}">
                <a16:creationId xmlns:a16="http://schemas.microsoft.com/office/drawing/2014/main" id="{2392B9CF-1C96-DE2D-665E-64885491E952}"/>
              </a:ext>
            </a:extLst>
          </p:cNvPr>
          <p:cNvSpPr>
            <a:spLocks noGrp="1"/>
          </p:cNvSpPr>
          <p:nvPr>
            <p:ph type="body" sz="quarter" idx="16"/>
          </p:nvPr>
        </p:nvSpPr>
        <p:spPr/>
        <p:txBody>
          <a:bodyPr/>
          <a:lstStyle/>
          <a:p>
            <a:endParaRPr lang="bg-BG"/>
          </a:p>
        </p:txBody>
      </p:sp>
      <p:pic>
        <p:nvPicPr>
          <p:cNvPr id="21" name="Picture 20">
            <a:extLst>
              <a:ext uri="{FF2B5EF4-FFF2-40B4-BE49-F238E27FC236}">
                <a16:creationId xmlns:a16="http://schemas.microsoft.com/office/drawing/2014/main" id="{809542AC-E62C-446F-93E3-5EE2504C3A01}"/>
              </a:ext>
            </a:extLst>
          </p:cNvPr>
          <p:cNvPicPr>
            <a:picLocks noChangeAspect="1"/>
          </p:cNvPicPr>
          <p:nvPr/>
        </p:nvPicPr>
        <p:blipFill>
          <a:blip r:embed="rId2"/>
          <a:stretch>
            <a:fillRect/>
          </a:stretch>
        </p:blipFill>
        <p:spPr>
          <a:xfrm>
            <a:off x="12021" y="0"/>
            <a:ext cx="12167957" cy="6858000"/>
          </a:xfrm>
          <a:prstGeom prst="rect">
            <a:avLst/>
          </a:prstGeom>
        </p:spPr>
      </p:pic>
    </p:spTree>
    <p:extLst>
      <p:ext uri="{BB962C8B-B14F-4D97-AF65-F5344CB8AC3E}">
        <p14:creationId xmlns:p14="http://schemas.microsoft.com/office/powerpoint/2010/main" val="125267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E160B3-3665-B12A-51AA-DDFEA3C0CBB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rial" panose="020B0604020202020204"/>
                <a:ea typeface="+mn-ea"/>
                <a:cs typeface="+mn-cs"/>
              </a:rPr>
              <a:t>© 2026 Equinix, Inc.</a:t>
            </a:r>
          </a:p>
        </p:txBody>
      </p:sp>
      <p:sp>
        <p:nvSpPr>
          <p:cNvPr id="4" name="Title 3">
            <a:extLst>
              <a:ext uri="{FF2B5EF4-FFF2-40B4-BE49-F238E27FC236}">
                <a16:creationId xmlns:a16="http://schemas.microsoft.com/office/drawing/2014/main" id="{38989A60-6EBE-5371-1E73-3186E2D29CAC}"/>
              </a:ext>
            </a:extLst>
          </p:cNvPr>
          <p:cNvSpPr>
            <a:spLocks noGrp="1"/>
          </p:cNvSpPr>
          <p:nvPr>
            <p:ph type="title"/>
          </p:nvPr>
        </p:nvSpPr>
        <p:spPr/>
        <p:txBody>
          <a:bodyPr/>
          <a:lstStyle/>
          <a:p>
            <a:r>
              <a:rPr lang="en-US"/>
              <a:t>Service Elements</a:t>
            </a:r>
          </a:p>
        </p:txBody>
      </p:sp>
      <p:sp>
        <p:nvSpPr>
          <p:cNvPr id="5" name="Text Placeholder 4">
            <a:extLst>
              <a:ext uri="{FF2B5EF4-FFF2-40B4-BE49-F238E27FC236}">
                <a16:creationId xmlns:a16="http://schemas.microsoft.com/office/drawing/2014/main" id="{466F0FBC-F871-B2C3-00CE-8A5ABEC48DC6}"/>
              </a:ext>
            </a:extLst>
          </p:cNvPr>
          <p:cNvSpPr>
            <a:spLocks noGrp="1"/>
          </p:cNvSpPr>
          <p:nvPr>
            <p:ph type="body" sz="quarter" idx="16"/>
          </p:nvPr>
        </p:nvSpPr>
        <p:spPr/>
        <p:txBody>
          <a:bodyPr/>
          <a:lstStyle/>
          <a:p>
            <a:r>
              <a:rPr lang="en-US"/>
              <a:t>Combine ports, virtual connections, and cloud routers to reach thousands of destinations. </a:t>
            </a:r>
          </a:p>
        </p:txBody>
      </p:sp>
      <p:sp>
        <p:nvSpPr>
          <p:cNvPr id="24" name="Footer Placeholder 2">
            <a:extLst>
              <a:ext uri="{FF2B5EF4-FFF2-40B4-BE49-F238E27FC236}">
                <a16:creationId xmlns:a16="http://schemas.microsoft.com/office/drawing/2014/main" id="{05C349FF-C97A-6275-3055-0B7F81BE9A6B}"/>
              </a:ext>
            </a:extLst>
          </p:cNvPr>
          <p:cNvSpPr txBox="1">
            <a:spLocks/>
          </p:cNvSpPr>
          <p:nvPr/>
        </p:nvSpPr>
        <p:spPr>
          <a:xfrm>
            <a:off x="552450" y="6492240"/>
            <a:ext cx="1093470" cy="365760"/>
          </a:xfrm>
          <a:prstGeom prst="rect">
            <a:avLst/>
          </a:prstGeom>
        </p:spPr>
        <p:txBody>
          <a:bodyPr vert="horz" lIns="0" tIns="0" rIns="0" bIns="0" rtlCol="0" anchor="t">
            <a:noAutofit/>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rial" panose="020B0604020202020204"/>
                <a:ea typeface="+mn-ea"/>
                <a:cs typeface="+mn-cs"/>
              </a:rPr>
              <a:t>© 2025 Equinix, Inc.</a:t>
            </a:r>
          </a:p>
        </p:txBody>
      </p:sp>
      <p:graphicFrame>
        <p:nvGraphicFramePr>
          <p:cNvPr id="25" name="Table 24">
            <a:extLst>
              <a:ext uri="{FF2B5EF4-FFF2-40B4-BE49-F238E27FC236}">
                <a16:creationId xmlns:a16="http://schemas.microsoft.com/office/drawing/2014/main" id="{533329FC-ABC4-29CC-29CC-82F49F969209}"/>
              </a:ext>
            </a:extLst>
          </p:cNvPr>
          <p:cNvGraphicFramePr>
            <a:graphicFrameLocks noGrp="1"/>
          </p:cNvGraphicFramePr>
          <p:nvPr/>
        </p:nvGraphicFramePr>
        <p:xfrm>
          <a:off x="552450" y="2023501"/>
          <a:ext cx="11080090" cy="2717734"/>
        </p:xfrm>
        <a:graphic>
          <a:graphicData uri="http://schemas.openxmlformats.org/drawingml/2006/table">
            <a:tbl>
              <a:tblPr firstRow="1">
                <a:tableStyleId>{5C22544A-7EE6-4342-B048-85BDC9FD1C3A}</a:tableStyleId>
              </a:tblPr>
              <a:tblGrid>
                <a:gridCol w="852021">
                  <a:extLst>
                    <a:ext uri="{9D8B030D-6E8A-4147-A177-3AD203B41FA5}">
                      <a16:colId xmlns:a16="http://schemas.microsoft.com/office/drawing/2014/main" val="785677959"/>
                    </a:ext>
                  </a:extLst>
                </a:gridCol>
                <a:gridCol w="1914412">
                  <a:extLst>
                    <a:ext uri="{9D8B030D-6E8A-4147-A177-3AD203B41FA5}">
                      <a16:colId xmlns:a16="http://schemas.microsoft.com/office/drawing/2014/main" val="2599621880"/>
                    </a:ext>
                  </a:extLst>
                </a:gridCol>
                <a:gridCol w="2771219">
                  <a:extLst>
                    <a:ext uri="{9D8B030D-6E8A-4147-A177-3AD203B41FA5}">
                      <a16:colId xmlns:a16="http://schemas.microsoft.com/office/drawing/2014/main" val="3832638872"/>
                    </a:ext>
                  </a:extLst>
                </a:gridCol>
                <a:gridCol w="2771219">
                  <a:extLst>
                    <a:ext uri="{9D8B030D-6E8A-4147-A177-3AD203B41FA5}">
                      <a16:colId xmlns:a16="http://schemas.microsoft.com/office/drawing/2014/main" val="2308617424"/>
                    </a:ext>
                  </a:extLst>
                </a:gridCol>
                <a:gridCol w="2771219">
                  <a:extLst>
                    <a:ext uri="{9D8B030D-6E8A-4147-A177-3AD203B41FA5}">
                      <a16:colId xmlns:a16="http://schemas.microsoft.com/office/drawing/2014/main" val="3378695075"/>
                    </a:ext>
                  </a:extLst>
                </a:gridCol>
              </a:tblGrid>
              <a:tr h="365760">
                <a:tc gridSpan="2">
                  <a:txBody>
                    <a:bodyPr/>
                    <a:lstStyle/>
                    <a:p>
                      <a:pPr algn="ctr"/>
                      <a:r>
                        <a:rPr lang="en-US"/>
                        <a:t>Element</a:t>
                      </a:r>
                    </a:p>
                  </a:txBody>
                  <a:tcPr anchor="ctr">
                    <a:lnR w="12700" cap="flat" cmpd="sng" algn="ctr">
                      <a:solidFill>
                        <a:schemeClr val="accent1"/>
                      </a:solidFill>
                      <a:prstDash val="solid"/>
                      <a:round/>
                      <a:headEnd type="none" w="med" len="med"/>
                      <a:tailEnd type="none" w="med" len="med"/>
                    </a:lnR>
                  </a:tcPr>
                </a:tc>
                <a:tc hMerge="1">
                  <a:txBody>
                    <a:bodyPr/>
                    <a:lstStyle/>
                    <a:p>
                      <a:endParaRPr lang="en-US"/>
                    </a:p>
                  </a:txBody>
                  <a:tcPr/>
                </a:tc>
                <a:tc>
                  <a:txBody>
                    <a:bodyPr/>
                    <a:lstStyle/>
                    <a:p>
                      <a:pPr algn="ctr"/>
                      <a:r>
                        <a:rPr lang="en-US"/>
                        <a:t>Billing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r>
                        <a:rPr lang="en-US"/>
                        <a:t>Bandwidth</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tcPr>
                </a:tc>
                <a:tc>
                  <a:txBody>
                    <a:bodyPr/>
                    <a:lstStyle/>
                    <a:p>
                      <a:pPr algn="ctr"/>
                      <a:r>
                        <a:rPr lang="en-US"/>
                        <a:t>Options</a:t>
                      </a:r>
                    </a:p>
                  </a:txBody>
                  <a:tcPr anchor="ctr">
                    <a:lnL w="1270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473759828"/>
                  </a:ext>
                </a:extLst>
              </a:tr>
              <a:tr h="718787">
                <a:tc>
                  <a:txBody>
                    <a:bodyPr/>
                    <a:lstStyle/>
                    <a:p>
                      <a:pPr algn="r"/>
                      <a:r>
                        <a:rPr lang="en-US">
                          <a:solidFill>
                            <a:srgbClr val="E91C24"/>
                          </a:solidFill>
                          <a:latin typeface="EQ-Icon-Library" pitchFamily="2" charset="0"/>
                        </a:rPr>
                        <a:t> </a:t>
                      </a:r>
                      <a:endParaRPr lang="en-US">
                        <a:solidFill>
                          <a:srgbClr val="E91C24"/>
                        </a:solidFill>
                      </a:endParaRPr>
                    </a:p>
                  </a:txBody>
                  <a:tcPr anchor="ctr">
                    <a:lnR w="381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Port</a:t>
                      </a:r>
                    </a:p>
                  </a:txBody>
                  <a:tcPr marL="182880" anchor="ctr">
                    <a:lnL w="381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MRC; 1-Year Term</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1 / 10 / 100 / 400 Gbps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Standard </a:t>
                      </a:r>
                      <a:br>
                        <a:rPr lang="en-US"/>
                      </a:br>
                      <a:r>
                        <a:rPr lang="en-US"/>
                        <a:t>Unlimited Local</a:t>
                      </a:r>
                    </a:p>
                    <a:p>
                      <a:pPr algn="ctr"/>
                      <a:r>
                        <a:rPr lang="en-US"/>
                        <a:t>Unlimited Plus</a:t>
                      </a:r>
                    </a:p>
                  </a:txBody>
                  <a:tcPr anchor="ctr">
                    <a:lnL w="12700" cap="flat" cmpd="sng" algn="ctr">
                      <a:solidFill>
                        <a:schemeClr val="bg1">
                          <a:lumMod val="95000"/>
                        </a:schemeClr>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1881241976"/>
                  </a:ext>
                </a:extLst>
              </a:tr>
              <a:tr h="718787">
                <a:tc>
                  <a:txBody>
                    <a:bodyPr/>
                    <a:lstStyle/>
                    <a:p>
                      <a:pPr algn="r"/>
                      <a:endParaRPr lang="en-US" sz="4000">
                        <a:solidFill>
                          <a:srgbClr val="E91C24"/>
                        </a:solidFill>
                      </a:endParaRPr>
                    </a:p>
                  </a:txBody>
                  <a:tcPr anchor="ctr">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r>
                        <a:rPr lang="en-US"/>
                        <a:t>Virtual Connection</a:t>
                      </a:r>
                    </a:p>
                  </a:txBody>
                  <a:tcPr marL="18288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MRC; On-Demand</a:t>
                      </a:r>
                      <a:br>
                        <a:rPr lang="en-US"/>
                      </a:br>
                      <a:r>
                        <a:rPr lang="en-US"/>
                        <a:t>&amp; 12 / 24 / 36 Months</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 10 Mbps – 100 Gbps</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 P2P (E-LINE)</a:t>
                      </a:r>
                      <a:br>
                        <a:rPr lang="en-US"/>
                      </a:br>
                      <a:r>
                        <a:rPr lang="en-US"/>
                        <a:t>MP2MP (E-LAN) </a:t>
                      </a:r>
                    </a:p>
                  </a:txBody>
                  <a:tcPr anchor="ctr">
                    <a:lnL w="12700" cap="flat" cmpd="sng" algn="ctr">
                      <a:solidFill>
                        <a:schemeClr val="bg1">
                          <a:lumMod val="95000"/>
                        </a:schemeClr>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545774229"/>
                  </a:ext>
                </a:extLst>
              </a:tr>
              <a:tr h="718787">
                <a:tc>
                  <a:txBody>
                    <a:bodyPr/>
                    <a:lstStyle/>
                    <a:p>
                      <a:pPr algn="r"/>
                      <a:endParaRPr lang="en-US" sz="4000">
                        <a:solidFill>
                          <a:srgbClr val="E91C24"/>
                        </a:solidFill>
                      </a:endParaRPr>
                    </a:p>
                  </a:txBody>
                  <a:tcPr anchor="ctr">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r>
                        <a:rPr lang="en-US"/>
                        <a:t>Fabric Cloud Router</a:t>
                      </a:r>
                    </a:p>
                  </a:txBody>
                  <a:tcPr marL="18288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MRC; On-Demand</a:t>
                      </a:r>
                      <a:br>
                        <a:rPr lang="en-US"/>
                      </a:br>
                      <a:r>
                        <a:rPr lang="en-US"/>
                        <a:t>&amp; 12 / 24 / 36 Months</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10 Mbps – 1000 Gbps</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solidFill>
                      <a:schemeClr val="bg1">
                        <a:lumMod val="95000"/>
                      </a:schemeClr>
                    </a:solidFill>
                  </a:tcPr>
                </a:tc>
                <a:tc>
                  <a:txBody>
                    <a:bodyPr/>
                    <a:lstStyle/>
                    <a:p>
                      <a:pPr algn="ctr"/>
                      <a:r>
                        <a:rPr lang="en-US"/>
                        <a:t>Lab + Basic, Standard, and Advanced</a:t>
                      </a:r>
                    </a:p>
                  </a:txBody>
                  <a:tcPr anchor="ctr">
                    <a:lnL w="12700" cap="flat" cmpd="sng" algn="ctr">
                      <a:solidFill>
                        <a:schemeClr val="bg1">
                          <a:lumMod val="95000"/>
                        </a:schemeClr>
                      </a:solidFill>
                      <a:prstDash val="solid"/>
                      <a:round/>
                      <a:headEnd type="none" w="med" len="med"/>
                      <a:tailEnd type="none" w="med" len="med"/>
                    </a:lnL>
                    <a:solidFill>
                      <a:schemeClr val="bg1">
                        <a:lumMod val="95000"/>
                      </a:schemeClr>
                    </a:solidFill>
                  </a:tcPr>
                </a:tc>
                <a:extLst>
                  <a:ext uri="{0D108BD9-81ED-4DB2-BD59-A6C34878D82A}">
                    <a16:rowId xmlns:a16="http://schemas.microsoft.com/office/drawing/2014/main" val="242744783"/>
                  </a:ext>
                </a:extLst>
              </a:tr>
            </a:tbl>
          </a:graphicData>
        </a:graphic>
      </p:graphicFrame>
      <p:sp>
        <p:nvSpPr>
          <p:cNvPr id="26" name="TextBox 25">
            <a:extLst>
              <a:ext uri="{FF2B5EF4-FFF2-40B4-BE49-F238E27FC236}">
                <a16:creationId xmlns:a16="http://schemas.microsoft.com/office/drawing/2014/main" id="{DC650D79-B59C-A2ED-CCEB-75DE270455EE}"/>
              </a:ext>
            </a:extLst>
          </p:cNvPr>
          <p:cNvSpPr txBox="1"/>
          <p:nvPr/>
        </p:nvSpPr>
        <p:spPr>
          <a:xfrm>
            <a:off x="3062043" y="5413534"/>
            <a:ext cx="6103937" cy="830997"/>
          </a:xfrm>
          <a:prstGeom prst="rect">
            <a:avLst/>
          </a:prstGeom>
          <a:noFill/>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EQ-Icon-Library" pitchFamily="2" charset="0"/>
                <a:ea typeface="+mn-ea"/>
                <a:cs typeface="+mn-cs"/>
              </a:rPr>
              <a:t>       </a:t>
            </a:r>
            <a:r>
              <a:rPr kumimoji="0" lang="en-US" sz="4800" b="0" i="0" u="none" strike="noStrike" kern="1200" cap="none" spc="0" normalizeH="0" baseline="0" noProof="0">
                <a:ln>
                  <a:noFill/>
                </a:ln>
                <a:solidFill>
                  <a:prstClr val="black"/>
                </a:solidFill>
                <a:effectLst/>
                <a:uLnTx/>
                <a:uFillTx/>
                <a:latin typeface="EQ-Icon-Library" pitchFamily="2" charset="0"/>
                <a:ea typeface="+mn-ea"/>
                <a:cs typeface="+mn-cs"/>
              </a:rPr>
              <a:t>      </a:t>
            </a:r>
            <a:endParaRPr kumimoji="0" lang="en-US" sz="4800" b="0" i="0" u="none" strike="noStrike" kern="1200" cap="none" spc="0" normalizeH="0" baseline="0" noProof="0">
              <a:ln>
                <a:noFill/>
              </a:ln>
              <a:solidFill>
                <a:srgbClr val="E91C24"/>
              </a:solidFill>
              <a:effectLst/>
              <a:uLnTx/>
              <a:uFillTx/>
              <a:latin typeface="Arial" panose="020B0604020202020204"/>
              <a:ea typeface="+mn-ea"/>
              <a:cs typeface="+mn-cs"/>
            </a:endParaRPr>
          </a:p>
        </p:txBody>
      </p:sp>
      <p:cxnSp>
        <p:nvCxnSpPr>
          <p:cNvPr id="27" name="Straight Connector 26">
            <a:extLst>
              <a:ext uri="{FF2B5EF4-FFF2-40B4-BE49-F238E27FC236}">
                <a16:creationId xmlns:a16="http://schemas.microsoft.com/office/drawing/2014/main" id="{1D757A75-AC56-3C10-BCDE-7011E4DE9D57}"/>
              </a:ext>
            </a:extLst>
          </p:cNvPr>
          <p:cNvCxnSpPr>
            <a:cxnSpLocks/>
            <a:endCxn id="40" idx="1"/>
          </p:cNvCxnSpPr>
          <p:nvPr/>
        </p:nvCxnSpPr>
        <p:spPr>
          <a:xfrm>
            <a:off x="3837353" y="5804143"/>
            <a:ext cx="1979475" cy="30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12200C7-D0DD-C7BA-41D1-BC3FF0F12B8C}"/>
              </a:ext>
            </a:extLst>
          </p:cNvPr>
          <p:cNvSpPr txBox="1"/>
          <p:nvPr/>
        </p:nvSpPr>
        <p:spPr>
          <a:xfrm>
            <a:off x="3270523" y="6136809"/>
            <a:ext cx="538609" cy="21544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A-Side</a:t>
            </a:r>
          </a:p>
        </p:txBody>
      </p:sp>
      <p:sp>
        <p:nvSpPr>
          <p:cNvPr id="29" name="TextBox 28">
            <a:extLst>
              <a:ext uri="{FF2B5EF4-FFF2-40B4-BE49-F238E27FC236}">
                <a16:creationId xmlns:a16="http://schemas.microsoft.com/office/drawing/2014/main" id="{22A3A240-49EE-2EAB-2A03-E9AD680B994B}"/>
              </a:ext>
            </a:extLst>
          </p:cNvPr>
          <p:cNvSpPr txBox="1"/>
          <p:nvPr/>
        </p:nvSpPr>
        <p:spPr>
          <a:xfrm>
            <a:off x="8382870" y="6136809"/>
            <a:ext cx="527388" cy="21544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Z-Side</a:t>
            </a:r>
          </a:p>
        </p:txBody>
      </p:sp>
      <p:sp>
        <p:nvSpPr>
          <p:cNvPr id="30" name="Oval 29">
            <a:extLst>
              <a:ext uri="{FF2B5EF4-FFF2-40B4-BE49-F238E27FC236}">
                <a16:creationId xmlns:a16="http://schemas.microsoft.com/office/drawing/2014/main" id="{5A035FE0-4750-83DF-A5E1-6F30AA1A8752}"/>
              </a:ext>
            </a:extLst>
          </p:cNvPr>
          <p:cNvSpPr/>
          <p:nvPr/>
        </p:nvSpPr>
        <p:spPr>
          <a:xfrm>
            <a:off x="3958055" y="5761499"/>
            <a:ext cx="91440" cy="9144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31" name="Straight Connector 30">
            <a:extLst>
              <a:ext uri="{FF2B5EF4-FFF2-40B4-BE49-F238E27FC236}">
                <a16:creationId xmlns:a16="http://schemas.microsoft.com/office/drawing/2014/main" id="{1EBF895C-139B-18A6-2760-7B71A486CFA1}"/>
              </a:ext>
            </a:extLst>
          </p:cNvPr>
          <p:cNvCxnSpPr>
            <a:cxnSpLocks/>
          </p:cNvCxnSpPr>
          <p:nvPr/>
        </p:nvCxnSpPr>
        <p:spPr>
          <a:xfrm flipH="1" flipV="1">
            <a:off x="4003775" y="5269453"/>
            <a:ext cx="0" cy="52284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69E1872-4465-2A47-241F-70BA4269B941}"/>
              </a:ext>
            </a:extLst>
          </p:cNvPr>
          <p:cNvSpPr txBox="1"/>
          <p:nvPr/>
        </p:nvSpPr>
        <p:spPr>
          <a:xfrm>
            <a:off x="3839467" y="5021942"/>
            <a:ext cx="328616" cy="21544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Port</a:t>
            </a:r>
          </a:p>
        </p:txBody>
      </p:sp>
      <p:sp>
        <p:nvSpPr>
          <p:cNvPr id="33" name="Right Brace 32">
            <a:extLst>
              <a:ext uri="{FF2B5EF4-FFF2-40B4-BE49-F238E27FC236}">
                <a16:creationId xmlns:a16="http://schemas.microsoft.com/office/drawing/2014/main" id="{FDF9FB47-E3A3-A5BB-EBCE-6280BF0DCD8E}"/>
              </a:ext>
            </a:extLst>
          </p:cNvPr>
          <p:cNvSpPr/>
          <p:nvPr/>
        </p:nvSpPr>
        <p:spPr>
          <a:xfrm rot="5400000">
            <a:off x="5931444" y="4170804"/>
            <a:ext cx="270352" cy="4034250"/>
          </a:xfrm>
          <a:prstGeom prst="rightBrace">
            <a:avLst>
              <a:gd name="adj1" fmla="val 8333"/>
              <a:gd name="adj2" fmla="val 49115"/>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80442230-EF90-E7C9-CC3B-570C2915B109}"/>
              </a:ext>
            </a:extLst>
          </p:cNvPr>
          <p:cNvSpPr txBox="1"/>
          <p:nvPr/>
        </p:nvSpPr>
        <p:spPr>
          <a:xfrm>
            <a:off x="5785838" y="6336519"/>
            <a:ext cx="636328" cy="21544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P2P VC</a:t>
            </a:r>
          </a:p>
        </p:txBody>
      </p:sp>
      <p:sp>
        <p:nvSpPr>
          <p:cNvPr id="35" name="TextBox 34">
            <a:extLst>
              <a:ext uri="{FF2B5EF4-FFF2-40B4-BE49-F238E27FC236}">
                <a16:creationId xmlns:a16="http://schemas.microsoft.com/office/drawing/2014/main" id="{57FA7C99-E72B-8643-1119-36BEC9B69E45}"/>
              </a:ext>
            </a:extLst>
          </p:cNvPr>
          <p:cNvSpPr txBox="1"/>
          <p:nvPr/>
        </p:nvSpPr>
        <p:spPr>
          <a:xfrm>
            <a:off x="743538" y="4940911"/>
            <a:ext cx="2160207" cy="353943"/>
          </a:xfrm>
          <a:prstGeom prst="rect">
            <a:avLst/>
          </a:prstGeom>
          <a:noFill/>
        </p:spPr>
        <p:txBody>
          <a:bodyPr wrap="none" lIns="0" t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a:ea typeface="+mn-ea"/>
                <a:cs typeface="+mn-cs"/>
              </a:rPr>
              <a:t>Basic Connection:</a:t>
            </a:r>
          </a:p>
        </p:txBody>
      </p:sp>
      <p:pic>
        <p:nvPicPr>
          <p:cNvPr id="36" name="Graphic 35">
            <a:extLst>
              <a:ext uri="{FF2B5EF4-FFF2-40B4-BE49-F238E27FC236}">
                <a16:creationId xmlns:a16="http://schemas.microsoft.com/office/drawing/2014/main" id="{E87BC136-FD22-97F8-FBE2-7BF5E1C098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5288" y="3392080"/>
            <a:ext cx="428626" cy="548640"/>
          </a:xfrm>
          <a:prstGeom prst="rect">
            <a:avLst/>
          </a:prstGeom>
        </p:spPr>
      </p:pic>
      <p:pic>
        <p:nvPicPr>
          <p:cNvPr id="37" name="Graphic 36">
            <a:extLst>
              <a:ext uri="{FF2B5EF4-FFF2-40B4-BE49-F238E27FC236}">
                <a16:creationId xmlns:a16="http://schemas.microsoft.com/office/drawing/2014/main" id="{4B11FF36-F53A-D3C9-8197-A8E893EB04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5288" y="2631790"/>
            <a:ext cx="400051" cy="457200"/>
          </a:xfrm>
          <a:prstGeom prst="rect">
            <a:avLst/>
          </a:prstGeom>
        </p:spPr>
      </p:pic>
      <p:pic>
        <p:nvPicPr>
          <p:cNvPr id="38" name="Graphic 37">
            <a:extLst>
              <a:ext uri="{FF2B5EF4-FFF2-40B4-BE49-F238E27FC236}">
                <a16:creationId xmlns:a16="http://schemas.microsoft.com/office/drawing/2014/main" id="{EDF5D4BF-6FD5-5BED-4176-C845B02605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74438" y="5438383"/>
            <a:ext cx="914401" cy="731520"/>
          </a:xfrm>
          <a:prstGeom prst="rect">
            <a:avLst/>
          </a:prstGeom>
        </p:spPr>
      </p:pic>
      <p:pic>
        <p:nvPicPr>
          <p:cNvPr id="39" name="Graphic 38">
            <a:extLst>
              <a:ext uri="{FF2B5EF4-FFF2-40B4-BE49-F238E27FC236}">
                <a16:creationId xmlns:a16="http://schemas.microsoft.com/office/drawing/2014/main" id="{DE3064A4-F128-49C5-8915-620B01CC93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20269" y="5489000"/>
            <a:ext cx="640080" cy="640080"/>
          </a:xfrm>
          <a:prstGeom prst="rect">
            <a:avLst/>
          </a:prstGeom>
        </p:spPr>
      </p:pic>
      <p:pic>
        <p:nvPicPr>
          <p:cNvPr id="40" name="Graphic 39">
            <a:extLst>
              <a:ext uri="{FF2B5EF4-FFF2-40B4-BE49-F238E27FC236}">
                <a16:creationId xmlns:a16="http://schemas.microsoft.com/office/drawing/2014/main" id="{F9C303E7-60A3-A713-892B-C66DDA4949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16828" y="5487179"/>
            <a:ext cx="573405" cy="640080"/>
          </a:xfrm>
          <a:prstGeom prst="rect">
            <a:avLst/>
          </a:prstGeom>
        </p:spPr>
      </p:pic>
      <p:cxnSp>
        <p:nvCxnSpPr>
          <p:cNvPr id="41" name="Straight Connector 40">
            <a:extLst>
              <a:ext uri="{FF2B5EF4-FFF2-40B4-BE49-F238E27FC236}">
                <a16:creationId xmlns:a16="http://schemas.microsoft.com/office/drawing/2014/main" id="{F54B9BAD-7E8E-015F-F0F9-7D6ED4919A78}"/>
              </a:ext>
            </a:extLst>
          </p:cNvPr>
          <p:cNvCxnSpPr>
            <a:cxnSpLocks/>
            <a:stCxn id="40" idx="3"/>
            <a:endCxn id="38" idx="1"/>
          </p:cNvCxnSpPr>
          <p:nvPr/>
        </p:nvCxnSpPr>
        <p:spPr>
          <a:xfrm flipV="1">
            <a:off x="6390233" y="5804143"/>
            <a:ext cx="1884205" cy="30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8FB62D0-CCB3-1151-E958-5553698B1C06}"/>
              </a:ext>
            </a:extLst>
          </p:cNvPr>
          <p:cNvCxnSpPr>
            <a:cxnSpLocks/>
          </p:cNvCxnSpPr>
          <p:nvPr/>
        </p:nvCxnSpPr>
        <p:spPr>
          <a:xfrm flipH="1" flipV="1">
            <a:off x="8103708" y="5269453"/>
            <a:ext cx="0" cy="52284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976893E4-3ED1-6943-A382-9FD313FA569E}"/>
              </a:ext>
            </a:extLst>
          </p:cNvPr>
          <p:cNvSpPr/>
          <p:nvPr/>
        </p:nvSpPr>
        <p:spPr>
          <a:xfrm>
            <a:off x="8057988" y="5758489"/>
            <a:ext cx="91440" cy="9144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47E69AC6-13C5-1089-40A1-82B76741165A}"/>
              </a:ext>
            </a:extLst>
          </p:cNvPr>
          <p:cNvSpPr txBox="1"/>
          <p:nvPr/>
        </p:nvSpPr>
        <p:spPr>
          <a:xfrm>
            <a:off x="7950551" y="5021942"/>
            <a:ext cx="328616" cy="215444"/>
          </a:xfrm>
          <a:prstGeom prst="rect">
            <a:avLst/>
          </a:prstGeom>
          <a:noFill/>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Port</a:t>
            </a:r>
          </a:p>
        </p:txBody>
      </p:sp>
      <p:pic>
        <p:nvPicPr>
          <p:cNvPr id="3" name="Graphic 2">
            <a:extLst>
              <a:ext uri="{FF2B5EF4-FFF2-40B4-BE49-F238E27FC236}">
                <a16:creationId xmlns:a16="http://schemas.microsoft.com/office/drawing/2014/main" id="{E33D1E3C-9BA9-20E5-2BB2-C731545F6D39}"/>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894455" y="4128878"/>
            <a:ext cx="409459" cy="457070"/>
          </a:xfrm>
          <a:prstGeom prst="rect">
            <a:avLst/>
          </a:prstGeom>
        </p:spPr>
      </p:pic>
    </p:spTree>
    <p:extLst>
      <p:ext uri="{BB962C8B-B14F-4D97-AF65-F5344CB8AC3E}">
        <p14:creationId xmlns:p14="http://schemas.microsoft.com/office/powerpoint/2010/main" val="335062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6EC54-6363-47D5-C8D3-BA5310F7ABC4}"/>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DCCBFD0-3486-F868-023D-D76CBD5B2428}"/>
              </a:ext>
            </a:extLst>
          </p:cNvPr>
          <p:cNvSpPr>
            <a:spLocks noGrp="1"/>
          </p:cNvSpPr>
          <p:nvPr>
            <p:ph type="ftr" sz="quarter" idx="11"/>
          </p:nvPr>
        </p:nvSpPr>
        <p:spPr>
          <a:prstGeom prst="rect">
            <a:avLst/>
          </a:prstGeom>
        </p:spPr>
        <p:txBody>
          <a:bodyPr vert="horz" lIns="0" tIns="0" rIns="0" bIns="0" rtlCol="0" anchor="t">
            <a:noAutofit/>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noProof="0"/>
              <a:t>© 2026 Equinix, Inc.</a:t>
            </a:r>
          </a:p>
        </p:txBody>
      </p:sp>
      <p:pic>
        <p:nvPicPr>
          <p:cNvPr id="5" name="Picture 4" descr="A map of the world&#10;&#10;AI-generated content may be incorrect.">
            <a:extLst>
              <a:ext uri="{FF2B5EF4-FFF2-40B4-BE49-F238E27FC236}">
                <a16:creationId xmlns:a16="http://schemas.microsoft.com/office/drawing/2014/main" id="{0A58134B-BB97-2EE0-FD55-4AE5C06C1220}"/>
              </a:ext>
            </a:extLst>
          </p:cNvPr>
          <p:cNvPicPr>
            <a:picLocks noChangeAspect="1"/>
          </p:cNvPicPr>
          <p:nvPr/>
        </p:nvPicPr>
        <p:blipFill>
          <a:blip r:embed="rId3"/>
          <a:stretch>
            <a:fillRect/>
          </a:stretch>
        </p:blipFill>
        <p:spPr>
          <a:xfrm>
            <a:off x="572546" y="1439265"/>
            <a:ext cx="11064240" cy="4802224"/>
          </a:xfrm>
          <a:prstGeom prst="rect">
            <a:avLst/>
          </a:prstGeom>
        </p:spPr>
      </p:pic>
      <p:graphicFrame>
        <p:nvGraphicFramePr>
          <p:cNvPr id="16" name="Content Placeholder 18">
            <a:extLst>
              <a:ext uri="{FF2B5EF4-FFF2-40B4-BE49-F238E27FC236}">
                <a16:creationId xmlns:a16="http://schemas.microsoft.com/office/drawing/2014/main" id="{A52E3858-CC1C-7FAB-FD35-972897EFD43F}"/>
              </a:ext>
            </a:extLst>
          </p:cNvPr>
          <p:cNvGraphicFramePr>
            <a:graphicFrameLocks/>
          </p:cNvGraphicFramePr>
          <p:nvPr/>
        </p:nvGraphicFramePr>
        <p:xfrm>
          <a:off x="331395" y="227274"/>
          <a:ext cx="7955280" cy="944880"/>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2168324426"/>
                    </a:ext>
                  </a:extLst>
                </a:gridCol>
                <a:gridCol w="1371600">
                  <a:extLst>
                    <a:ext uri="{9D8B030D-6E8A-4147-A177-3AD203B41FA5}">
                      <a16:colId xmlns:a16="http://schemas.microsoft.com/office/drawing/2014/main" val="3339613712"/>
                    </a:ext>
                  </a:extLst>
                </a:gridCol>
                <a:gridCol w="1371600">
                  <a:extLst>
                    <a:ext uri="{9D8B030D-6E8A-4147-A177-3AD203B41FA5}">
                      <a16:colId xmlns:a16="http://schemas.microsoft.com/office/drawing/2014/main" val="3584840844"/>
                    </a:ext>
                  </a:extLst>
                </a:gridCol>
                <a:gridCol w="3383280">
                  <a:extLst>
                    <a:ext uri="{9D8B030D-6E8A-4147-A177-3AD203B41FA5}">
                      <a16:colId xmlns:a16="http://schemas.microsoft.com/office/drawing/2014/main" val="315069079"/>
                    </a:ext>
                  </a:extLst>
                </a:gridCol>
              </a:tblGrid>
              <a:tr h="640080">
                <a:tc>
                  <a:txBody>
                    <a:bodyPr/>
                    <a:lstStyle/>
                    <a:p>
                      <a:pPr algn="ctr">
                        <a:defRPr/>
                      </a:pPr>
                      <a:r>
                        <a:rPr lang="en-US" sz="4800" b="1" noProof="0">
                          <a:solidFill>
                            <a:prstClr val="black"/>
                          </a:solidFill>
                          <a:latin typeface="+mn-lt"/>
                        </a:rPr>
                        <a:t>280+</a:t>
                      </a:r>
                      <a:endParaRPr lang="en-US" sz="4800" noProof="0">
                        <a:latin typeface="+mn-lt"/>
                      </a:endParaRPr>
                    </a:p>
                  </a:txBody>
                  <a:tcPr marL="0" marR="0" marT="0" marB="0" anchor="b">
                    <a:lnL>
                      <a:noFill/>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uLnTx/>
                          <a:uFillTx/>
                          <a:latin typeface="+mn-lt"/>
                          <a:ea typeface="+mn-ea"/>
                          <a:cs typeface="+mn-cs"/>
                        </a:rPr>
                        <a:t>77</a:t>
                      </a:r>
                      <a:endParaRPr kumimoji="0" lang="en-US" sz="4800" b="0" i="0" u="none" strike="noStrike" kern="1200" cap="none" spc="0" normalizeH="0" baseline="0" noProof="0">
                        <a:ln>
                          <a:noFill/>
                        </a:ln>
                        <a:solidFill>
                          <a:prstClr val="black"/>
                        </a:solidFill>
                        <a:effectLst/>
                        <a:uLnTx/>
                        <a:uFillTx/>
                        <a:latin typeface="+mn-lt"/>
                        <a:ea typeface="+mn-ea"/>
                        <a:cs typeface="+mn-cs"/>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uLnTx/>
                          <a:uFillTx/>
                          <a:latin typeface="+mn-lt"/>
                          <a:ea typeface="+mn-ea"/>
                          <a:cs typeface="+mn-cs"/>
                        </a:rPr>
                        <a:t>36</a:t>
                      </a:r>
                      <a:endParaRPr kumimoji="0" lang="en-US" sz="4800" b="0" i="0" u="none" strike="noStrike" kern="1200" cap="none" spc="0" normalizeH="0" baseline="0" noProof="0">
                        <a:ln>
                          <a:noFill/>
                        </a:ln>
                        <a:solidFill>
                          <a:prstClr val="black"/>
                        </a:solidFill>
                        <a:effectLst/>
                        <a:uLnTx/>
                        <a:uFillTx/>
                        <a:latin typeface="+mn-lt"/>
                        <a:ea typeface="+mn-ea"/>
                        <a:cs typeface="+mn-cs"/>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noProof="0">
                          <a:solidFill>
                            <a:prstClr val="black"/>
                          </a:solidFill>
                          <a:latin typeface="+mn-lt"/>
                        </a:rPr>
                        <a:t>99.9999%+</a:t>
                      </a:r>
                      <a:endParaRPr kumimoji="0" lang="en-US" sz="4800" b="0" i="0" u="none" strike="noStrike" kern="1200" cap="none" spc="0" normalizeH="0" baseline="0" noProof="0">
                        <a:ln>
                          <a:noFill/>
                        </a:ln>
                        <a:solidFill>
                          <a:prstClr val="black"/>
                        </a:solidFill>
                        <a:effectLst/>
                        <a:uLnTx/>
                        <a:uFillTx/>
                        <a:latin typeface="+mn-lt"/>
                        <a:ea typeface="+mn-ea"/>
                        <a:cs typeface="+mn-cs"/>
                      </a:endParaRPr>
                    </a:p>
                  </a:txBody>
                  <a:tcPr marL="0" marR="0" marT="0" marB="0" anchor="b">
                    <a:lnL w="6350" cap="flat" cmpd="sng" algn="ctr">
                      <a:solidFill>
                        <a:schemeClr val="tx1"/>
                      </a:solid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01756473"/>
                  </a:ext>
                </a:extLst>
              </a:tr>
              <a:tr h="204268">
                <a:tc>
                  <a:txBody>
                    <a:bodyPr/>
                    <a:lstStyle/>
                    <a:p>
                      <a:pPr algn="ctr">
                        <a:defRPr/>
                      </a:pPr>
                      <a:r>
                        <a:rPr lang="en-US" sz="1400" noProof="0"/>
                        <a:t>Data centers</a:t>
                      </a:r>
                    </a:p>
                  </a:txBody>
                  <a:tcPr marL="0" marR="0" marT="0" marB="0" anchor="b">
                    <a:lnL>
                      <a:noFill/>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a:ea typeface="+mn-ea"/>
                          <a:cs typeface="+mn-cs"/>
                        </a:rPr>
                        <a:t>Metros</a:t>
                      </a: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noProof="0"/>
                        <a:t>Countries</a:t>
                      </a:r>
                      <a:endParaRPr kumimoji="0" lang="en-US" sz="1400" b="0" i="0" u="none" strike="noStrike" kern="1200" cap="none" spc="0" normalizeH="0" baseline="0" noProof="0">
                        <a:ln>
                          <a:noFill/>
                        </a:ln>
                        <a:solidFill>
                          <a:prstClr val="black"/>
                        </a:solidFill>
                        <a:effectLst/>
                        <a:uLnTx/>
                        <a:uFillTx/>
                        <a:latin typeface="Arial" panose="020B0604020202020204"/>
                        <a:ea typeface="+mn-ea"/>
                        <a:cs typeface="+mn-cs"/>
                      </a:endParaRPr>
                    </a:p>
                  </a:txBody>
                  <a:tcPr marL="0" marR="0" marT="0"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noProof="0"/>
                        <a:t>Uptime record*</a:t>
                      </a:r>
                      <a:endParaRPr kumimoji="0" lang="en-US" sz="1400" b="0" i="0" u="none" strike="noStrike" kern="1200" cap="none" spc="0" normalizeH="0" baseline="0" noProof="0">
                        <a:ln>
                          <a:noFill/>
                        </a:ln>
                        <a:solidFill>
                          <a:prstClr val="black"/>
                        </a:solidFill>
                        <a:effectLst/>
                        <a:uLnTx/>
                        <a:uFillTx/>
                        <a:latin typeface="Arial" panose="020B0604020202020204"/>
                        <a:ea typeface="+mn-ea"/>
                        <a:cs typeface="+mn-cs"/>
                      </a:endParaRPr>
                    </a:p>
                  </a:txBody>
                  <a:tcPr marL="0" marR="0" marT="0" marB="0" anchor="b">
                    <a:lnL w="6350" cap="flat" cmpd="sng" algn="ctr">
                      <a:solidFill>
                        <a:schemeClr val="tx1"/>
                      </a:solidFill>
                      <a:prstDash val="solid"/>
                      <a:round/>
                      <a:headEnd type="none" w="med" len="med"/>
                      <a:tailEnd type="none" w="med" len="med"/>
                    </a:lnL>
                    <a:lnR>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9439007"/>
                  </a:ext>
                </a:extLst>
              </a:tr>
            </a:tbl>
          </a:graphicData>
        </a:graphic>
      </p:graphicFrame>
    </p:spTree>
    <p:extLst>
      <p:ext uri="{BB962C8B-B14F-4D97-AF65-F5344CB8AC3E}">
        <p14:creationId xmlns:p14="http://schemas.microsoft.com/office/powerpoint/2010/main" val="160515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1820"/>
        </a:solidFill>
        <a:effectLst/>
      </p:bgPr>
    </p:bg>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01B30290-DB60-50EF-1996-1826DF6D8074}"/>
              </a:ext>
            </a:extLst>
          </p:cNvPr>
          <p:cNvPicPr>
            <a:picLocks noChangeAspect="1"/>
          </p:cNvPicPr>
          <p:nvPr/>
        </p:nvPicPr>
        <p:blipFill>
          <a:blip r:embed="rId3"/>
          <a:stretch>
            <a:fillRect/>
          </a:stretch>
        </p:blipFill>
        <p:spPr>
          <a:xfrm>
            <a:off x="620044" y="1590736"/>
            <a:ext cx="7542162" cy="9428774"/>
          </a:xfrm>
          <a:prstGeom prst="rect">
            <a:avLst/>
          </a:prstGeom>
        </p:spPr>
      </p:pic>
      <p:sp>
        <p:nvSpPr>
          <p:cNvPr id="54" name="Rectangle 53">
            <a:extLst>
              <a:ext uri="{FF2B5EF4-FFF2-40B4-BE49-F238E27FC236}">
                <a16:creationId xmlns:a16="http://schemas.microsoft.com/office/drawing/2014/main" id="{6F7274B9-B330-46F2-836B-E1949CEC974C}"/>
              </a:ext>
            </a:extLst>
          </p:cNvPr>
          <p:cNvSpPr>
            <a:spLocks noGrp="1"/>
          </p:cNvSpPr>
          <p:nvPr/>
        </p:nvSpPr>
        <p:spPr>
          <a:xfrm>
            <a:off x="609600" y="400050"/>
            <a:ext cx="10668000" cy="457200"/>
          </a:xfrm>
          <a:prstGeom prst="rect">
            <a:avLst/>
          </a:prstGeom>
          <a:noFill/>
          <a:ln w="0">
            <a:noFill/>
            <a:prstDash val="solid"/>
          </a:ln>
        </p:spPr>
        <p:txBody>
          <a:bodyPr>
            <a:normAutofit/>
          </a:bodyPr>
          <a:lstStyle/>
          <a:p>
            <a:pPr algn="l">
              <a:defRPr sz="2325" b="1">
                <a:solidFill>
                  <a:srgbClr val="FFFFFF"/>
                </a:solidFill>
                <a:latin typeface="Bitstream Charter"/>
                <a:ea typeface="Bitstream Charter"/>
                <a:cs typeface="Bitstream Charter"/>
              </a:defRPr>
            </a:pPr>
            <a:r>
              <a:rPr sz="2325" b="1">
                <a:solidFill>
                  <a:srgbClr val="FFFFFF"/>
                </a:solidFill>
                <a:latin typeface="Bitstream Charter"/>
                <a:ea typeface="Bitstream Charter"/>
                <a:cs typeface="Bitstream Charter"/>
              </a:rPr>
              <a:t>Romania anchors the addressable corridor</a:t>
            </a:r>
          </a:p>
        </p:txBody>
      </p:sp>
      <p:sp>
        <p:nvSpPr>
          <p:cNvPr id="2" name="Rectangle 1">
            <a:extLst>
              <a:ext uri="{FF2B5EF4-FFF2-40B4-BE49-F238E27FC236}">
                <a16:creationId xmlns:a16="http://schemas.microsoft.com/office/drawing/2014/main" id="{DFF984B7-A358-47DF-A754-2434EDB13F88}"/>
              </a:ext>
            </a:extLst>
          </p:cNvPr>
          <p:cNvSpPr>
            <a:spLocks noGrp="1"/>
          </p:cNvSpPr>
          <p:nvPr/>
        </p:nvSpPr>
        <p:spPr>
          <a:xfrm>
            <a:off x="609600" y="1000125"/>
            <a:ext cx="533400" cy="47625"/>
          </a:xfrm>
          <a:prstGeom prst="rect">
            <a:avLst/>
          </a:prstGeom>
          <a:solidFill>
            <a:srgbClr val="ED1C24"/>
          </a:solidFill>
          <a:ln w="0">
            <a:noFill/>
            <a:prstDash val="solid"/>
          </a:ln>
        </p:spPr>
        <p:txBody>
          <a:bodyPr/>
          <a:lstStyle/>
          <a:p>
            <a:endParaRPr lang="de-DE"/>
          </a:p>
        </p:txBody>
      </p:sp>
      <p:sp>
        <p:nvSpPr>
          <p:cNvPr id="3" name="Rectangle 2">
            <a:extLst>
              <a:ext uri="{FF2B5EF4-FFF2-40B4-BE49-F238E27FC236}">
                <a16:creationId xmlns:a16="http://schemas.microsoft.com/office/drawing/2014/main" id="{BDE184C6-D064-4B49-8AA2-7BBEA0A9CF9A}"/>
              </a:ext>
            </a:extLst>
          </p:cNvPr>
          <p:cNvSpPr>
            <a:spLocks noGrp="1"/>
          </p:cNvSpPr>
          <p:nvPr/>
        </p:nvSpPr>
        <p:spPr>
          <a:xfrm>
            <a:off x="609600" y="1133475"/>
            <a:ext cx="10668000" cy="304800"/>
          </a:xfrm>
          <a:prstGeom prst="rect">
            <a:avLst/>
          </a:prstGeom>
          <a:noFill/>
          <a:ln w="0">
            <a:noFill/>
            <a:prstDash val="solid"/>
          </a:ln>
        </p:spPr>
        <p:txBody>
          <a:bodyPr>
            <a:normAutofit/>
          </a:bodyPr>
          <a:lstStyle/>
          <a:p>
            <a:pPr algn="l">
              <a:defRPr sz="1275" b="0">
                <a:solidFill>
                  <a:srgbClr val="B8C0C7"/>
                </a:solidFill>
                <a:latin typeface="Bitstream Charter"/>
                <a:ea typeface="Bitstream Charter"/>
                <a:cs typeface="Bitstream Charter"/>
              </a:defRPr>
            </a:pPr>
            <a:r>
              <a:rPr sz="1275" b="0" dirty="0">
                <a:solidFill>
                  <a:srgbClr val="B8C0C7"/>
                </a:solidFill>
                <a:latin typeface="Bitstream Charter"/>
                <a:ea typeface="Bitstream Charter"/>
                <a:cs typeface="Bitstream Charter"/>
              </a:rPr>
              <a:t>Bucharest is a </a:t>
            </a:r>
            <a:r>
              <a:rPr lang="en-US" sz="1275" b="0" dirty="0">
                <a:solidFill>
                  <a:srgbClr val="B8C0C7"/>
                </a:solidFill>
                <a:latin typeface="Bitstream Charter"/>
                <a:ea typeface="Bitstream Charter"/>
                <a:cs typeface="Bitstream Charter"/>
              </a:rPr>
              <a:t>growing</a:t>
            </a:r>
            <a:r>
              <a:rPr sz="1275" b="0" dirty="0">
                <a:solidFill>
                  <a:srgbClr val="B8C0C7"/>
                </a:solidFill>
                <a:latin typeface="Bitstream Charter"/>
                <a:ea typeface="Bitstream Charter"/>
                <a:cs typeface="Bitstream Charter"/>
              </a:rPr>
              <a:t> market, not an Equinix location. Sofia is the proposed regional service </a:t>
            </a:r>
            <a:r>
              <a:rPr lang="en-US" sz="1275" b="0" dirty="0">
                <a:solidFill>
                  <a:srgbClr val="B8C0C7"/>
                </a:solidFill>
                <a:latin typeface="Bitstream Charter"/>
                <a:ea typeface="Bitstream Charter"/>
                <a:cs typeface="Bitstream Charter"/>
              </a:rPr>
              <a:t>point and a protection route</a:t>
            </a:r>
            <a:r>
              <a:rPr sz="1275" b="0" dirty="0">
                <a:solidFill>
                  <a:srgbClr val="B8C0C7"/>
                </a:solidFill>
                <a:latin typeface="Bitstream Charter"/>
                <a:ea typeface="Bitstream Charter"/>
                <a:cs typeface="Bitstream Charter"/>
              </a:rPr>
              <a:t>.</a:t>
            </a:r>
          </a:p>
        </p:txBody>
      </p:sp>
      <p:sp>
        <p:nvSpPr>
          <p:cNvPr id="6" name="Straight Connector 5">
            <a:extLst>
              <a:ext uri="{FF2B5EF4-FFF2-40B4-BE49-F238E27FC236}">
                <a16:creationId xmlns:a16="http://schemas.microsoft.com/office/drawing/2014/main" id="{E1BED9E0-50D2-47B6-921E-0FE4E9105D53}"/>
              </a:ext>
            </a:extLst>
          </p:cNvPr>
          <p:cNvSpPr>
            <a:spLocks noGrp="1"/>
          </p:cNvSpPr>
          <p:nvPr/>
        </p:nvSpPr>
        <p:spPr>
          <a:xfrm flipH="1">
            <a:off x="4114799" y="4000500"/>
            <a:ext cx="371476" cy="228599"/>
          </a:xfrm>
          <a:prstGeom prst="line">
            <a:avLst/>
          </a:prstGeom>
          <a:noFill/>
          <a:ln w="57150">
            <a:solidFill>
              <a:srgbClr val="ED1C24"/>
            </a:solidFill>
            <a:prstDash val="solid"/>
          </a:ln>
        </p:spPr>
        <p:txBody>
          <a:bodyPr/>
          <a:lstStyle/>
          <a:p>
            <a:endParaRPr lang="de-DE"/>
          </a:p>
        </p:txBody>
      </p:sp>
      <p:sp>
        <p:nvSpPr>
          <p:cNvPr id="7" name="Straight Connector 6">
            <a:extLst>
              <a:ext uri="{FF2B5EF4-FFF2-40B4-BE49-F238E27FC236}">
                <a16:creationId xmlns:a16="http://schemas.microsoft.com/office/drawing/2014/main" id="{C7A3B21F-FC27-4E1A-8A40-2CCAF8F481C3}"/>
              </a:ext>
            </a:extLst>
          </p:cNvPr>
          <p:cNvSpPr>
            <a:spLocks noGrp="1"/>
          </p:cNvSpPr>
          <p:nvPr/>
        </p:nvSpPr>
        <p:spPr>
          <a:xfrm>
            <a:off x="4010025" y="4276724"/>
            <a:ext cx="714375" cy="314325"/>
          </a:xfrm>
          <a:prstGeom prst="line">
            <a:avLst/>
          </a:prstGeom>
          <a:noFill/>
          <a:ln w="57150">
            <a:solidFill>
              <a:srgbClr val="ED1C24"/>
            </a:solidFill>
            <a:prstDash val="solid"/>
          </a:ln>
        </p:spPr>
        <p:txBody>
          <a:bodyPr/>
          <a:lstStyle/>
          <a:p>
            <a:endParaRPr lang="de-DE"/>
          </a:p>
        </p:txBody>
      </p:sp>
      <p:sp>
        <p:nvSpPr>
          <p:cNvPr id="8" name="Straight Connector 7">
            <a:extLst>
              <a:ext uri="{FF2B5EF4-FFF2-40B4-BE49-F238E27FC236}">
                <a16:creationId xmlns:a16="http://schemas.microsoft.com/office/drawing/2014/main" id="{C6199DC5-6C5A-4EC0-89E9-8EAAC91F7D13}"/>
              </a:ext>
            </a:extLst>
          </p:cNvPr>
          <p:cNvSpPr>
            <a:spLocks noGrp="1"/>
          </p:cNvSpPr>
          <p:nvPr/>
        </p:nvSpPr>
        <p:spPr>
          <a:xfrm flipH="1" flipV="1">
            <a:off x="2000248" y="2914648"/>
            <a:ext cx="2056951" cy="1343025"/>
          </a:xfrm>
          <a:prstGeom prst="line">
            <a:avLst/>
          </a:prstGeom>
          <a:noFill/>
          <a:ln w="47625">
            <a:solidFill>
              <a:srgbClr val="ED1C24"/>
            </a:solidFill>
            <a:prstDash val="solid"/>
          </a:ln>
        </p:spPr>
        <p:txBody>
          <a:bodyPr/>
          <a:lstStyle/>
          <a:p>
            <a:endParaRPr lang="de-DE"/>
          </a:p>
        </p:txBody>
      </p:sp>
      <p:sp>
        <p:nvSpPr>
          <p:cNvPr id="9" name="Straight Connector 8">
            <a:extLst>
              <a:ext uri="{FF2B5EF4-FFF2-40B4-BE49-F238E27FC236}">
                <a16:creationId xmlns:a16="http://schemas.microsoft.com/office/drawing/2014/main" id="{4916FF05-6E49-44BD-B44D-6329A07389CA}"/>
              </a:ext>
            </a:extLst>
          </p:cNvPr>
          <p:cNvSpPr>
            <a:spLocks noGrp="1"/>
          </p:cNvSpPr>
          <p:nvPr/>
        </p:nvSpPr>
        <p:spPr>
          <a:xfrm flipH="1" flipV="1">
            <a:off x="2067949" y="2914649"/>
            <a:ext cx="2318313" cy="952501"/>
          </a:xfrm>
          <a:prstGeom prst="line">
            <a:avLst/>
          </a:prstGeom>
          <a:noFill/>
          <a:ln w="41275">
            <a:solidFill>
              <a:srgbClr val="00B050"/>
            </a:solidFill>
            <a:prstDash val="solid"/>
          </a:ln>
        </p:spPr>
        <p:txBody>
          <a:bodyPr/>
          <a:lstStyle/>
          <a:p>
            <a:endParaRPr lang="de-DE"/>
          </a:p>
        </p:txBody>
      </p:sp>
      <p:sp>
        <p:nvSpPr>
          <p:cNvPr id="10" name="Straight Connector 9">
            <a:extLst>
              <a:ext uri="{FF2B5EF4-FFF2-40B4-BE49-F238E27FC236}">
                <a16:creationId xmlns:a16="http://schemas.microsoft.com/office/drawing/2014/main" id="{09213C64-C271-4205-B13B-946989CA3AAF}"/>
              </a:ext>
            </a:extLst>
          </p:cNvPr>
          <p:cNvSpPr>
            <a:spLocks noGrp="1"/>
          </p:cNvSpPr>
          <p:nvPr/>
        </p:nvSpPr>
        <p:spPr>
          <a:xfrm>
            <a:off x="800100" y="1809750"/>
            <a:ext cx="390525" cy="9525"/>
          </a:xfrm>
          <a:prstGeom prst="line">
            <a:avLst/>
          </a:prstGeom>
          <a:noFill/>
          <a:ln w="47625">
            <a:solidFill>
              <a:srgbClr val="ED1C24"/>
            </a:solidFill>
            <a:prstDash val="solid"/>
          </a:ln>
        </p:spPr>
        <p:txBody>
          <a:bodyPr/>
          <a:lstStyle/>
          <a:p>
            <a:endParaRPr lang="de-DE"/>
          </a:p>
        </p:txBody>
      </p:sp>
      <p:sp>
        <p:nvSpPr>
          <p:cNvPr id="11" name="Rectangle 10">
            <a:extLst>
              <a:ext uri="{FF2B5EF4-FFF2-40B4-BE49-F238E27FC236}">
                <a16:creationId xmlns:a16="http://schemas.microsoft.com/office/drawing/2014/main" id="{0850AAA6-2D90-405B-8DA4-4B4AE1BA7113}"/>
              </a:ext>
            </a:extLst>
          </p:cNvPr>
          <p:cNvSpPr>
            <a:spLocks noGrp="1"/>
          </p:cNvSpPr>
          <p:nvPr/>
        </p:nvSpPr>
        <p:spPr>
          <a:xfrm>
            <a:off x="1276350" y="1714500"/>
            <a:ext cx="1257300" cy="209550"/>
          </a:xfrm>
          <a:prstGeom prst="rect">
            <a:avLst/>
          </a:prstGeom>
          <a:noFill/>
          <a:ln w="0">
            <a:noFill/>
            <a:prstDash val="solid"/>
          </a:ln>
        </p:spPr>
        <p:txBody>
          <a:bodyPr>
            <a:normAutofit fontScale="89803" lnSpcReduction="10000"/>
          </a:bodyPr>
          <a:lstStyle/>
          <a:p>
            <a:pPr algn="l">
              <a:defRPr sz="863" b="1">
                <a:solidFill>
                  <a:srgbClr val="FFFFFF"/>
                </a:solidFill>
                <a:latin typeface="Bitstream Charter"/>
                <a:ea typeface="Bitstream Charter"/>
                <a:cs typeface="Bitstream Charter"/>
              </a:defRPr>
            </a:pPr>
            <a:r>
              <a:rPr sz="863" b="1">
                <a:solidFill>
                  <a:srgbClr val="FFFFFF"/>
                </a:solidFill>
                <a:latin typeface="Bitstream Charter"/>
                <a:ea typeface="Bitstream Charter"/>
                <a:cs typeface="Bitstream Charter"/>
              </a:rPr>
              <a:t>CORRIDOR LEGS</a:t>
            </a:r>
          </a:p>
        </p:txBody>
      </p:sp>
      <p:sp>
        <p:nvSpPr>
          <p:cNvPr id="12" name="Straight Connector 11">
            <a:extLst>
              <a:ext uri="{FF2B5EF4-FFF2-40B4-BE49-F238E27FC236}">
                <a16:creationId xmlns:a16="http://schemas.microsoft.com/office/drawing/2014/main" id="{4CB960F0-F38D-422B-ABD2-074E6D6AFCD4}"/>
              </a:ext>
            </a:extLst>
          </p:cNvPr>
          <p:cNvSpPr>
            <a:spLocks noGrp="1"/>
          </p:cNvSpPr>
          <p:nvPr/>
        </p:nvSpPr>
        <p:spPr>
          <a:xfrm flipV="1">
            <a:off x="5003281" y="3643954"/>
            <a:ext cx="276306" cy="501070"/>
          </a:xfrm>
          <a:prstGeom prst="line">
            <a:avLst/>
          </a:prstGeom>
          <a:noFill/>
          <a:ln w="28575">
            <a:solidFill>
              <a:srgbClr val="7030A0"/>
            </a:solidFill>
            <a:prstDash val="dash"/>
          </a:ln>
        </p:spPr>
        <p:txBody>
          <a:bodyPr/>
          <a:lstStyle/>
          <a:p>
            <a:endParaRPr lang="de-DE"/>
          </a:p>
        </p:txBody>
      </p:sp>
      <p:sp>
        <p:nvSpPr>
          <p:cNvPr id="14" name="Oval 13">
            <a:extLst>
              <a:ext uri="{FF2B5EF4-FFF2-40B4-BE49-F238E27FC236}">
                <a16:creationId xmlns:a16="http://schemas.microsoft.com/office/drawing/2014/main" id="{9B20B6FF-130E-406F-859F-177522740BE2}"/>
              </a:ext>
            </a:extLst>
          </p:cNvPr>
          <p:cNvSpPr>
            <a:spLocks noGrp="1"/>
          </p:cNvSpPr>
          <p:nvPr/>
        </p:nvSpPr>
        <p:spPr>
          <a:xfrm>
            <a:off x="1877449" y="2819399"/>
            <a:ext cx="190500" cy="190500"/>
          </a:xfrm>
          <a:prstGeom prst="ellipse">
            <a:avLst/>
          </a:prstGeom>
          <a:solidFill>
            <a:srgbClr val="ED1C24"/>
          </a:solidFill>
          <a:ln w="19050">
            <a:solidFill>
              <a:srgbClr val="FFFFFF"/>
            </a:solidFill>
            <a:prstDash val="solid"/>
          </a:ln>
        </p:spPr>
        <p:txBody>
          <a:bodyPr/>
          <a:lstStyle/>
          <a:p>
            <a:endParaRPr lang="de-DE"/>
          </a:p>
        </p:txBody>
      </p:sp>
      <p:sp>
        <p:nvSpPr>
          <p:cNvPr id="15" name="Rectangle: Rounded Corners 14">
            <a:extLst>
              <a:ext uri="{FF2B5EF4-FFF2-40B4-BE49-F238E27FC236}">
                <a16:creationId xmlns:a16="http://schemas.microsoft.com/office/drawing/2014/main" id="{F62484C6-F5F7-49F4-8CC0-CB98B8261B11}"/>
              </a:ext>
            </a:extLst>
          </p:cNvPr>
          <p:cNvSpPr>
            <a:spLocks noGrp="1"/>
          </p:cNvSpPr>
          <p:nvPr/>
        </p:nvSpPr>
        <p:spPr>
          <a:xfrm>
            <a:off x="2000250" y="2666998"/>
            <a:ext cx="628650" cy="228601"/>
          </a:xfrm>
          <a:prstGeom prst="roundRect">
            <a:avLst>
              <a:gd name="adj" fmla="val 38462"/>
            </a:avLst>
          </a:prstGeom>
          <a:solidFill>
            <a:srgbClr val="26313D"/>
          </a:solidFill>
          <a:ln w="0">
            <a:noFill/>
            <a:prstDash val="solid"/>
          </a:ln>
        </p:spPr>
        <p:txBody>
          <a:bodyPr>
            <a:normAutofit fontScale="44177" lnSpcReduction="20000"/>
          </a:bodyPr>
          <a:lstStyle/>
          <a:p>
            <a:pPr algn="l">
              <a:defRPr sz="1275" b="1">
                <a:solidFill>
                  <a:srgbClr val="FFFFFF"/>
                </a:solidFill>
                <a:latin typeface="Bitstream Charter"/>
                <a:ea typeface="Bitstream Charter"/>
                <a:cs typeface="Bitstream Charter"/>
              </a:defRPr>
            </a:pPr>
            <a:r>
              <a:rPr sz="1275" b="1">
                <a:solidFill>
                  <a:srgbClr val="FFFFFF"/>
                </a:solidFill>
                <a:latin typeface="Bitstream Charter"/>
                <a:ea typeface="Bitstream Charter"/>
                <a:cs typeface="Bitstream Charter"/>
              </a:rPr>
              <a:t>Frankfurt</a:t>
            </a:r>
          </a:p>
        </p:txBody>
      </p:sp>
      <p:sp>
        <p:nvSpPr>
          <p:cNvPr id="17" name="Oval 16">
            <a:extLst>
              <a:ext uri="{FF2B5EF4-FFF2-40B4-BE49-F238E27FC236}">
                <a16:creationId xmlns:a16="http://schemas.microsoft.com/office/drawing/2014/main" id="{EDCBB567-AA7B-47D4-BA9B-98269E42C6CC}"/>
              </a:ext>
            </a:extLst>
          </p:cNvPr>
          <p:cNvSpPr>
            <a:spLocks noGrp="1"/>
          </p:cNvSpPr>
          <p:nvPr/>
        </p:nvSpPr>
        <p:spPr>
          <a:xfrm>
            <a:off x="4386262" y="3762375"/>
            <a:ext cx="247650" cy="247650"/>
          </a:xfrm>
          <a:prstGeom prst="ellipse">
            <a:avLst/>
          </a:prstGeom>
          <a:solidFill>
            <a:srgbClr val="121820"/>
          </a:solidFill>
          <a:ln w="38100">
            <a:solidFill>
              <a:srgbClr val="2F6BFF"/>
            </a:solidFill>
            <a:prstDash val="solid"/>
          </a:ln>
        </p:spPr>
        <p:txBody>
          <a:bodyPr/>
          <a:lstStyle/>
          <a:p>
            <a:endParaRPr lang="de-DE"/>
          </a:p>
        </p:txBody>
      </p:sp>
      <p:sp>
        <p:nvSpPr>
          <p:cNvPr id="18" name="Rectangle: Rounded Corners 17">
            <a:extLst>
              <a:ext uri="{FF2B5EF4-FFF2-40B4-BE49-F238E27FC236}">
                <a16:creationId xmlns:a16="http://schemas.microsoft.com/office/drawing/2014/main" id="{F3EB5B85-2E60-4085-AE6D-1B0DB8C63909}"/>
              </a:ext>
            </a:extLst>
          </p:cNvPr>
          <p:cNvSpPr>
            <a:spLocks noGrp="1"/>
          </p:cNvSpPr>
          <p:nvPr/>
        </p:nvSpPr>
        <p:spPr>
          <a:xfrm>
            <a:off x="3971922" y="3462338"/>
            <a:ext cx="714375" cy="257175"/>
          </a:xfrm>
          <a:prstGeom prst="roundRect">
            <a:avLst>
              <a:gd name="adj" fmla="val 37037"/>
            </a:avLst>
          </a:prstGeom>
          <a:solidFill>
            <a:srgbClr val="26313D"/>
          </a:solidFill>
          <a:ln w="0">
            <a:noFill/>
            <a:prstDash val="solid"/>
          </a:ln>
        </p:spPr>
        <p:txBody>
          <a:bodyPr>
            <a:normAutofit fontScale="60936" lnSpcReduction="20000"/>
          </a:bodyPr>
          <a:lstStyle/>
          <a:p>
            <a:pPr algn="l">
              <a:defRPr sz="1350" b="1">
                <a:solidFill>
                  <a:srgbClr val="FFFFFF"/>
                </a:solidFill>
                <a:latin typeface="Bitstream Charter"/>
                <a:ea typeface="Bitstream Charter"/>
                <a:cs typeface="Bitstream Charter"/>
              </a:defRPr>
            </a:pPr>
            <a:r>
              <a:rPr sz="1350" b="1" dirty="0">
                <a:solidFill>
                  <a:srgbClr val="FFFFFF"/>
                </a:solidFill>
                <a:latin typeface="Bitstream Charter"/>
                <a:ea typeface="Bitstream Charter"/>
                <a:cs typeface="Bitstream Charter"/>
              </a:rPr>
              <a:t>Bucharest</a:t>
            </a:r>
          </a:p>
        </p:txBody>
      </p:sp>
      <p:sp>
        <p:nvSpPr>
          <p:cNvPr id="21" name="Rectangle: Rounded Corners 20">
            <a:extLst>
              <a:ext uri="{FF2B5EF4-FFF2-40B4-BE49-F238E27FC236}">
                <a16:creationId xmlns:a16="http://schemas.microsoft.com/office/drawing/2014/main" id="{C4E8EA33-282A-4E3F-9E5E-EC0ED24CD5E8}"/>
              </a:ext>
            </a:extLst>
          </p:cNvPr>
          <p:cNvSpPr>
            <a:spLocks noGrp="1"/>
          </p:cNvSpPr>
          <p:nvPr/>
        </p:nvSpPr>
        <p:spPr>
          <a:xfrm>
            <a:off x="3352081" y="4155509"/>
            <a:ext cx="486494" cy="295276"/>
          </a:xfrm>
          <a:prstGeom prst="roundRect">
            <a:avLst>
              <a:gd name="adj" fmla="val 37037"/>
            </a:avLst>
          </a:prstGeom>
          <a:solidFill>
            <a:srgbClr val="26313D"/>
          </a:solidFill>
          <a:ln w="0">
            <a:noFill/>
            <a:prstDash val="solid"/>
          </a:ln>
        </p:spPr>
        <p:txBody>
          <a:bodyPr>
            <a:normAutofit fontScale="68436" lnSpcReduction="20000"/>
          </a:bodyPr>
          <a:lstStyle/>
          <a:p>
            <a:pPr algn="l">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Sofia</a:t>
            </a:r>
          </a:p>
        </p:txBody>
      </p:sp>
      <p:sp>
        <p:nvSpPr>
          <p:cNvPr id="24" name="Rectangle: Rounded Corners 23">
            <a:extLst>
              <a:ext uri="{FF2B5EF4-FFF2-40B4-BE49-F238E27FC236}">
                <a16:creationId xmlns:a16="http://schemas.microsoft.com/office/drawing/2014/main" id="{7BF86A9E-4230-43FB-9871-7BBCF0F1EBDE}"/>
              </a:ext>
            </a:extLst>
          </p:cNvPr>
          <p:cNvSpPr>
            <a:spLocks noGrp="1"/>
          </p:cNvSpPr>
          <p:nvPr/>
        </p:nvSpPr>
        <p:spPr>
          <a:xfrm>
            <a:off x="4876794" y="4698107"/>
            <a:ext cx="714375" cy="288436"/>
          </a:xfrm>
          <a:prstGeom prst="roundRect">
            <a:avLst>
              <a:gd name="adj" fmla="val 37037"/>
            </a:avLst>
          </a:prstGeom>
          <a:solidFill>
            <a:srgbClr val="26313D"/>
          </a:solidFill>
          <a:ln w="0">
            <a:noFill/>
            <a:prstDash val="solid"/>
          </a:ln>
        </p:spPr>
        <p:txBody>
          <a:bodyPr>
            <a:normAutofit fontScale="79079" lnSpcReduction="20000"/>
          </a:bodyPr>
          <a:lstStyle/>
          <a:p>
            <a:pPr algn="l">
              <a:defRPr sz="1275" b="1">
                <a:solidFill>
                  <a:srgbClr val="FFFFFF"/>
                </a:solidFill>
                <a:latin typeface="Bitstream Charter"/>
                <a:ea typeface="Bitstream Charter"/>
                <a:cs typeface="Bitstream Charter"/>
              </a:defRPr>
            </a:pPr>
            <a:r>
              <a:rPr sz="1275" b="1" dirty="0">
                <a:solidFill>
                  <a:srgbClr val="FFFFFF"/>
                </a:solidFill>
                <a:latin typeface="Bitstream Charter"/>
                <a:ea typeface="Bitstream Charter"/>
                <a:cs typeface="Bitstream Charter"/>
              </a:rPr>
              <a:t>Istanbul</a:t>
            </a:r>
          </a:p>
        </p:txBody>
      </p:sp>
      <p:sp>
        <p:nvSpPr>
          <p:cNvPr id="26" name="Rectangle: Rounded Corners 25">
            <a:extLst>
              <a:ext uri="{FF2B5EF4-FFF2-40B4-BE49-F238E27FC236}">
                <a16:creationId xmlns:a16="http://schemas.microsoft.com/office/drawing/2014/main" id="{63E53FA3-9958-45AD-85CF-6EE869629CE9}"/>
              </a:ext>
            </a:extLst>
          </p:cNvPr>
          <p:cNvSpPr>
            <a:spLocks noGrp="1"/>
          </p:cNvSpPr>
          <p:nvPr/>
        </p:nvSpPr>
        <p:spPr>
          <a:xfrm>
            <a:off x="800100" y="5391150"/>
            <a:ext cx="7124700" cy="495300"/>
          </a:xfrm>
          <a:prstGeom prst="roundRect">
            <a:avLst>
              <a:gd name="adj" fmla="val 23077"/>
            </a:avLst>
          </a:prstGeom>
          <a:solidFill>
            <a:srgbClr val="121820"/>
          </a:solidFill>
          <a:ln w="9525">
            <a:solidFill>
              <a:srgbClr val="596674"/>
            </a:solidFill>
            <a:prstDash val="solid"/>
          </a:ln>
        </p:spPr>
        <p:txBody>
          <a:bodyPr/>
          <a:lstStyle/>
          <a:p>
            <a:endParaRPr lang="de-DE"/>
          </a:p>
        </p:txBody>
      </p:sp>
      <p:sp>
        <p:nvSpPr>
          <p:cNvPr id="27" name="Rectangle 26">
            <a:extLst>
              <a:ext uri="{FF2B5EF4-FFF2-40B4-BE49-F238E27FC236}">
                <a16:creationId xmlns:a16="http://schemas.microsoft.com/office/drawing/2014/main" id="{0B7B3C3E-ECB1-4178-9089-E9F2DDF3D467}"/>
              </a:ext>
            </a:extLst>
          </p:cNvPr>
          <p:cNvSpPr>
            <a:spLocks noGrp="1"/>
          </p:cNvSpPr>
          <p:nvPr/>
        </p:nvSpPr>
        <p:spPr>
          <a:xfrm>
            <a:off x="990600" y="5505450"/>
            <a:ext cx="1466850" cy="219075"/>
          </a:xfrm>
          <a:prstGeom prst="rect">
            <a:avLst/>
          </a:prstGeom>
          <a:noFill/>
          <a:ln w="0">
            <a:noFill/>
            <a:prstDash val="solid"/>
          </a:ln>
        </p:spPr>
        <p:txBody>
          <a:bodyPr>
            <a:normAutofit fontScale="87262" lnSpcReduction="10000"/>
          </a:bodyPr>
          <a:lstStyle/>
          <a:p>
            <a:pPr algn="l">
              <a:defRPr sz="1050" b="1">
                <a:solidFill>
                  <a:srgbClr val="ED1C24"/>
                </a:solidFill>
                <a:latin typeface="Bitstream Charter"/>
                <a:ea typeface="Bitstream Charter"/>
                <a:cs typeface="Bitstream Charter"/>
              </a:defRPr>
            </a:pPr>
            <a:r>
              <a:rPr sz="1050" b="1">
                <a:solidFill>
                  <a:srgbClr val="ED1C24"/>
                </a:solidFill>
                <a:latin typeface="Bitstream Charter"/>
                <a:ea typeface="Bitstream Charter"/>
                <a:cs typeface="Bitstream Charter"/>
              </a:rPr>
              <a:t>Commercial message</a:t>
            </a:r>
          </a:p>
        </p:txBody>
      </p:sp>
      <p:sp>
        <p:nvSpPr>
          <p:cNvPr id="28" name="Rectangle 27">
            <a:extLst>
              <a:ext uri="{FF2B5EF4-FFF2-40B4-BE49-F238E27FC236}">
                <a16:creationId xmlns:a16="http://schemas.microsoft.com/office/drawing/2014/main" id="{EE073DAF-F417-45A1-9798-FF3CDB4962A8}"/>
              </a:ext>
            </a:extLst>
          </p:cNvPr>
          <p:cNvSpPr>
            <a:spLocks noGrp="1"/>
          </p:cNvSpPr>
          <p:nvPr/>
        </p:nvSpPr>
        <p:spPr>
          <a:xfrm>
            <a:off x="2476500" y="5486400"/>
            <a:ext cx="5191125" cy="247650"/>
          </a:xfrm>
          <a:prstGeom prst="rect">
            <a:avLst/>
          </a:prstGeom>
          <a:noFill/>
          <a:ln w="0">
            <a:noFill/>
            <a:prstDash val="solid"/>
          </a:ln>
        </p:spPr>
        <p:txBody>
          <a:bodyPr>
            <a:normAutofit fontScale="92917" lnSpcReduction="10000"/>
          </a:bodyPr>
          <a:lstStyle/>
          <a:p>
            <a:pPr algn="l">
              <a:defRPr sz="1200" b="1">
                <a:solidFill>
                  <a:srgbClr val="FFFFFF"/>
                </a:solidFill>
                <a:latin typeface="Bitstream Charter"/>
                <a:ea typeface="Bitstream Charter"/>
                <a:cs typeface="Bitstream Charter"/>
              </a:defRPr>
            </a:pPr>
            <a:r>
              <a:rPr sz="1200" b="1">
                <a:solidFill>
                  <a:srgbClr val="FFFFFF"/>
                </a:solidFill>
                <a:latin typeface="Bitstream Charter"/>
                <a:ea typeface="Bitstream Charter"/>
                <a:cs typeface="Bitstream Charter"/>
              </a:rPr>
              <a:t>Regional aggregation and resilience, rather than a faster Frankfurt detour.</a:t>
            </a:r>
          </a:p>
        </p:txBody>
      </p:sp>
      <p:sp>
        <p:nvSpPr>
          <p:cNvPr id="29" name="Rectangle: Rounded Corners 28">
            <a:extLst>
              <a:ext uri="{FF2B5EF4-FFF2-40B4-BE49-F238E27FC236}">
                <a16:creationId xmlns:a16="http://schemas.microsoft.com/office/drawing/2014/main" id="{A6DF5F3F-9785-4C6E-B058-527163622576}"/>
              </a:ext>
            </a:extLst>
          </p:cNvPr>
          <p:cNvSpPr>
            <a:spLocks noGrp="1"/>
          </p:cNvSpPr>
          <p:nvPr/>
        </p:nvSpPr>
        <p:spPr>
          <a:xfrm>
            <a:off x="8266981" y="1590735"/>
            <a:ext cx="3200400" cy="4514850"/>
          </a:xfrm>
          <a:prstGeom prst="roundRect">
            <a:avLst>
              <a:gd name="adj" fmla="val 4762"/>
            </a:avLst>
          </a:prstGeom>
          <a:solidFill>
            <a:srgbClr val="26313D"/>
          </a:solidFill>
          <a:ln w="9525">
            <a:solidFill>
              <a:srgbClr val="43505C"/>
            </a:solidFill>
            <a:prstDash val="solid"/>
          </a:ln>
        </p:spPr>
        <p:txBody>
          <a:bodyPr/>
          <a:lstStyle/>
          <a:p>
            <a:endParaRPr lang="de-DE" sz="3600"/>
          </a:p>
        </p:txBody>
      </p:sp>
      <p:sp>
        <p:nvSpPr>
          <p:cNvPr id="30" name="Rectangle 29">
            <a:extLst>
              <a:ext uri="{FF2B5EF4-FFF2-40B4-BE49-F238E27FC236}">
                <a16:creationId xmlns:a16="http://schemas.microsoft.com/office/drawing/2014/main" id="{9B286F9F-BFB0-47F8-8D42-500EEE2247EC}"/>
              </a:ext>
            </a:extLst>
          </p:cNvPr>
          <p:cNvSpPr>
            <a:spLocks noGrp="1"/>
          </p:cNvSpPr>
          <p:nvPr/>
        </p:nvSpPr>
        <p:spPr>
          <a:xfrm>
            <a:off x="8610600" y="1819275"/>
            <a:ext cx="2714625" cy="228600"/>
          </a:xfrm>
          <a:prstGeom prst="rect">
            <a:avLst/>
          </a:prstGeom>
          <a:noFill/>
          <a:ln w="0">
            <a:noFill/>
            <a:prstDash val="solid"/>
          </a:ln>
        </p:spPr>
        <p:txBody>
          <a:bodyPr>
            <a:noAutofit/>
          </a:bodyPr>
          <a:lstStyle/>
          <a:p>
            <a:pPr algn="l">
              <a:defRPr sz="975" b="1">
                <a:solidFill>
                  <a:srgbClr val="ED1C24"/>
                </a:solidFill>
                <a:latin typeface="Bitstream Charter"/>
                <a:ea typeface="Bitstream Charter"/>
                <a:cs typeface="Bitstream Charter"/>
              </a:defRPr>
            </a:pPr>
            <a:r>
              <a:rPr sz="1400" b="1">
                <a:solidFill>
                  <a:srgbClr val="ED1C24"/>
                </a:solidFill>
                <a:latin typeface="Bitstream Charter"/>
                <a:ea typeface="Bitstream Charter"/>
                <a:cs typeface="Bitstream Charter"/>
              </a:rPr>
              <a:t>ROMANIA MARKET</a:t>
            </a:r>
          </a:p>
        </p:txBody>
      </p:sp>
      <p:sp>
        <p:nvSpPr>
          <p:cNvPr id="31" name="Rectangle 30">
            <a:extLst>
              <a:ext uri="{FF2B5EF4-FFF2-40B4-BE49-F238E27FC236}">
                <a16:creationId xmlns:a16="http://schemas.microsoft.com/office/drawing/2014/main" id="{05D94E7B-B37F-4E2F-8E43-61F654103B4A}"/>
              </a:ext>
            </a:extLst>
          </p:cNvPr>
          <p:cNvSpPr>
            <a:spLocks noGrp="1"/>
          </p:cNvSpPr>
          <p:nvPr/>
        </p:nvSpPr>
        <p:spPr>
          <a:xfrm>
            <a:off x="8610600" y="2076450"/>
            <a:ext cx="2714625" cy="209550"/>
          </a:xfrm>
          <a:prstGeom prst="rect">
            <a:avLst/>
          </a:prstGeom>
          <a:noFill/>
          <a:ln w="0">
            <a:noFill/>
            <a:prstDash val="solid"/>
          </a:ln>
        </p:spPr>
        <p:txBody>
          <a:bodyPr>
            <a:normAutofit fontScale="98304" lnSpcReduction="10000"/>
          </a:bodyPr>
          <a:lstStyle/>
          <a:p>
            <a:pPr algn="l">
              <a:defRPr sz="788" b="1">
                <a:solidFill>
                  <a:srgbClr val="9EC0FF"/>
                </a:solidFill>
                <a:latin typeface="Bitstream Charter"/>
                <a:ea typeface="Bitstream Charter"/>
                <a:cs typeface="Bitstream Charter"/>
              </a:defRPr>
            </a:pPr>
            <a:r>
              <a:rPr sz="788" b="1">
                <a:solidFill>
                  <a:srgbClr val="9EC0FF"/>
                </a:solidFill>
                <a:latin typeface="Bitstream Charter"/>
                <a:ea typeface="Bitstream Charter"/>
                <a:cs typeface="Bitstream Charter"/>
              </a:rPr>
              <a:t>ADDRESSABLE MARKET, NO LOCAL EQUINIX FACILITY</a:t>
            </a:r>
          </a:p>
        </p:txBody>
      </p:sp>
      <p:sp>
        <p:nvSpPr>
          <p:cNvPr id="32" name="Rectangle 31">
            <a:extLst>
              <a:ext uri="{FF2B5EF4-FFF2-40B4-BE49-F238E27FC236}">
                <a16:creationId xmlns:a16="http://schemas.microsoft.com/office/drawing/2014/main" id="{33D5A811-9824-4212-96C3-E737926B1F6A}"/>
              </a:ext>
            </a:extLst>
          </p:cNvPr>
          <p:cNvSpPr>
            <a:spLocks noGrp="1"/>
          </p:cNvSpPr>
          <p:nvPr/>
        </p:nvSpPr>
        <p:spPr>
          <a:xfrm>
            <a:off x="8572500" y="2390775"/>
            <a:ext cx="838200" cy="409575"/>
          </a:xfrm>
          <a:prstGeom prst="rect">
            <a:avLst/>
          </a:prstGeom>
          <a:noFill/>
          <a:ln w="0">
            <a:noFill/>
            <a:prstDash val="solid"/>
          </a:ln>
        </p:spPr>
        <p:txBody>
          <a:bodyPr>
            <a:normAutofit fontScale="89785" lnSpcReduction="10000"/>
          </a:bodyPr>
          <a:lstStyle/>
          <a:p>
            <a:pPr algn="ctr">
              <a:defRPr sz="2325" b="1">
                <a:solidFill>
                  <a:srgbClr val="FFFFFF"/>
                </a:solidFill>
                <a:latin typeface="Bitstream Charter"/>
                <a:ea typeface="Bitstream Charter"/>
                <a:cs typeface="Bitstream Charter"/>
              </a:defRPr>
            </a:pPr>
            <a:r>
              <a:rPr sz="2325" b="1">
                <a:solidFill>
                  <a:srgbClr val="FFFFFF"/>
                </a:solidFill>
                <a:latin typeface="Bitstream Charter"/>
                <a:ea typeface="Bitstream Charter"/>
                <a:cs typeface="Bitstream Charter"/>
              </a:rPr>
              <a:t>6.0</a:t>
            </a:r>
          </a:p>
        </p:txBody>
      </p:sp>
      <p:sp>
        <p:nvSpPr>
          <p:cNvPr id="33" name="Rectangle 32">
            <a:extLst>
              <a:ext uri="{FF2B5EF4-FFF2-40B4-BE49-F238E27FC236}">
                <a16:creationId xmlns:a16="http://schemas.microsoft.com/office/drawing/2014/main" id="{DC8D5007-763D-4220-83A3-888BA047BE9E}"/>
              </a:ext>
            </a:extLst>
          </p:cNvPr>
          <p:cNvSpPr>
            <a:spLocks noGrp="1"/>
          </p:cNvSpPr>
          <p:nvPr/>
        </p:nvSpPr>
        <p:spPr>
          <a:xfrm>
            <a:off x="8572500" y="2800350"/>
            <a:ext cx="838200" cy="200025"/>
          </a:xfrm>
          <a:prstGeom prst="rect">
            <a:avLst/>
          </a:prstGeom>
          <a:noFill/>
          <a:ln w="0">
            <a:noFill/>
            <a:prstDash val="solid"/>
          </a:ln>
        </p:spPr>
        <p:txBody>
          <a:bodyPr>
            <a:normAutofit fontScale="90061" lnSpcReduction="20000"/>
          </a:bodyPr>
          <a:lstStyle/>
          <a:p>
            <a:pPr algn="ctr">
              <a:defRPr sz="863" b="0">
                <a:solidFill>
                  <a:srgbClr val="C9D0D6"/>
                </a:solidFill>
                <a:latin typeface="Bitstream Charter"/>
                <a:ea typeface="Bitstream Charter"/>
                <a:cs typeface="Bitstream Charter"/>
              </a:defRPr>
            </a:pPr>
            <a:r>
              <a:rPr sz="863" b="0">
                <a:solidFill>
                  <a:srgbClr val="C9D0D6"/>
                </a:solidFill>
                <a:latin typeface="Bitstream Charter"/>
                <a:ea typeface="Bitstream Charter"/>
                <a:cs typeface="Bitstream Charter"/>
              </a:rPr>
              <a:t>2026 Tbps</a:t>
            </a:r>
          </a:p>
        </p:txBody>
      </p:sp>
      <p:sp>
        <p:nvSpPr>
          <p:cNvPr id="34" name="Rectangle 33">
            <a:extLst>
              <a:ext uri="{FF2B5EF4-FFF2-40B4-BE49-F238E27FC236}">
                <a16:creationId xmlns:a16="http://schemas.microsoft.com/office/drawing/2014/main" id="{F9A5E819-E247-45E5-BE36-493803770FD5}"/>
              </a:ext>
            </a:extLst>
          </p:cNvPr>
          <p:cNvSpPr>
            <a:spLocks noGrp="1"/>
          </p:cNvSpPr>
          <p:nvPr/>
        </p:nvSpPr>
        <p:spPr>
          <a:xfrm>
            <a:off x="9515475" y="2390775"/>
            <a:ext cx="838200" cy="409575"/>
          </a:xfrm>
          <a:prstGeom prst="rect">
            <a:avLst/>
          </a:prstGeom>
          <a:noFill/>
          <a:ln w="0">
            <a:noFill/>
            <a:prstDash val="solid"/>
          </a:ln>
        </p:spPr>
        <p:txBody>
          <a:bodyPr>
            <a:normAutofit fontScale="89785" lnSpcReduction="10000"/>
          </a:bodyPr>
          <a:lstStyle/>
          <a:p>
            <a:pPr algn="ctr">
              <a:defRPr sz="2325" b="1">
                <a:solidFill>
                  <a:srgbClr val="FFFFFF"/>
                </a:solidFill>
                <a:latin typeface="Bitstream Charter"/>
                <a:ea typeface="Bitstream Charter"/>
                <a:cs typeface="Bitstream Charter"/>
              </a:defRPr>
            </a:pPr>
            <a:r>
              <a:rPr sz="2325" b="1">
                <a:solidFill>
                  <a:srgbClr val="FFFFFF"/>
                </a:solidFill>
                <a:latin typeface="Bitstream Charter"/>
                <a:ea typeface="Bitstream Charter"/>
                <a:cs typeface="Bitstream Charter"/>
              </a:rPr>
              <a:t>14.0</a:t>
            </a:r>
          </a:p>
        </p:txBody>
      </p:sp>
      <p:sp>
        <p:nvSpPr>
          <p:cNvPr id="35" name="Rectangle 34">
            <a:extLst>
              <a:ext uri="{FF2B5EF4-FFF2-40B4-BE49-F238E27FC236}">
                <a16:creationId xmlns:a16="http://schemas.microsoft.com/office/drawing/2014/main" id="{AF6B6EE1-9333-4D31-A068-9ABB9D47F695}"/>
              </a:ext>
            </a:extLst>
          </p:cNvPr>
          <p:cNvSpPr>
            <a:spLocks noGrp="1"/>
          </p:cNvSpPr>
          <p:nvPr/>
        </p:nvSpPr>
        <p:spPr>
          <a:xfrm>
            <a:off x="9515475" y="2800350"/>
            <a:ext cx="838200" cy="200025"/>
          </a:xfrm>
          <a:prstGeom prst="rect">
            <a:avLst/>
          </a:prstGeom>
          <a:noFill/>
          <a:ln w="0">
            <a:noFill/>
            <a:prstDash val="solid"/>
          </a:ln>
        </p:spPr>
        <p:txBody>
          <a:bodyPr>
            <a:normAutofit fontScale="90061" lnSpcReduction="20000"/>
          </a:bodyPr>
          <a:lstStyle/>
          <a:p>
            <a:pPr algn="ctr">
              <a:defRPr sz="863" b="0">
                <a:solidFill>
                  <a:srgbClr val="C9D0D6"/>
                </a:solidFill>
                <a:latin typeface="Bitstream Charter"/>
                <a:ea typeface="Bitstream Charter"/>
                <a:cs typeface="Bitstream Charter"/>
              </a:defRPr>
            </a:pPr>
            <a:r>
              <a:rPr sz="863" b="0">
                <a:solidFill>
                  <a:srgbClr val="C9D0D6"/>
                </a:solidFill>
                <a:latin typeface="Bitstream Charter"/>
                <a:ea typeface="Bitstream Charter"/>
                <a:cs typeface="Bitstream Charter"/>
              </a:rPr>
              <a:t>2031 Tbps</a:t>
            </a:r>
          </a:p>
        </p:txBody>
      </p:sp>
      <p:sp>
        <p:nvSpPr>
          <p:cNvPr id="36" name="Rectangle 35">
            <a:extLst>
              <a:ext uri="{FF2B5EF4-FFF2-40B4-BE49-F238E27FC236}">
                <a16:creationId xmlns:a16="http://schemas.microsoft.com/office/drawing/2014/main" id="{17CD650F-DC6C-4860-9F26-B64B0760C477}"/>
              </a:ext>
            </a:extLst>
          </p:cNvPr>
          <p:cNvSpPr>
            <a:spLocks noGrp="1"/>
          </p:cNvSpPr>
          <p:nvPr/>
        </p:nvSpPr>
        <p:spPr>
          <a:xfrm>
            <a:off x="10448925" y="2390775"/>
            <a:ext cx="904875" cy="409575"/>
          </a:xfrm>
          <a:prstGeom prst="rect">
            <a:avLst/>
          </a:prstGeom>
          <a:noFill/>
          <a:ln w="0">
            <a:noFill/>
            <a:prstDash val="solid"/>
          </a:ln>
        </p:spPr>
        <p:txBody>
          <a:bodyPr>
            <a:normAutofit fontScale="97047" lnSpcReduction="10000"/>
          </a:bodyPr>
          <a:lstStyle/>
          <a:p>
            <a:pPr algn="ctr">
              <a:defRPr sz="2175" b="1">
                <a:solidFill>
                  <a:srgbClr val="00A6A6"/>
                </a:solidFill>
                <a:latin typeface="Bitstream Charter"/>
                <a:ea typeface="Bitstream Charter"/>
                <a:cs typeface="Bitstream Charter"/>
              </a:defRPr>
            </a:pPr>
            <a:r>
              <a:rPr sz="2175" b="1">
                <a:solidFill>
                  <a:srgbClr val="00A6A6"/>
                </a:solidFill>
                <a:latin typeface="Bitstream Charter"/>
                <a:ea typeface="Bitstream Charter"/>
                <a:cs typeface="Bitstream Charter"/>
              </a:rPr>
              <a:t>18.7%</a:t>
            </a:r>
          </a:p>
        </p:txBody>
      </p:sp>
      <p:sp>
        <p:nvSpPr>
          <p:cNvPr id="37" name="Rectangle 36">
            <a:extLst>
              <a:ext uri="{FF2B5EF4-FFF2-40B4-BE49-F238E27FC236}">
                <a16:creationId xmlns:a16="http://schemas.microsoft.com/office/drawing/2014/main" id="{04FEF9AA-13DC-4A11-B988-280E555055A0}"/>
              </a:ext>
            </a:extLst>
          </p:cNvPr>
          <p:cNvSpPr>
            <a:spLocks noGrp="1"/>
          </p:cNvSpPr>
          <p:nvPr/>
        </p:nvSpPr>
        <p:spPr>
          <a:xfrm>
            <a:off x="10448925" y="2800350"/>
            <a:ext cx="904875" cy="200025"/>
          </a:xfrm>
          <a:prstGeom prst="rect">
            <a:avLst/>
          </a:prstGeom>
          <a:noFill/>
          <a:ln w="0">
            <a:noFill/>
            <a:prstDash val="solid"/>
          </a:ln>
        </p:spPr>
        <p:txBody>
          <a:bodyPr>
            <a:normAutofit fontScale="90061" lnSpcReduction="20000"/>
          </a:bodyPr>
          <a:lstStyle/>
          <a:p>
            <a:pPr algn="ctr">
              <a:defRPr sz="863" b="0">
                <a:solidFill>
                  <a:srgbClr val="C9D0D6"/>
                </a:solidFill>
                <a:latin typeface="Bitstream Charter"/>
                <a:ea typeface="Bitstream Charter"/>
                <a:cs typeface="Bitstream Charter"/>
              </a:defRPr>
            </a:pPr>
            <a:r>
              <a:rPr sz="863" b="0">
                <a:solidFill>
                  <a:srgbClr val="C9D0D6"/>
                </a:solidFill>
                <a:latin typeface="Bitstream Charter"/>
                <a:ea typeface="Bitstream Charter"/>
                <a:cs typeface="Bitstream Charter"/>
              </a:rPr>
              <a:t>CAGR</a:t>
            </a:r>
          </a:p>
        </p:txBody>
      </p:sp>
      <p:sp>
        <p:nvSpPr>
          <p:cNvPr id="38" name="Straight Connector 37">
            <a:extLst>
              <a:ext uri="{FF2B5EF4-FFF2-40B4-BE49-F238E27FC236}">
                <a16:creationId xmlns:a16="http://schemas.microsoft.com/office/drawing/2014/main" id="{58EDF3E5-0115-4669-A6F2-9713C783757F}"/>
              </a:ext>
            </a:extLst>
          </p:cNvPr>
          <p:cNvSpPr>
            <a:spLocks noGrp="1"/>
          </p:cNvSpPr>
          <p:nvPr/>
        </p:nvSpPr>
        <p:spPr>
          <a:xfrm>
            <a:off x="8596223" y="3435590"/>
            <a:ext cx="2743200" cy="9525"/>
          </a:xfrm>
          <a:prstGeom prst="line">
            <a:avLst/>
          </a:prstGeom>
          <a:noFill/>
          <a:ln w="9525">
            <a:solidFill>
              <a:srgbClr val="43505C"/>
            </a:solidFill>
            <a:prstDash val="solid"/>
          </a:ln>
        </p:spPr>
        <p:txBody>
          <a:bodyPr/>
          <a:lstStyle/>
          <a:p>
            <a:endParaRPr lang="de-DE"/>
          </a:p>
        </p:txBody>
      </p:sp>
      <p:sp>
        <p:nvSpPr>
          <p:cNvPr id="43" name="Rectangle 42">
            <a:extLst>
              <a:ext uri="{FF2B5EF4-FFF2-40B4-BE49-F238E27FC236}">
                <a16:creationId xmlns:a16="http://schemas.microsoft.com/office/drawing/2014/main" id="{30E04D9D-CC57-4676-A5C3-AC738E4444D7}"/>
              </a:ext>
            </a:extLst>
          </p:cNvPr>
          <p:cNvSpPr>
            <a:spLocks noGrp="1"/>
          </p:cNvSpPr>
          <p:nvPr/>
        </p:nvSpPr>
        <p:spPr>
          <a:xfrm>
            <a:off x="8423694" y="3606980"/>
            <a:ext cx="2714625" cy="209550"/>
          </a:xfrm>
          <a:prstGeom prst="rect">
            <a:avLst/>
          </a:prstGeom>
          <a:noFill/>
          <a:ln w="0">
            <a:noFill/>
            <a:prstDash val="solid"/>
          </a:ln>
        </p:spPr>
        <p:txBody>
          <a:bodyPr>
            <a:noAutofit/>
          </a:bodyPr>
          <a:lstStyle/>
          <a:p>
            <a:pPr algn="l">
              <a:defRPr sz="938" b="1">
                <a:solidFill>
                  <a:srgbClr val="ED1C24"/>
                </a:solidFill>
                <a:latin typeface="Bitstream Charter"/>
                <a:ea typeface="Bitstream Charter"/>
                <a:cs typeface="Bitstream Charter"/>
              </a:defRPr>
            </a:pPr>
            <a:r>
              <a:rPr sz="1600" b="1">
                <a:solidFill>
                  <a:srgbClr val="ED1C24"/>
                </a:solidFill>
                <a:latin typeface="Bitstream Charter"/>
                <a:ea typeface="Bitstream Charter"/>
                <a:cs typeface="Bitstream Charter"/>
              </a:rPr>
              <a:t>MEASURED RTT</a:t>
            </a:r>
          </a:p>
        </p:txBody>
      </p:sp>
      <p:sp>
        <p:nvSpPr>
          <p:cNvPr id="44" name="Rectangle 43">
            <a:extLst>
              <a:ext uri="{FF2B5EF4-FFF2-40B4-BE49-F238E27FC236}">
                <a16:creationId xmlns:a16="http://schemas.microsoft.com/office/drawing/2014/main" id="{55707A84-B2F0-45DD-8CAE-59519328840E}"/>
              </a:ext>
            </a:extLst>
          </p:cNvPr>
          <p:cNvSpPr>
            <a:spLocks noGrp="1"/>
          </p:cNvSpPr>
          <p:nvPr/>
        </p:nvSpPr>
        <p:spPr>
          <a:xfrm>
            <a:off x="8433279" y="4261988"/>
            <a:ext cx="1809750" cy="200025"/>
          </a:xfrm>
          <a:prstGeom prst="rect">
            <a:avLst/>
          </a:prstGeom>
          <a:noFill/>
          <a:ln w="0">
            <a:noFill/>
            <a:prstDash val="solid"/>
          </a:ln>
        </p:spPr>
        <p:txBody>
          <a:bodyPr>
            <a:noAutofit/>
          </a:bodyPr>
          <a:lstStyle/>
          <a:p>
            <a:pPr algn="l">
              <a:defRPr sz="1013" b="0">
                <a:solidFill>
                  <a:srgbClr val="FFFFFF"/>
                </a:solidFill>
                <a:latin typeface="Bitstream Charter"/>
                <a:ea typeface="Bitstream Charter"/>
                <a:cs typeface="Bitstream Charter"/>
              </a:defRPr>
            </a:pPr>
            <a:r>
              <a:rPr sz="1200" b="0">
                <a:solidFill>
                  <a:srgbClr val="FFFFFF"/>
                </a:solidFill>
                <a:latin typeface="Bitstream Charter"/>
                <a:ea typeface="Bitstream Charter"/>
                <a:cs typeface="Bitstream Charter"/>
              </a:rPr>
              <a:t>BUH → SOF</a:t>
            </a:r>
          </a:p>
        </p:txBody>
      </p:sp>
      <p:sp>
        <p:nvSpPr>
          <p:cNvPr id="45" name="Rectangle 44">
            <a:extLst>
              <a:ext uri="{FF2B5EF4-FFF2-40B4-BE49-F238E27FC236}">
                <a16:creationId xmlns:a16="http://schemas.microsoft.com/office/drawing/2014/main" id="{BB2AB9B7-E848-4AC6-A943-D12306739A95}"/>
              </a:ext>
            </a:extLst>
          </p:cNvPr>
          <p:cNvSpPr>
            <a:spLocks noGrp="1"/>
          </p:cNvSpPr>
          <p:nvPr/>
        </p:nvSpPr>
        <p:spPr>
          <a:xfrm>
            <a:off x="10300179" y="4261988"/>
            <a:ext cx="838200" cy="200025"/>
          </a:xfrm>
          <a:prstGeom prst="rect">
            <a:avLst/>
          </a:prstGeom>
          <a:noFill/>
          <a:ln w="0">
            <a:noFill/>
            <a:prstDash val="solid"/>
          </a:ln>
        </p:spPr>
        <p:txBody>
          <a:bodyPr>
            <a:noAutofit/>
          </a:bodyPr>
          <a:lstStyle/>
          <a:p>
            <a:pPr algn="r">
              <a:defRPr sz="1013" b="1">
                <a:solidFill>
                  <a:srgbClr val="FFFFFF"/>
                </a:solidFill>
                <a:latin typeface="Bitstream Charter"/>
                <a:ea typeface="Bitstream Charter"/>
                <a:cs typeface="Bitstream Charter"/>
              </a:defRPr>
            </a:pPr>
            <a:r>
              <a:rPr lang="en-US" sz="1200" b="1" dirty="0">
                <a:solidFill>
                  <a:srgbClr val="FFFFFF"/>
                </a:solidFill>
                <a:latin typeface="Bitstream Charter"/>
                <a:ea typeface="Bitstream Charter"/>
                <a:cs typeface="Bitstream Charter"/>
              </a:rPr>
              <a:t>15</a:t>
            </a:r>
            <a:r>
              <a:rPr sz="1200" b="1" dirty="0">
                <a:solidFill>
                  <a:srgbClr val="FFFFFF"/>
                </a:solidFill>
                <a:latin typeface="Bitstream Charter"/>
                <a:ea typeface="Bitstream Charter"/>
                <a:cs typeface="Bitstream Charter"/>
              </a:rPr>
              <a:t> </a:t>
            </a:r>
            <a:r>
              <a:rPr sz="1200" b="1" dirty="0" err="1">
                <a:solidFill>
                  <a:srgbClr val="FFFFFF"/>
                </a:solidFill>
                <a:latin typeface="Bitstream Charter"/>
                <a:ea typeface="Bitstream Charter"/>
                <a:cs typeface="Bitstream Charter"/>
              </a:rPr>
              <a:t>ms</a:t>
            </a:r>
            <a:endParaRPr sz="1200" b="1" dirty="0">
              <a:solidFill>
                <a:srgbClr val="FFFFFF"/>
              </a:solidFill>
              <a:latin typeface="Bitstream Charter"/>
              <a:ea typeface="Bitstream Charter"/>
              <a:cs typeface="Bitstream Charter"/>
            </a:endParaRPr>
          </a:p>
        </p:txBody>
      </p:sp>
      <p:sp>
        <p:nvSpPr>
          <p:cNvPr id="46" name="Rectangle 45">
            <a:extLst>
              <a:ext uri="{FF2B5EF4-FFF2-40B4-BE49-F238E27FC236}">
                <a16:creationId xmlns:a16="http://schemas.microsoft.com/office/drawing/2014/main" id="{D5BD8A00-14D4-4F24-9274-3E03FDE4504C}"/>
              </a:ext>
            </a:extLst>
          </p:cNvPr>
          <p:cNvSpPr>
            <a:spLocks noGrp="1"/>
          </p:cNvSpPr>
          <p:nvPr/>
        </p:nvSpPr>
        <p:spPr>
          <a:xfrm>
            <a:off x="8433279" y="4490588"/>
            <a:ext cx="1809750" cy="200025"/>
          </a:xfrm>
          <a:prstGeom prst="rect">
            <a:avLst/>
          </a:prstGeom>
          <a:noFill/>
          <a:ln w="0">
            <a:noFill/>
            <a:prstDash val="solid"/>
          </a:ln>
        </p:spPr>
        <p:txBody>
          <a:bodyPr>
            <a:noAutofit/>
          </a:bodyPr>
          <a:lstStyle/>
          <a:p>
            <a:pPr algn="l">
              <a:defRPr sz="1013" b="0">
                <a:solidFill>
                  <a:srgbClr val="FFFFFF"/>
                </a:solidFill>
                <a:latin typeface="Bitstream Charter"/>
                <a:ea typeface="Bitstream Charter"/>
                <a:cs typeface="Bitstream Charter"/>
              </a:defRPr>
            </a:pPr>
            <a:r>
              <a:rPr sz="1200" b="0">
                <a:solidFill>
                  <a:srgbClr val="FFFFFF"/>
                </a:solidFill>
                <a:latin typeface="Bitstream Charter"/>
                <a:ea typeface="Bitstream Charter"/>
                <a:cs typeface="Bitstream Charter"/>
              </a:rPr>
              <a:t>SOF → IST</a:t>
            </a:r>
          </a:p>
        </p:txBody>
      </p:sp>
      <p:sp>
        <p:nvSpPr>
          <p:cNvPr id="47" name="Rectangle 46">
            <a:extLst>
              <a:ext uri="{FF2B5EF4-FFF2-40B4-BE49-F238E27FC236}">
                <a16:creationId xmlns:a16="http://schemas.microsoft.com/office/drawing/2014/main" id="{EE5D0CE3-DA21-405A-A968-DE7F56CCA1D0}"/>
              </a:ext>
            </a:extLst>
          </p:cNvPr>
          <p:cNvSpPr>
            <a:spLocks noGrp="1"/>
          </p:cNvSpPr>
          <p:nvPr/>
        </p:nvSpPr>
        <p:spPr>
          <a:xfrm>
            <a:off x="10300179" y="4490588"/>
            <a:ext cx="838200" cy="200025"/>
          </a:xfrm>
          <a:prstGeom prst="rect">
            <a:avLst/>
          </a:prstGeom>
          <a:noFill/>
          <a:ln w="0">
            <a:noFill/>
            <a:prstDash val="solid"/>
          </a:ln>
        </p:spPr>
        <p:txBody>
          <a:bodyPr>
            <a:noAutofit/>
          </a:bodyPr>
          <a:lstStyle/>
          <a:p>
            <a:pPr algn="r">
              <a:defRPr sz="1013" b="1">
                <a:solidFill>
                  <a:srgbClr val="FFFFFF"/>
                </a:solidFill>
                <a:latin typeface="Bitstream Charter"/>
                <a:ea typeface="Bitstream Charter"/>
                <a:cs typeface="Bitstream Charter"/>
              </a:defRPr>
            </a:pPr>
            <a:r>
              <a:rPr sz="1200" b="1" dirty="0">
                <a:solidFill>
                  <a:srgbClr val="FFFFFF"/>
                </a:solidFill>
                <a:latin typeface="Bitstream Charter"/>
                <a:ea typeface="Bitstream Charter"/>
                <a:cs typeface="Bitstream Charter"/>
              </a:rPr>
              <a:t>13 </a:t>
            </a:r>
            <a:r>
              <a:rPr sz="1200" b="1" dirty="0" err="1">
                <a:solidFill>
                  <a:srgbClr val="FFFFFF"/>
                </a:solidFill>
                <a:latin typeface="Bitstream Charter"/>
                <a:ea typeface="Bitstream Charter"/>
                <a:cs typeface="Bitstream Charter"/>
              </a:rPr>
              <a:t>ms</a:t>
            </a:r>
            <a:endParaRPr sz="1200" b="1" dirty="0">
              <a:solidFill>
                <a:srgbClr val="FFFFFF"/>
              </a:solidFill>
              <a:latin typeface="Bitstream Charter"/>
              <a:ea typeface="Bitstream Charter"/>
              <a:cs typeface="Bitstream Charter"/>
            </a:endParaRPr>
          </a:p>
        </p:txBody>
      </p:sp>
      <p:sp>
        <p:nvSpPr>
          <p:cNvPr id="48" name="Rectangle 47">
            <a:extLst>
              <a:ext uri="{FF2B5EF4-FFF2-40B4-BE49-F238E27FC236}">
                <a16:creationId xmlns:a16="http://schemas.microsoft.com/office/drawing/2014/main" id="{BCAB44CE-623E-4640-B5BD-681073DDEE15}"/>
              </a:ext>
            </a:extLst>
          </p:cNvPr>
          <p:cNvSpPr>
            <a:spLocks noGrp="1"/>
          </p:cNvSpPr>
          <p:nvPr/>
        </p:nvSpPr>
        <p:spPr>
          <a:xfrm>
            <a:off x="8433279" y="4719188"/>
            <a:ext cx="1809750" cy="200025"/>
          </a:xfrm>
          <a:prstGeom prst="rect">
            <a:avLst/>
          </a:prstGeom>
          <a:noFill/>
          <a:ln w="0">
            <a:noFill/>
            <a:prstDash val="solid"/>
          </a:ln>
        </p:spPr>
        <p:txBody>
          <a:bodyPr>
            <a:noAutofit/>
          </a:bodyPr>
          <a:lstStyle/>
          <a:p>
            <a:pPr algn="l">
              <a:defRPr sz="1013" b="0">
                <a:solidFill>
                  <a:srgbClr val="FFFFFF"/>
                </a:solidFill>
                <a:latin typeface="Bitstream Charter"/>
                <a:ea typeface="Bitstream Charter"/>
                <a:cs typeface="Bitstream Charter"/>
              </a:defRPr>
            </a:pPr>
            <a:r>
              <a:rPr lang="en-US" sz="1200" b="0" dirty="0">
                <a:solidFill>
                  <a:srgbClr val="FFFFFF"/>
                </a:solidFill>
                <a:latin typeface="Bitstream Charter"/>
                <a:ea typeface="Bitstream Charter"/>
                <a:cs typeface="Bitstream Charter"/>
              </a:rPr>
              <a:t>SOF</a:t>
            </a:r>
            <a:r>
              <a:rPr sz="1200" b="0" dirty="0">
                <a:solidFill>
                  <a:srgbClr val="FFFFFF"/>
                </a:solidFill>
                <a:latin typeface="Bitstream Charter"/>
                <a:ea typeface="Bitstream Charter"/>
                <a:cs typeface="Bitstream Charter"/>
              </a:rPr>
              <a:t> → FRA</a:t>
            </a:r>
          </a:p>
        </p:txBody>
      </p:sp>
      <p:sp>
        <p:nvSpPr>
          <p:cNvPr id="49" name="Rectangle 48">
            <a:extLst>
              <a:ext uri="{FF2B5EF4-FFF2-40B4-BE49-F238E27FC236}">
                <a16:creationId xmlns:a16="http://schemas.microsoft.com/office/drawing/2014/main" id="{FC2881C4-04BA-4CA2-B3FF-8C7BC62D3A25}"/>
              </a:ext>
            </a:extLst>
          </p:cNvPr>
          <p:cNvSpPr>
            <a:spLocks noGrp="1"/>
          </p:cNvSpPr>
          <p:nvPr/>
        </p:nvSpPr>
        <p:spPr>
          <a:xfrm>
            <a:off x="10300179" y="4719188"/>
            <a:ext cx="838200" cy="200025"/>
          </a:xfrm>
          <a:prstGeom prst="rect">
            <a:avLst/>
          </a:prstGeom>
          <a:noFill/>
          <a:ln w="0">
            <a:noFill/>
            <a:prstDash val="solid"/>
          </a:ln>
        </p:spPr>
        <p:txBody>
          <a:bodyPr>
            <a:noAutofit/>
          </a:bodyPr>
          <a:lstStyle/>
          <a:p>
            <a:pPr algn="r">
              <a:defRPr sz="1013" b="1">
                <a:solidFill>
                  <a:srgbClr val="FFFFFF"/>
                </a:solidFill>
                <a:latin typeface="Bitstream Charter"/>
                <a:ea typeface="Bitstream Charter"/>
                <a:cs typeface="Bitstream Charter"/>
              </a:defRPr>
            </a:pPr>
            <a:r>
              <a:rPr lang="en-US" sz="1200" b="1" dirty="0">
                <a:solidFill>
                  <a:srgbClr val="FFFFFF"/>
                </a:solidFill>
                <a:latin typeface="Bitstream Charter"/>
                <a:ea typeface="Bitstream Charter"/>
                <a:cs typeface="Bitstream Charter"/>
              </a:rPr>
              <a:t>24</a:t>
            </a:r>
            <a:r>
              <a:rPr sz="1200" b="1" dirty="0">
                <a:solidFill>
                  <a:srgbClr val="FFFFFF"/>
                </a:solidFill>
                <a:latin typeface="Bitstream Charter"/>
                <a:ea typeface="Bitstream Charter"/>
                <a:cs typeface="Bitstream Charter"/>
              </a:rPr>
              <a:t> </a:t>
            </a:r>
            <a:r>
              <a:rPr sz="1200" b="1" dirty="0" err="1">
                <a:solidFill>
                  <a:srgbClr val="FFFFFF"/>
                </a:solidFill>
                <a:latin typeface="Bitstream Charter"/>
                <a:ea typeface="Bitstream Charter"/>
                <a:cs typeface="Bitstream Charter"/>
              </a:rPr>
              <a:t>ms</a:t>
            </a:r>
            <a:endParaRPr sz="1200" b="1" dirty="0">
              <a:solidFill>
                <a:srgbClr val="FFFFFF"/>
              </a:solidFill>
              <a:latin typeface="Bitstream Charter"/>
              <a:ea typeface="Bitstream Charter"/>
              <a:cs typeface="Bitstream Charter"/>
            </a:endParaRPr>
          </a:p>
        </p:txBody>
      </p:sp>
      <p:sp>
        <p:nvSpPr>
          <p:cNvPr id="50" name="Rectangle 49">
            <a:extLst>
              <a:ext uri="{FF2B5EF4-FFF2-40B4-BE49-F238E27FC236}">
                <a16:creationId xmlns:a16="http://schemas.microsoft.com/office/drawing/2014/main" id="{721D497C-D4D9-4C8B-8FFD-D6364E1104AA}"/>
              </a:ext>
            </a:extLst>
          </p:cNvPr>
          <p:cNvSpPr>
            <a:spLocks noGrp="1"/>
          </p:cNvSpPr>
          <p:nvPr/>
        </p:nvSpPr>
        <p:spPr>
          <a:xfrm>
            <a:off x="8433279" y="4947788"/>
            <a:ext cx="1809750" cy="200025"/>
          </a:xfrm>
          <a:prstGeom prst="rect">
            <a:avLst/>
          </a:prstGeom>
          <a:noFill/>
          <a:ln w="0">
            <a:noFill/>
            <a:prstDash val="solid"/>
          </a:ln>
        </p:spPr>
        <p:txBody>
          <a:bodyPr>
            <a:noAutofit/>
          </a:bodyPr>
          <a:lstStyle/>
          <a:p>
            <a:pPr algn="l">
              <a:defRPr sz="1013" b="0">
                <a:solidFill>
                  <a:srgbClr val="D4DAE0"/>
                </a:solidFill>
                <a:latin typeface="Bitstream Charter"/>
                <a:ea typeface="Bitstream Charter"/>
                <a:cs typeface="Bitstream Charter"/>
              </a:defRPr>
            </a:pPr>
            <a:r>
              <a:rPr sz="1200" b="0">
                <a:solidFill>
                  <a:srgbClr val="D4DAE0"/>
                </a:solidFill>
                <a:latin typeface="Bitstream Charter"/>
                <a:ea typeface="Bitstream Charter"/>
                <a:cs typeface="Bitstream Charter"/>
              </a:rPr>
              <a:t>Direct BUH → FRA</a:t>
            </a:r>
          </a:p>
        </p:txBody>
      </p:sp>
      <p:sp>
        <p:nvSpPr>
          <p:cNvPr id="51" name="Rectangle 50">
            <a:extLst>
              <a:ext uri="{FF2B5EF4-FFF2-40B4-BE49-F238E27FC236}">
                <a16:creationId xmlns:a16="http://schemas.microsoft.com/office/drawing/2014/main" id="{C9E64405-89C8-4487-B119-762A43422FBC}"/>
              </a:ext>
            </a:extLst>
          </p:cNvPr>
          <p:cNvSpPr>
            <a:spLocks noGrp="1"/>
          </p:cNvSpPr>
          <p:nvPr/>
        </p:nvSpPr>
        <p:spPr>
          <a:xfrm>
            <a:off x="10300179" y="4947788"/>
            <a:ext cx="838200" cy="200025"/>
          </a:xfrm>
          <a:prstGeom prst="rect">
            <a:avLst/>
          </a:prstGeom>
          <a:noFill/>
          <a:ln w="0">
            <a:noFill/>
            <a:prstDash val="solid"/>
          </a:ln>
        </p:spPr>
        <p:txBody>
          <a:bodyPr>
            <a:noAutofit/>
          </a:bodyPr>
          <a:lstStyle/>
          <a:p>
            <a:pPr algn="r">
              <a:defRPr sz="1013" b="1">
                <a:solidFill>
                  <a:srgbClr val="D4DAE0"/>
                </a:solidFill>
                <a:latin typeface="Bitstream Charter"/>
                <a:ea typeface="Bitstream Charter"/>
                <a:cs typeface="Bitstream Charter"/>
              </a:defRPr>
            </a:pPr>
            <a:r>
              <a:rPr sz="1200" b="1">
                <a:solidFill>
                  <a:srgbClr val="D4DAE0"/>
                </a:solidFill>
                <a:latin typeface="Bitstream Charter"/>
                <a:ea typeface="Bitstream Charter"/>
                <a:cs typeface="Bitstream Charter"/>
              </a:rPr>
              <a:t>28 ms</a:t>
            </a:r>
          </a:p>
        </p:txBody>
      </p:sp>
      <p:sp>
        <p:nvSpPr>
          <p:cNvPr id="52" name="Rectangle 51">
            <a:extLst>
              <a:ext uri="{FF2B5EF4-FFF2-40B4-BE49-F238E27FC236}">
                <a16:creationId xmlns:a16="http://schemas.microsoft.com/office/drawing/2014/main" id="{2AB76600-67B8-4B05-899C-1CA13C09287C}"/>
              </a:ext>
            </a:extLst>
          </p:cNvPr>
          <p:cNvSpPr>
            <a:spLocks noGrp="1"/>
          </p:cNvSpPr>
          <p:nvPr/>
        </p:nvSpPr>
        <p:spPr>
          <a:xfrm>
            <a:off x="609600" y="6419850"/>
            <a:ext cx="10001250" cy="209550"/>
          </a:xfrm>
          <a:prstGeom prst="rect">
            <a:avLst/>
          </a:prstGeom>
          <a:noFill/>
          <a:ln w="0">
            <a:noFill/>
            <a:prstDash val="solid"/>
          </a:ln>
        </p:spPr>
        <p:txBody>
          <a:bodyPr>
            <a:normAutofit fontScale="98350" lnSpcReduction="10000"/>
          </a:bodyPr>
          <a:lstStyle/>
          <a:p>
            <a:pPr algn="l">
              <a:defRPr sz="788" b="0">
                <a:solidFill>
                  <a:srgbClr val="B8C0C7"/>
                </a:solidFill>
                <a:latin typeface="Bitstream Charter"/>
                <a:ea typeface="Bitstream Charter"/>
                <a:cs typeface="Bitstream Charter"/>
              </a:defRPr>
            </a:pPr>
            <a:r>
              <a:rPr sz="788" b="0">
                <a:solidFill>
                  <a:srgbClr val="B8C0C7"/>
                </a:solidFill>
                <a:latin typeface="Bitstream Charter"/>
                <a:ea typeface="Bitstream Charter"/>
                <a:cs typeface="Bitstream Charter"/>
              </a:rPr>
              <a:t>RTT: RIPE Atlas, 20 Sep 2026. Demand: TeleGeography. Basemap: Wikimedia Commons, public domain.</a:t>
            </a:r>
          </a:p>
        </p:txBody>
      </p:sp>
      <p:sp>
        <p:nvSpPr>
          <p:cNvPr id="53" name="Rectangle 52">
            <a:extLst>
              <a:ext uri="{FF2B5EF4-FFF2-40B4-BE49-F238E27FC236}">
                <a16:creationId xmlns:a16="http://schemas.microsoft.com/office/drawing/2014/main" id="{0FA2C5B2-50B0-4882-972D-EF1754F93585}"/>
              </a:ext>
            </a:extLst>
          </p:cNvPr>
          <p:cNvSpPr>
            <a:spLocks noGrp="1"/>
          </p:cNvSpPr>
          <p:nvPr/>
        </p:nvSpPr>
        <p:spPr>
          <a:xfrm>
            <a:off x="11049000" y="6400800"/>
            <a:ext cx="533400" cy="219075"/>
          </a:xfrm>
          <a:prstGeom prst="rect">
            <a:avLst/>
          </a:prstGeom>
          <a:noFill/>
          <a:ln w="0">
            <a:noFill/>
            <a:prstDash val="solid"/>
          </a:ln>
        </p:spPr>
        <p:txBody>
          <a:bodyPr>
            <a:normAutofit/>
          </a:bodyPr>
          <a:lstStyle/>
          <a:p>
            <a:pPr algn="r">
              <a:defRPr sz="825" b="1">
                <a:solidFill>
                  <a:srgbClr val="FFFFFF"/>
                </a:solidFill>
                <a:latin typeface="Bitstream Charter"/>
                <a:ea typeface="Bitstream Charter"/>
                <a:cs typeface="Bitstream Charter"/>
              </a:defRPr>
            </a:pPr>
            <a:r>
              <a:rPr sz="825" b="1">
                <a:solidFill>
                  <a:srgbClr val="FFFFFF"/>
                </a:solidFill>
                <a:latin typeface="Bitstream Charter"/>
                <a:ea typeface="Bitstream Charter"/>
                <a:cs typeface="Bitstream Charter"/>
              </a:rPr>
              <a:t>03</a:t>
            </a:r>
          </a:p>
        </p:txBody>
      </p:sp>
      <p:sp>
        <p:nvSpPr>
          <p:cNvPr id="41" name="Rectangle: Rounded Corners 40">
            <a:extLst>
              <a:ext uri="{FF2B5EF4-FFF2-40B4-BE49-F238E27FC236}">
                <a16:creationId xmlns:a16="http://schemas.microsoft.com/office/drawing/2014/main" id="{4AD61275-83E1-AECF-6703-CB952ACBD350}"/>
              </a:ext>
            </a:extLst>
          </p:cNvPr>
          <p:cNvSpPr>
            <a:spLocks noGrp="1"/>
          </p:cNvSpPr>
          <p:nvPr/>
        </p:nvSpPr>
        <p:spPr>
          <a:xfrm>
            <a:off x="6705602" y="4416914"/>
            <a:ext cx="714375" cy="288436"/>
          </a:xfrm>
          <a:prstGeom prst="roundRect">
            <a:avLst>
              <a:gd name="adj" fmla="val 37037"/>
            </a:avLst>
          </a:prstGeom>
          <a:solidFill>
            <a:srgbClr val="26313D"/>
          </a:solidFill>
          <a:ln w="0">
            <a:noFill/>
            <a:prstDash val="solid"/>
          </a:ln>
        </p:spPr>
        <p:txBody>
          <a:bodyPr>
            <a:normAutofit fontScale="79079" lnSpcReduction="20000"/>
          </a:bodyPr>
          <a:lstStyle/>
          <a:p>
            <a:pPr algn="l">
              <a:defRPr sz="1275" b="1">
                <a:solidFill>
                  <a:srgbClr val="FFFFFF"/>
                </a:solidFill>
                <a:latin typeface="Bitstream Charter"/>
                <a:ea typeface="Bitstream Charter"/>
                <a:cs typeface="Bitstream Charter"/>
              </a:defRPr>
            </a:pPr>
            <a:r>
              <a:rPr lang="en-US" sz="1275" b="1" dirty="0">
                <a:solidFill>
                  <a:srgbClr val="FFFFFF"/>
                </a:solidFill>
                <a:latin typeface="Bitstream Charter"/>
                <a:ea typeface="Bitstream Charter"/>
                <a:cs typeface="Bitstream Charter"/>
              </a:rPr>
              <a:t>Poti</a:t>
            </a:r>
            <a:endParaRPr sz="1275" b="1" dirty="0">
              <a:solidFill>
                <a:srgbClr val="FFFFFF"/>
              </a:solidFill>
              <a:latin typeface="Bitstream Charter"/>
              <a:ea typeface="Bitstream Charter"/>
              <a:cs typeface="Bitstream Charter"/>
            </a:endParaRPr>
          </a:p>
        </p:txBody>
      </p:sp>
      <p:sp>
        <p:nvSpPr>
          <p:cNvPr id="23" name="Oval 22">
            <a:extLst>
              <a:ext uri="{FF2B5EF4-FFF2-40B4-BE49-F238E27FC236}">
                <a16:creationId xmlns:a16="http://schemas.microsoft.com/office/drawing/2014/main" id="{1783BBF7-9FE3-4A5F-8469-E36AFD7E3618}"/>
              </a:ext>
            </a:extLst>
          </p:cNvPr>
          <p:cNvSpPr>
            <a:spLocks noGrp="1"/>
          </p:cNvSpPr>
          <p:nvPr/>
        </p:nvSpPr>
        <p:spPr>
          <a:xfrm>
            <a:off x="6761221" y="4171500"/>
            <a:ext cx="190500" cy="190500"/>
          </a:xfrm>
          <a:prstGeom prst="ellipse">
            <a:avLst/>
          </a:prstGeom>
          <a:solidFill>
            <a:srgbClr val="F5A623"/>
          </a:solidFill>
          <a:ln w="19050">
            <a:solidFill>
              <a:srgbClr val="FFFFFF"/>
            </a:solidFill>
            <a:prstDash val="solid"/>
          </a:ln>
        </p:spPr>
        <p:txBody>
          <a:bodyPr/>
          <a:lstStyle/>
          <a:p>
            <a:endParaRPr lang="de-DE"/>
          </a:p>
        </p:txBody>
      </p:sp>
      <p:sp>
        <p:nvSpPr>
          <p:cNvPr id="55" name="Oval 54">
            <a:extLst>
              <a:ext uri="{FF2B5EF4-FFF2-40B4-BE49-F238E27FC236}">
                <a16:creationId xmlns:a16="http://schemas.microsoft.com/office/drawing/2014/main" id="{7C1BC8DB-0C5D-817F-5407-898879782024}"/>
              </a:ext>
            </a:extLst>
          </p:cNvPr>
          <p:cNvSpPr>
            <a:spLocks noGrp="1"/>
          </p:cNvSpPr>
          <p:nvPr/>
        </p:nvSpPr>
        <p:spPr>
          <a:xfrm>
            <a:off x="4686297" y="4507402"/>
            <a:ext cx="228600" cy="228600"/>
          </a:xfrm>
          <a:prstGeom prst="ellipse">
            <a:avLst/>
          </a:prstGeom>
          <a:solidFill>
            <a:srgbClr val="ED1C24"/>
          </a:solidFill>
          <a:ln w="19050">
            <a:solidFill>
              <a:srgbClr val="FFFFFF"/>
            </a:solidFill>
            <a:prstDash val="solid"/>
          </a:ln>
        </p:spPr>
        <p:txBody>
          <a:bodyPr/>
          <a:lstStyle/>
          <a:p>
            <a:endParaRPr lang="de-DE"/>
          </a:p>
        </p:txBody>
      </p:sp>
      <p:sp>
        <p:nvSpPr>
          <p:cNvPr id="57" name="Oval 56">
            <a:extLst>
              <a:ext uri="{FF2B5EF4-FFF2-40B4-BE49-F238E27FC236}">
                <a16:creationId xmlns:a16="http://schemas.microsoft.com/office/drawing/2014/main" id="{63237B64-D8E2-1F52-39E3-C323B3F5C029}"/>
              </a:ext>
            </a:extLst>
          </p:cNvPr>
          <p:cNvSpPr>
            <a:spLocks noGrp="1"/>
          </p:cNvSpPr>
          <p:nvPr/>
        </p:nvSpPr>
        <p:spPr>
          <a:xfrm>
            <a:off x="5250930" y="3567881"/>
            <a:ext cx="190500" cy="190500"/>
          </a:xfrm>
          <a:prstGeom prst="ellipse">
            <a:avLst/>
          </a:prstGeom>
          <a:solidFill>
            <a:srgbClr val="F5A623"/>
          </a:solidFill>
          <a:ln w="19050">
            <a:solidFill>
              <a:srgbClr val="FFFFFF"/>
            </a:solidFill>
            <a:prstDash val="solid"/>
          </a:ln>
        </p:spPr>
        <p:txBody>
          <a:bodyPr/>
          <a:lstStyle/>
          <a:p>
            <a:endParaRPr lang="de-DE"/>
          </a:p>
        </p:txBody>
      </p:sp>
      <p:sp>
        <p:nvSpPr>
          <p:cNvPr id="64" name="Straight Connector 63">
            <a:extLst>
              <a:ext uri="{FF2B5EF4-FFF2-40B4-BE49-F238E27FC236}">
                <a16:creationId xmlns:a16="http://schemas.microsoft.com/office/drawing/2014/main" id="{FC7FAFD0-F6B0-8E90-4FB1-BF79F019D3B1}"/>
              </a:ext>
            </a:extLst>
          </p:cNvPr>
          <p:cNvSpPr>
            <a:spLocks noGrp="1"/>
          </p:cNvSpPr>
          <p:nvPr/>
        </p:nvSpPr>
        <p:spPr>
          <a:xfrm flipV="1">
            <a:off x="4057199" y="4104992"/>
            <a:ext cx="1036570" cy="185881"/>
          </a:xfrm>
          <a:prstGeom prst="line">
            <a:avLst/>
          </a:prstGeom>
          <a:noFill/>
          <a:ln w="28575">
            <a:solidFill>
              <a:srgbClr val="7030A0"/>
            </a:solidFill>
            <a:prstDash val="dash"/>
          </a:ln>
        </p:spPr>
        <p:txBody>
          <a:bodyPr/>
          <a:lstStyle/>
          <a:p>
            <a:endParaRPr lang="de-DE"/>
          </a:p>
        </p:txBody>
      </p:sp>
      <p:sp>
        <p:nvSpPr>
          <p:cNvPr id="20" name="Oval 19">
            <a:extLst>
              <a:ext uri="{FF2B5EF4-FFF2-40B4-BE49-F238E27FC236}">
                <a16:creationId xmlns:a16="http://schemas.microsoft.com/office/drawing/2014/main" id="{C66EECCC-60E9-4E91-939D-D51959B8309D}"/>
              </a:ext>
            </a:extLst>
          </p:cNvPr>
          <p:cNvSpPr>
            <a:spLocks noGrp="1"/>
          </p:cNvSpPr>
          <p:nvPr/>
        </p:nvSpPr>
        <p:spPr>
          <a:xfrm>
            <a:off x="3895725" y="4171950"/>
            <a:ext cx="228600" cy="228600"/>
          </a:xfrm>
          <a:prstGeom prst="ellipse">
            <a:avLst/>
          </a:prstGeom>
          <a:solidFill>
            <a:srgbClr val="ED1C24"/>
          </a:solidFill>
          <a:ln w="19050">
            <a:solidFill>
              <a:srgbClr val="FFFFFF"/>
            </a:solidFill>
            <a:prstDash val="solid"/>
          </a:ln>
        </p:spPr>
        <p:txBody>
          <a:bodyPr/>
          <a:lstStyle/>
          <a:p>
            <a:endParaRPr lang="de-DE"/>
          </a:p>
        </p:txBody>
      </p:sp>
      <p:sp>
        <p:nvSpPr>
          <p:cNvPr id="39" name="Straight Connector 38">
            <a:extLst>
              <a:ext uri="{FF2B5EF4-FFF2-40B4-BE49-F238E27FC236}">
                <a16:creationId xmlns:a16="http://schemas.microsoft.com/office/drawing/2014/main" id="{18CFFF60-19EB-BF90-D6A4-51B6DE5BC080}"/>
              </a:ext>
            </a:extLst>
          </p:cNvPr>
          <p:cNvSpPr>
            <a:spLocks noGrp="1"/>
          </p:cNvSpPr>
          <p:nvPr/>
        </p:nvSpPr>
        <p:spPr>
          <a:xfrm flipV="1">
            <a:off x="4004873" y="4257673"/>
            <a:ext cx="2794807" cy="16709"/>
          </a:xfrm>
          <a:prstGeom prst="line">
            <a:avLst/>
          </a:prstGeom>
          <a:noFill/>
          <a:ln w="34925">
            <a:solidFill>
              <a:srgbClr val="ED1C24"/>
            </a:solidFill>
            <a:prstDash val="solid"/>
          </a:ln>
        </p:spPr>
        <p:txBody>
          <a:bodyPr/>
          <a:lstStyle/>
          <a:p>
            <a:endParaRPr lang="de-DE"/>
          </a:p>
        </p:txBody>
      </p:sp>
      <p:sp>
        <p:nvSpPr>
          <p:cNvPr id="66" name="Straight Connector 65">
            <a:extLst>
              <a:ext uri="{FF2B5EF4-FFF2-40B4-BE49-F238E27FC236}">
                <a16:creationId xmlns:a16="http://schemas.microsoft.com/office/drawing/2014/main" id="{32F27734-6146-9AB4-A522-101F8E8621A2}"/>
              </a:ext>
            </a:extLst>
          </p:cNvPr>
          <p:cNvSpPr>
            <a:spLocks noGrp="1"/>
          </p:cNvSpPr>
          <p:nvPr/>
        </p:nvSpPr>
        <p:spPr>
          <a:xfrm>
            <a:off x="5013725" y="4162485"/>
            <a:ext cx="141955" cy="304738"/>
          </a:xfrm>
          <a:prstGeom prst="line">
            <a:avLst/>
          </a:prstGeom>
          <a:noFill/>
          <a:ln w="28575">
            <a:solidFill>
              <a:srgbClr val="7030A0"/>
            </a:solidFill>
            <a:prstDash val="dash"/>
          </a:ln>
        </p:spPr>
        <p:txBody>
          <a:bodyPr/>
          <a:lstStyle/>
          <a:p>
            <a:endParaRPr lang="de-DE"/>
          </a:p>
        </p:txBody>
      </p:sp>
      <p:sp>
        <p:nvSpPr>
          <p:cNvPr id="60" name="Oval 59">
            <a:extLst>
              <a:ext uri="{FF2B5EF4-FFF2-40B4-BE49-F238E27FC236}">
                <a16:creationId xmlns:a16="http://schemas.microsoft.com/office/drawing/2014/main" id="{32782A41-1426-44E2-812A-499D67182661}"/>
              </a:ext>
            </a:extLst>
          </p:cNvPr>
          <p:cNvSpPr>
            <a:spLocks noGrp="1"/>
          </p:cNvSpPr>
          <p:nvPr/>
        </p:nvSpPr>
        <p:spPr>
          <a:xfrm>
            <a:off x="5079643" y="4387031"/>
            <a:ext cx="190500" cy="190500"/>
          </a:xfrm>
          <a:prstGeom prst="ellipse">
            <a:avLst/>
          </a:prstGeom>
          <a:solidFill>
            <a:srgbClr val="F5A623"/>
          </a:solidFill>
          <a:ln w="19050">
            <a:solidFill>
              <a:srgbClr val="FFFFFF"/>
            </a:solidFill>
            <a:prstDash val="solid"/>
          </a:ln>
        </p:spPr>
        <p:txBody>
          <a:bodyPr/>
          <a:lstStyle/>
          <a:p>
            <a:endParaRPr lang="de-DE"/>
          </a:p>
        </p:txBody>
      </p:sp>
      <p:sp>
        <p:nvSpPr>
          <p:cNvPr id="68" name="Straight Connector 67">
            <a:extLst>
              <a:ext uri="{FF2B5EF4-FFF2-40B4-BE49-F238E27FC236}">
                <a16:creationId xmlns:a16="http://schemas.microsoft.com/office/drawing/2014/main" id="{F04FDCE7-13AA-CCBE-3DA0-2CB2A16C1C88}"/>
              </a:ext>
            </a:extLst>
          </p:cNvPr>
          <p:cNvSpPr>
            <a:spLocks noGrp="1"/>
          </p:cNvSpPr>
          <p:nvPr/>
        </p:nvSpPr>
        <p:spPr>
          <a:xfrm>
            <a:off x="5013725" y="4115141"/>
            <a:ext cx="1785954" cy="124850"/>
          </a:xfrm>
          <a:prstGeom prst="line">
            <a:avLst/>
          </a:prstGeom>
          <a:noFill/>
          <a:ln w="28575">
            <a:solidFill>
              <a:srgbClr val="7030A0"/>
            </a:solidFill>
            <a:prstDash val="dash"/>
          </a:ln>
        </p:spPr>
        <p:txBody>
          <a:bodyPr/>
          <a:lstStyle/>
          <a:p>
            <a:endParaRPr lang="de-DE"/>
          </a:p>
        </p:txBody>
      </p:sp>
      <p:sp>
        <p:nvSpPr>
          <p:cNvPr id="70" name="Rectangle: Rounded Corners 69">
            <a:extLst>
              <a:ext uri="{FF2B5EF4-FFF2-40B4-BE49-F238E27FC236}">
                <a16:creationId xmlns:a16="http://schemas.microsoft.com/office/drawing/2014/main" id="{C7A776CB-5D97-E905-9A39-CACFC87F38CC}"/>
              </a:ext>
            </a:extLst>
          </p:cNvPr>
          <p:cNvSpPr>
            <a:spLocks noGrp="1"/>
          </p:cNvSpPr>
          <p:nvPr/>
        </p:nvSpPr>
        <p:spPr>
          <a:xfrm>
            <a:off x="5244317" y="3246681"/>
            <a:ext cx="714375" cy="288436"/>
          </a:xfrm>
          <a:prstGeom prst="roundRect">
            <a:avLst>
              <a:gd name="adj" fmla="val 37037"/>
            </a:avLst>
          </a:prstGeom>
          <a:solidFill>
            <a:srgbClr val="26313D"/>
          </a:solidFill>
          <a:ln w="0">
            <a:noFill/>
            <a:prstDash val="solid"/>
          </a:ln>
        </p:spPr>
        <p:txBody>
          <a:bodyPr>
            <a:normAutofit fontScale="79079" lnSpcReduction="20000"/>
          </a:bodyPr>
          <a:lstStyle/>
          <a:p>
            <a:pPr algn="l">
              <a:defRPr sz="1275" b="1">
                <a:solidFill>
                  <a:srgbClr val="FFFFFF"/>
                </a:solidFill>
                <a:latin typeface="Bitstream Charter"/>
                <a:ea typeface="Bitstream Charter"/>
                <a:cs typeface="Bitstream Charter"/>
              </a:defRPr>
            </a:pPr>
            <a:r>
              <a:rPr lang="en-US" sz="1275" b="1" dirty="0">
                <a:solidFill>
                  <a:srgbClr val="FFFFFF"/>
                </a:solidFill>
                <a:latin typeface="Bitstream Charter"/>
                <a:ea typeface="Bitstream Charter"/>
                <a:cs typeface="Bitstream Charter"/>
              </a:rPr>
              <a:t>Odessa</a:t>
            </a:r>
            <a:endParaRPr sz="1275" b="1" dirty="0">
              <a:solidFill>
                <a:srgbClr val="FFFFFF"/>
              </a:solidFill>
              <a:latin typeface="Bitstream Charter"/>
              <a:ea typeface="Bitstream Charter"/>
              <a:cs typeface="Bitstream Charter"/>
            </a:endParaRPr>
          </a:p>
        </p:txBody>
      </p:sp>
      <p:sp>
        <p:nvSpPr>
          <p:cNvPr id="72" name="Rectangle: Rounded Corners 71">
            <a:extLst>
              <a:ext uri="{FF2B5EF4-FFF2-40B4-BE49-F238E27FC236}">
                <a16:creationId xmlns:a16="http://schemas.microsoft.com/office/drawing/2014/main" id="{0039E408-C8F2-DBA5-88F7-D798CAFCE330}"/>
              </a:ext>
            </a:extLst>
          </p:cNvPr>
          <p:cNvSpPr>
            <a:spLocks noGrp="1"/>
          </p:cNvSpPr>
          <p:nvPr/>
        </p:nvSpPr>
        <p:spPr>
          <a:xfrm>
            <a:off x="5295867" y="4387031"/>
            <a:ext cx="619164" cy="301517"/>
          </a:xfrm>
          <a:prstGeom prst="roundRect">
            <a:avLst>
              <a:gd name="adj" fmla="val 37037"/>
            </a:avLst>
          </a:prstGeom>
          <a:solidFill>
            <a:srgbClr val="26313D"/>
          </a:solidFill>
          <a:ln w="0">
            <a:noFill/>
            <a:prstDash val="solid"/>
          </a:ln>
        </p:spPr>
        <p:txBody>
          <a:bodyPr>
            <a:normAutofit fontScale="79079" lnSpcReduction="10000"/>
          </a:bodyPr>
          <a:lstStyle/>
          <a:p>
            <a:pPr algn="l">
              <a:defRPr sz="1275" b="1">
                <a:solidFill>
                  <a:srgbClr val="FFFFFF"/>
                </a:solidFill>
                <a:latin typeface="Bitstream Charter"/>
                <a:ea typeface="Bitstream Charter"/>
                <a:cs typeface="Bitstream Charter"/>
              </a:defRPr>
            </a:pPr>
            <a:r>
              <a:rPr lang="en-US" sz="1275" b="1" dirty="0">
                <a:solidFill>
                  <a:srgbClr val="FFFFFF"/>
                </a:solidFill>
                <a:latin typeface="Bitstream Charter"/>
                <a:ea typeface="Bitstream Charter"/>
                <a:cs typeface="Bitstream Charter"/>
              </a:rPr>
              <a:t>Schille</a:t>
            </a:r>
            <a:endParaRPr sz="1275" b="1" dirty="0">
              <a:solidFill>
                <a:srgbClr val="FFFFFF"/>
              </a:solidFill>
              <a:latin typeface="Bitstream Charter"/>
              <a:ea typeface="Bitstream Charter"/>
              <a:cs typeface="Bitstream Charter"/>
            </a:endParaRPr>
          </a:p>
        </p:txBody>
      </p:sp>
    </p:spTree>
    <p:extLst>
      <p:ext uri="{BB962C8B-B14F-4D97-AF65-F5344CB8AC3E}">
        <p14:creationId xmlns:p14="http://schemas.microsoft.com/office/powerpoint/2010/main" val="1295663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1DDC2-1459-C12A-FE36-A41A0FC497C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10EAE07-FF61-162B-A7CA-A41CC81240B3}"/>
              </a:ext>
            </a:extLst>
          </p:cNvPr>
          <p:cNvPicPr>
            <a:picLocks noGrp="1" noChangeAspect="1"/>
          </p:cNvPicPr>
          <p:nvPr>
            <p:ph type="pic" sz="quarter" idx="17"/>
          </p:nvPr>
        </p:nvPicPr>
        <p:blipFill>
          <a:blip r:embed="rId3">
            <a:extLst>
              <a:ext uri="{96DAC541-7B7A-43D3-8B79-37D633B846F1}">
                <asvg:svgBlip xmlns:asvg="http://schemas.microsoft.com/office/drawing/2016/SVG/main" r:embed="rId4"/>
              </a:ext>
            </a:extLst>
          </a:blip>
          <a:srcRect l="22719" r="22719"/>
          <a:stretch>
            <a:fillRect/>
          </a:stretch>
        </p:blipFill>
        <p:spPr>
          <a:xfrm>
            <a:off x="552450" y="457200"/>
            <a:ext cx="5543550" cy="5715000"/>
          </a:xfrm>
          <a:prstGeom prst="rect">
            <a:avLst/>
          </a:prstGeom>
        </p:spPr>
      </p:pic>
      <p:sp>
        <p:nvSpPr>
          <p:cNvPr id="2" name="Footer Placeholder 1">
            <a:extLst>
              <a:ext uri="{FF2B5EF4-FFF2-40B4-BE49-F238E27FC236}">
                <a16:creationId xmlns:a16="http://schemas.microsoft.com/office/drawing/2014/main" id="{05321C11-0AF6-DD39-E754-434922BFB4F6}"/>
              </a:ext>
            </a:extLst>
          </p:cNvPr>
          <p:cNvSpPr>
            <a:spLocks noGrp="1"/>
          </p:cNvSpPr>
          <p:nvPr>
            <p:ph type="ftr" sz="quarter" idx="11"/>
          </p:nvPr>
        </p:nvSpPr>
        <p:spPr>
          <a:xfrm>
            <a:off x="552450" y="6492240"/>
            <a:ext cx="1093470" cy="365760"/>
          </a:xfrm>
        </p:spPr>
        <p:txBody>
          <a:bodyPr/>
          <a:lstStyle/>
          <a:p>
            <a:r>
              <a:rPr lang="en-US" noProof="0"/>
              <a:t>© 2026 Equinix, Inc.</a:t>
            </a:r>
          </a:p>
        </p:txBody>
      </p:sp>
      <p:cxnSp>
        <p:nvCxnSpPr>
          <p:cNvPr id="52" name="Straight Connector 51">
            <a:extLst>
              <a:ext uri="{FF2B5EF4-FFF2-40B4-BE49-F238E27FC236}">
                <a16:creationId xmlns:a16="http://schemas.microsoft.com/office/drawing/2014/main" id="{8D0E4EF0-A33A-7E02-1191-EA45706F9F77}"/>
              </a:ext>
            </a:extLst>
          </p:cNvPr>
          <p:cNvCxnSpPr>
            <a:cxnSpLocks/>
          </p:cNvCxnSpPr>
          <p:nvPr/>
        </p:nvCxnSpPr>
        <p:spPr>
          <a:xfrm>
            <a:off x="6749098" y="4761579"/>
            <a:ext cx="4892040" cy="0"/>
          </a:xfrm>
          <a:prstGeom prst="line">
            <a:avLst/>
          </a:prstGeom>
          <a:ln w="95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Content Placeholder 7">
            <a:extLst>
              <a:ext uri="{FF2B5EF4-FFF2-40B4-BE49-F238E27FC236}">
                <a16:creationId xmlns:a16="http://schemas.microsoft.com/office/drawing/2014/main" id="{CFB1AF28-0133-C6B1-2748-217C41E4372C}"/>
              </a:ext>
            </a:extLst>
          </p:cNvPr>
          <p:cNvSpPr txBox="1">
            <a:spLocks/>
          </p:cNvSpPr>
          <p:nvPr/>
        </p:nvSpPr>
        <p:spPr>
          <a:xfrm>
            <a:off x="6739695" y="4865553"/>
            <a:ext cx="4892040" cy="1306647"/>
          </a:xfrm>
          <a:prstGeom prst="rect">
            <a:avLst/>
          </a:prstGeom>
        </p:spPr>
        <p:txBody>
          <a:bodyPr vert="horz" lIns="0" tIns="0" rIns="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800" b="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Font typeface="Arial" panose="020B0604020202020204" pitchFamily="34" charset="0"/>
              <a:buChar char="•"/>
              <a:defRPr sz="1600" b="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a:p>
        </p:txBody>
      </p:sp>
      <p:graphicFrame>
        <p:nvGraphicFramePr>
          <p:cNvPr id="60" name="Table 59">
            <a:extLst>
              <a:ext uri="{FF2B5EF4-FFF2-40B4-BE49-F238E27FC236}">
                <a16:creationId xmlns:a16="http://schemas.microsoft.com/office/drawing/2014/main" id="{B1F3BFE4-2B32-D5A5-1483-1202C2D3A912}"/>
              </a:ext>
            </a:extLst>
          </p:cNvPr>
          <p:cNvGraphicFramePr>
            <a:graphicFrameLocks noGrp="1"/>
          </p:cNvGraphicFramePr>
          <p:nvPr/>
        </p:nvGraphicFramePr>
        <p:xfrm>
          <a:off x="6672704" y="5116933"/>
          <a:ext cx="5049396" cy="1005840"/>
        </p:xfrm>
        <a:graphic>
          <a:graphicData uri="http://schemas.openxmlformats.org/drawingml/2006/table">
            <a:tbl>
              <a:tblPr firstRow="1" bandRow="1">
                <a:tableStyleId>{5C22544A-7EE6-4342-B048-85BDC9FD1C3A}</a:tableStyleId>
              </a:tblPr>
              <a:tblGrid>
                <a:gridCol w="2066562">
                  <a:extLst>
                    <a:ext uri="{9D8B030D-6E8A-4147-A177-3AD203B41FA5}">
                      <a16:colId xmlns:a16="http://schemas.microsoft.com/office/drawing/2014/main" val="3853490635"/>
                    </a:ext>
                  </a:extLst>
                </a:gridCol>
                <a:gridCol w="1693888">
                  <a:extLst>
                    <a:ext uri="{9D8B030D-6E8A-4147-A177-3AD203B41FA5}">
                      <a16:colId xmlns:a16="http://schemas.microsoft.com/office/drawing/2014/main" val="2789351968"/>
                    </a:ext>
                  </a:extLst>
                </a:gridCol>
                <a:gridCol w="1288946">
                  <a:extLst>
                    <a:ext uri="{9D8B030D-6E8A-4147-A177-3AD203B41FA5}">
                      <a16:colId xmlns:a16="http://schemas.microsoft.com/office/drawing/2014/main" val="1892607038"/>
                    </a:ext>
                  </a:extLst>
                </a:gridCol>
              </a:tblGrid>
              <a:tr h="370840">
                <a:tc>
                  <a:txBody>
                    <a:bodyPr/>
                    <a:lstStyle/>
                    <a:p>
                      <a:r>
                        <a:rPr lang="en-US" sz="2800" noProof="0">
                          <a:solidFill>
                            <a:schemeClr val="tx1"/>
                          </a:solidFill>
                        </a:rPr>
                        <a:t>10,500+</a:t>
                      </a:r>
                      <a:br>
                        <a:rPr lang="en-US" sz="2400" noProof="0">
                          <a:solidFill>
                            <a:srgbClr val="000000"/>
                          </a:solidFill>
                        </a:rPr>
                      </a:br>
                      <a:endParaRPr lang="en-US" sz="400" noProof="0">
                        <a:solidFill>
                          <a:srgbClr val="000000"/>
                        </a:solidFill>
                      </a:endParaRPr>
                    </a:p>
                    <a:p>
                      <a:r>
                        <a:rPr lang="en-US" sz="1400" b="0" noProof="0">
                          <a:solidFill>
                            <a:schemeClr val="tx1"/>
                          </a:solidFill>
                        </a:rPr>
                        <a:t>customers </a:t>
                      </a:r>
                      <a:br>
                        <a:rPr lang="en-US" sz="1400" b="0" noProof="0">
                          <a:solidFill>
                            <a:schemeClr val="tx1"/>
                          </a:solidFill>
                        </a:rPr>
                      </a:br>
                      <a:r>
                        <a:rPr lang="en-US" sz="1400" b="0" noProof="0">
                          <a:solidFill>
                            <a:schemeClr val="tx1"/>
                          </a:solidFill>
                        </a:rPr>
                        <a:t>globally</a:t>
                      </a:r>
                      <a:endParaRPr lang="en-US" sz="1600" b="0" noProof="0">
                        <a:solidFill>
                          <a:schemeClr val="tx1"/>
                        </a:solidFill>
                      </a:endParaRPr>
                    </a:p>
                  </a:txBody>
                  <a:tcPr>
                    <a:noFill/>
                  </a:tcPr>
                </a:tc>
                <a:tc>
                  <a:txBody>
                    <a:bodyPr/>
                    <a:lstStyle/>
                    <a:p>
                      <a:r>
                        <a:rPr lang="en-US" sz="2800" noProof="0">
                          <a:solidFill>
                            <a:schemeClr val="tx1"/>
                          </a:solidFill>
                        </a:rPr>
                        <a:t>60%+</a:t>
                      </a:r>
                    </a:p>
                    <a:p>
                      <a:endParaRPr lang="en-US" sz="400" b="0" noProof="0">
                        <a:solidFill>
                          <a:schemeClr val="tx1"/>
                        </a:solidFill>
                      </a:endParaRPr>
                    </a:p>
                    <a:p>
                      <a:r>
                        <a:rPr lang="en-US" sz="1400" b="0" noProof="0">
                          <a:solidFill>
                            <a:schemeClr val="tx1"/>
                          </a:solidFill>
                        </a:rPr>
                        <a:t>of the </a:t>
                      </a:r>
                      <a:br>
                        <a:rPr lang="en-US" sz="1400" b="0" noProof="0">
                          <a:solidFill>
                            <a:srgbClr val="000000"/>
                          </a:solidFill>
                        </a:rPr>
                      </a:br>
                      <a:r>
                        <a:rPr lang="en-US" sz="1400" b="0" noProof="0">
                          <a:solidFill>
                            <a:schemeClr val="tx1"/>
                          </a:solidFill>
                        </a:rPr>
                        <a:t>Fortune 500</a:t>
                      </a:r>
                    </a:p>
                  </a:txBody>
                  <a:tcPr>
                    <a:noFill/>
                  </a:tcPr>
                </a:tc>
                <a:tc>
                  <a:txBody>
                    <a:bodyPr/>
                    <a:lstStyle/>
                    <a:p>
                      <a:r>
                        <a:rPr lang="en-US" sz="2800" noProof="0">
                          <a:solidFill>
                            <a:schemeClr val="tx1"/>
                          </a:solidFill>
                        </a:rPr>
                        <a:t>44%+</a:t>
                      </a:r>
                      <a:br>
                        <a:rPr lang="en-US" sz="2400" noProof="0">
                          <a:solidFill>
                            <a:srgbClr val="000000"/>
                          </a:solidFill>
                        </a:rPr>
                      </a:br>
                      <a:endParaRPr lang="en-US" sz="400" noProof="0">
                        <a:solidFill>
                          <a:srgbClr val="000000"/>
                        </a:solidFill>
                      </a:endParaRPr>
                    </a:p>
                    <a:p>
                      <a:r>
                        <a:rPr lang="en-US" sz="1400" b="0" noProof="0">
                          <a:solidFill>
                            <a:schemeClr val="tx1"/>
                          </a:solidFill>
                        </a:rPr>
                        <a:t>of the Forbes Global 2000</a:t>
                      </a:r>
                      <a:endParaRPr lang="en-US" sz="1600" b="0" noProof="0">
                        <a:solidFill>
                          <a:schemeClr val="tx1"/>
                        </a:solidFill>
                      </a:endParaRPr>
                    </a:p>
                  </a:txBody>
                  <a:tcPr>
                    <a:noFill/>
                  </a:tcPr>
                </a:tc>
                <a:extLst>
                  <a:ext uri="{0D108BD9-81ED-4DB2-BD59-A6C34878D82A}">
                    <a16:rowId xmlns:a16="http://schemas.microsoft.com/office/drawing/2014/main" val="3964022318"/>
                  </a:ext>
                </a:extLst>
              </a:tr>
            </a:tbl>
          </a:graphicData>
        </a:graphic>
      </p:graphicFrame>
      <p:graphicFrame>
        <p:nvGraphicFramePr>
          <p:cNvPr id="1036" name="Table 1035">
            <a:extLst>
              <a:ext uri="{FF2B5EF4-FFF2-40B4-BE49-F238E27FC236}">
                <a16:creationId xmlns:a16="http://schemas.microsoft.com/office/drawing/2014/main" id="{CEE4FF6C-F846-CF00-7627-A780754ACFB8}"/>
              </a:ext>
            </a:extLst>
          </p:cNvPr>
          <p:cNvGraphicFramePr>
            <a:graphicFrameLocks noGrp="1"/>
          </p:cNvGraphicFramePr>
          <p:nvPr/>
        </p:nvGraphicFramePr>
        <p:xfrm>
          <a:off x="1131135" y="825054"/>
          <a:ext cx="4495504" cy="3664268"/>
        </p:xfrm>
        <a:graphic>
          <a:graphicData uri="http://schemas.openxmlformats.org/drawingml/2006/table">
            <a:tbl>
              <a:tblPr firstRow="1" bandRow="1">
                <a:tableStyleId>{5C22544A-7EE6-4342-B048-85BDC9FD1C3A}</a:tableStyleId>
              </a:tblPr>
              <a:tblGrid>
                <a:gridCol w="4495504">
                  <a:extLst>
                    <a:ext uri="{9D8B030D-6E8A-4147-A177-3AD203B41FA5}">
                      <a16:colId xmlns:a16="http://schemas.microsoft.com/office/drawing/2014/main" val="267496166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200" noProof="0">
                          <a:solidFill>
                            <a:schemeClr val="bg1"/>
                          </a:solidFill>
                        </a:rPr>
                        <a:t>2,000+</a:t>
                      </a:r>
                    </a:p>
                  </a:txBody>
                  <a:tcPr marL="0" marR="0" marT="0" marB="228600">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6086237"/>
                  </a:ext>
                </a:extLst>
              </a:tr>
              <a:tr h="0">
                <a:tc>
                  <a:txBody>
                    <a:bodyPr/>
                    <a:lstStyle/>
                    <a:p>
                      <a:pPr>
                        <a:lnSpc>
                          <a:spcPct val="110000"/>
                        </a:lnSpc>
                      </a:pPr>
                      <a:r>
                        <a:rPr lang="en-US" sz="3000" b="1" noProof="0">
                          <a:solidFill>
                            <a:schemeClr val="bg1"/>
                          </a:solidFill>
                        </a:rPr>
                        <a:t>Network operators and service providers trust </a:t>
                      </a:r>
                      <a:br>
                        <a:rPr lang="en-US" sz="3000" b="1" noProof="0">
                          <a:solidFill>
                            <a:schemeClr val="bg1"/>
                          </a:solidFill>
                        </a:rPr>
                      </a:br>
                      <a:r>
                        <a:rPr lang="en-US" sz="3000" b="1" noProof="0">
                          <a:solidFill>
                            <a:schemeClr val="bg1"/>
                          </a:solidFill>
                        </a:rPr>
                        <a:t>Equinix as their digital infrastructure partner.</a:t>
                      </a:r>
                    </a:p>
                  </a:txBody>
                  <a:tcPr marL="0" marR="0" marT="365760" marB="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7383480"/>
                  </a:ext>
                </a:extLst>
              </a:tr>
            </a:tbl>
          </a:graphicData>
        </a:graphic>
      </p:graphicFrame>
      <p:pic>
        <p:nvPicPr>
          <p:cNvPr id="11" name="Picture 10" descr="A logo for a company&#10;&#10;AI-generated content may be incorrect.">
            <a:extLst>
              <a:ext uri="{FF2B5EF4-FFF2-40B4-BE49-F238E27FC236}">
                <a16:creationId xmlns:a16="http://schemas.microsoft.com/office/drawing/2014/main" id="{0B3F6589-E378-71DA-3ACA-11ACBCC42278}"/>
              </a:ext>
            </a:extLst>
          </p:cNvPr>
          <p:cNvPicPr>
            <a:picLocks noChangeAspect="1"/>
          </p:cNvPicPr>
          <p:nvPr/>
        </p:nvPicPr>
        <p:blipFill>
          <a:blip r:embed="rId5" cstate="screen">
            <a:clrChange>
              <a:clrFrom>
                <a:srgbClr val="F9F9F9"/>
              </a:clrFrom>
              <a:clrTo>
                <a:srgbClr val="F9F9F9">
                  <a:alpha val="0"/>
                </a:srgbClr>
              </a:clrTo>
            </a:clrChange>
            <a:extLst>
              <a:ext uri="{28A0092B-C50C-407E-A947-70E740481C1C}">
                <a14:useLocalDpi xmlns:a14="http://schemas.microsoft.com/office/drawing/2010/main"/>
              </a:ext>
            </a:extLst>
          </a:blip>
          <a:srcRect/>
          <a:stretch>
            <a:fillRect/>
          </a:stretch>
        </p:blipFill>
        <p:spPr>
          <a:xfrm>
            <a:off x="8008375" y="506292"/>
            <a:ext cx="1014895" cy="570878"/>
          </a:xfrm>
          <a:prstGeom prst="rect">
            <a:avLst/>
          </a:prstGeom>
        </p:spPr>
      </p:pic>
      <p:pic>
        <p:nvPicPr>
          <p:cNvPr id="12" name="Picture 11" descr="A purple circle with letters in it&#10;&#10;AI-generated content may be incorrect.">
            <a:extLst>
              <a:ext uri="{FF2B5EF4-FFF2-40B4-BE49-F238E27FC236}">
                <a16:creationId xmlns:a16="http://schemas.microsoft.com/office/drawing/2014/main" id="{67579A5B-CF16-8A96-235E-4DBDCFFC429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358299" y="550865"/>
            <a:ext cx="486151" cy="481732"/>
          </a:xfrm>
          <a:prstGeom prst="rect">
            <a:avLst/>
          </a:prstGeom>
        </p:spPr>
      </p:pic>
      <p:pic>
        <p:nvPicPr>
          <p:cNvPr id="15" name="Picture 14" descr="A logo with a blue and white circle&#10;&#10;AI-generated content may be incorrect.">
            <a:extLst>
              <a:ext uri="{FF2B5EF4-FFF2-40B4-BE49-F238E27FC236}">
                <a16:creationId xmlns:a16="http://schemas.microsoft.com/office/drawing/2014/main" id="{1B6F337A-50CA-EDF2-F9FD-154BD8906619}"/>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751654" y="1408307"/>
            <a:ext cx="1420519" cy="367592"/>
          </a:xfrm>
          <a:prstGeom prst="rect">
            <a:avLst/>
          </a:prstGeom>
        </p:spPr>
      </p:pic>
      <p:pic>
        <p:nvPicPr>
          <p:cNvPr id="16" name="Picture 15" descr="A logo with a blue circle&#10;&#10;AI-generated content may be incorrect.">
            <a:extLst>
              <a:ext uri="{FF2B5EF4-FFF2-40B4-BE49-F238E27FC236}">
                <a16:creationId xmlns:a16="http://schemas.microsoft.com/office/drawing/2014/main" id="{381A32BA-DD09-7494-AE14-090FF9A544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71551" y="1470394"/>
            <a:ext cx="816689" cy="269395"/>
          </a:xfrm>
          <a:prstGeom prst="rect">
            <a:avLst/>
          </a:prstGeom>
        </p:spPr>
      </p:pic>
      <p:pic>
        <p:nvPicPr>
          <p:cNvPr id="17" name="Picture 16" descr="A blue circle with black background&#10;&#10;AI-generated content may be incorrect.">
            <a:extLst>
              <a:ext uri="{FF2B5EF4-FFF2-40B4-BE49-F238E27FC236}">
                <a16:creationId xmlns:a16="http://schemas.microsoft.com/office/drawing/2014/main" id="{0E799C40-21C7-F41A-215D-872A71AA396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87618" y="1486300"/>
            <a:ext cx="540162" cy="211610"/>
          </a:xfrm>
          <a:prstGeom prst="rect">
            <a:avLst/>
          </a:prstGeom>
        </p:spPr>
      </p:pic>
      <p:pic>
        <p:nvPicPr>
          <p:cNvPr id="18" name="Picture 17" descr="A logo with a swirly design&#10;&#10;AI-generated content may be incorrect.">
            <a:extLst>
              <a:ext uri="{FF2B5EF4-FFF2-40B4-BE49-F238E27FC236}">
                <a16:creationId xmlns:a16="http://schemas.microsoft.com/office/drawing/2014/main" id="{6A17D4D2-A1CF-BEAB-D77B-92EDA30D2C8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241968" y="1425502"/>
            <a:ext cx="478286" cy="333206"/>
          </a:xfrm>
          <a:prstGeom prst="rect">
            <a:avLst/>
          </a:prstGeom>
        </p:spPr>
      </p:pic>
      <p:pic>
        <p:nvPicPr>
          <p:cNvPr id="19" name="Picture 18" descr="A blue and white logo&#10;&#10;AI-generated content may be incorrect.">
            <a:extLst>
              <a:ext uri="{FF2B5EF4-FFF2-40B4-BE49-F238E27FC236}">
                <a16:creationId xmlns:a16="http://schemas.microsoft.com/office/drawing/2014/main" id="{59F88DDC-03E2-25C5-DB0B-EB67ACFBF03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804822" y="1366960"/>
            <a:ext cx="976458" cy="450288"/>
          </a:xfrm>
          <a:prstGeom prst="rect">
            <a:avLst/>
          </a:prstGeom>
        </p:spPr>
      </p:pic>
      <p:pic>
        <p:nvPicPr>
          <p:cNvPr id="20" name="Picture 19" descr="A logo with blue text&#10;&#10;AI-generated content may be incorrect.">
            <a:extLst>
              <a:ext uri="{FF2B5EF4-FFF2-40B4-BE49-F238E27FC236}">
                <a16:creationId xmlns:a16="http://schemas.microsoft.com/office/drawing/2014/main" id="{6E73A97A-87E0-240F-E494-58C364083902}"/>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6717717" y="2307519"/>
            <a:ext cx="927810" cy="335090"/>
          </a:xfrm>
          <a:prstGeom prst="rect">
            <a:avLst/>
          </a:prstGeom>
        </p:spPr>
      </p:pic>
      <p:pic>
        <p:nvPicPr>
          <p:cNvPr id="21" name="Picture 20" descr="A logo with a black background&#10;&#10;AI-generated content may be incorrect.">
            <a:extLst>
              <a:ext uri="{FF2B5EF4-FFF2-40B4-BE49-F238E27FC236}">
                <a16:creationId xmlns:a16="http://schemas.microsoft.com/office/drawing/2014/main" id="{B47E768B-90FD-5307-FA91-CF77AA4EC76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09517" y="2325069"/>
            <a:ext cx="678959" cy="299991"/>
          </a:xfrm>
          <a:prstGeom prst="rect">
            <a:avLst/>
          </a:prstGeom>
        </p:spPr>
      </p:pic>
      <p:pic>
        <p:nvPicPr>
          <p:cNvPr id="22" name="Picture 21" descr="A purple and pink circle with white text&#10;&#10;AI-generated content may be incorrect.">
            <a:extLst>
              <a:ext uri="{FF2B5EF4-FFF2-40B4-BE49-F238E27FC236}">
                <a16:creationId xmlns:a16="http://schemas.microsoft.com/office/drawing/2014/main" id="{7979BE25-30EC-5E00-1EF6-B04895F565DF}"/>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8852466" y="2268689"/>
            <a:ext cx="428926" cy="412750"/>
          </a:xfrm>
          <a:prstGeom prst="rect">
            <a:avLst/>
          </a:prstGeom>
        </p:spPr>
      </p:pic>
      <p:pic>
        <p:nvPicPr>
          <p:cNvPr id="23" name="Picture 22" descr="A black text on a white background&#10;&#10;AI-generated content may be incorrect.">
            <a:extLst>
              <a:ext uri="{FF2B5EF4-FFF2-40B4-BE49-F238E27FC236}">
                <a16:creationId xmlns:a16="http://schemas.microsoft.com/office/drawing/2014/main" id="{02230F28-3D4D-49B4-084E-E3736C61C6F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545382" y="2357783"/>
            <a:ext cx="877771" cy="234562"/>
          </a:xfrm>
          <a:prstGeom prst="rect">
            <a:avLst/>
          </a:prstGeom>
        </p:spPr>
      </p:pic>
      <p:pic>
        <p:nvPicPr>
          <p:cNvPr id="24" name="Picture 23" descr="A black background with grey letters&#10;&#10;AI-generated content may be incorrect.">
            <a:extLst>
              <a:ext uri="{FF2B5EF4-FFF2-40B4-BE49-F238E27FC236}">
                <a16:creationId xmlns:a16="http://schemas.microsoft.com/office/drawing/2014/main" id="{0B5EBA81-3E9E-ABF5-8DE4-0BB0E2CB9B6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761259" y="3177364"/>
            <a:ext cx="825310" cy="234562"/>
          </a:xfrm>
          <a:prstGeom prst="rect">
            <a:avLst/>
          </a:prstGeom>
        </p:spPr>
      </p:pic>
      <p:pic>
        <p:nvPicPr>
          <p:cNvPr id="39" name="Graphic 38">
            <a:extLst>
              <a:ext uri="{FF2B5EF4-FFF2-40B4-BE49-F238E27FC236}">
                <a16:creationId xmlns:a16="http://schemas.microsoft.com/office/drawing/2014/main" id="{880D494A-C897-F90C-C600-9352B664137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79297" y="3207935"/>
            <a:ext cx="801195" cy="213530"/>
          </a:xfrm>
          <a:prstGeom prst="rect">
            <a:avLst/>
          </a:prstGeom>
        </p:spPr>
      </p:pic>
      <p:pic>
        <p:nvPicPr>
          <p:cNvPr id="40" name="Picture 39" descr="A purple and black logo&#10;&#10;AI-generated content may be incorrect.">
            <a:extLst>
              <a:ext uri="{FF2B5EF4-FFF2-40B4-BE49-F238E27FC236}">
                <a16:creationId xmlns:a16="http://schemas.microsoft.com/office/drawing/2014/main" id="{C92B9558-FC6D-FE6B-A963-8B537F04DD5F}"/>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9704265" y="3130867"/>
            <a:ext cx="795492" cy="327555"/>
          </a:xfrm>
          <a:prstGeom prst="rect">
            <a:avLst/>
          </a:prstGeom>
        </p:spPr>
      </p:pic>
      <p:pic>
        <p:nvPicPr>
          <p:cNvPr id="1026" name="Picture 1025" descr="A red text on a black background&#10;&#10;AI-generated content may be incorrect.">
            <a:extLst>
              <a:ext uri="{FF2B5EF4-FFF2-40B4-BE49-F238E27FC236}">
                <a16:creationId xmlns:a16="http://schemas.microsoft.com/office/drawing/2014/main" id="{0A73E8E2-0DE4-849F-86C3-728DCAD8427E}"/>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0969118" y="3055160"/>
            <a:ext cx="691996" cy="454445"/>
          </a:xfrm>
          <a:prstGeom prst="rect">
            <a:avLst/>
          </a:prstGeom>
        </p:spPr>
      </p:pic>
      <p:pic>
        <p:nvPicPr>
          <p:cNvPr id="1034" name="Picture 1033" descr="A black and white logo&#10;&#10;AI-generated content may be incorrect.">
            <a:extLst>
              <a:ext uri="{FF2B5EF4-FFF2-40B4-BE49-F238E27FC236}">
                <a16:creationId xmlns:a16="http://schemas.microsoft.com/office/drawing/2014/main" id="{4D1851B0-B5DB-B16E-F19C-9C5A9013A045}"/>
              </a:ext>
            </a:extLst>
          </p:cNvPr>
          <p:cNvPicPr>
            <a:picLocks noChangeAspect="1"/>
          </p:cNvPicPr>
          <p:nvPr/>
        </p:nvPicPr>
        <p:blipFill>
          <a:blip r:embed="rId21" cstate="screen">
            <a:extLst>
              <a:ext uri="{28A0092B-C50C-407E-A947-70E740481C1C}">
                <a14:useLocalDpi xmlns:a14="http://schemas.microsoft.com/office/drawing/2010/main"/>
              </a:ext>
            </a:extLst>
          </a:blip>
          <a:srcRect/>
          <a:stretch>
            <a:fillRect/>
          </a:stretch>
        </p:blipFill>
        <p:spPr>
          <a:xfrm>
            <a:off x="6730714" y="3902137"/>
            <a:ext cx="430128" cy="430128"/>
          </a:xfrm>
          <a:prstGeom prst="rect">
            <a:avLst/>
          </a:prstGeom>
        </p:spPr>
      </p:pic>
      <p:pic>
        <p:nvPicPr>
          <p:cNvPr id="1035" name="Picture 1034" descr="A red text on a white background&#10;&#10;AI-generated content may be incorrect.">
            <a:extLst>
              <a:ext uri="{FF2B5EF4-FFF2-40B4-BE49-F238E27FC236}">
                <a16:creationId xmlns:a16="http://schemas.microsoft.com/office/drawing/2014/main" id="{E6EDBCA0-9747-DA1D-3295-ABB54BC3DA92}"/>
              </a:ext>
            </a:extLst>
          </p:cNvPr>
          <p:cNvPicPr>
            <a:picLocks noChangeAspect="1"/>
          </p:cNvPicPr>
          <p:nvPr/>
        </p:nvPicPr>
        <p:blipFill>
          <a:blip r:embed="rId22" cstate="screen">
            <a:extLst>
              <a:ext uri="{28A0092B-C50C-407E-A947-70E740481C1C}">
                <a14:useLocalDpi xmlns:a14="http://schemas.microsoft.com/office/drawing/2010/main"/>
              </a:ext>
            </a:extLst>
          </a:blip>
          <a:srcRect/>
          <a:stretch>
            <a:fillRect/>
          </a:stretch>
        </p:blipFill>
        <p:spPr>
          <a:xfrm>
            <a:off x="7406854" y="3996862"/>
            <a:ext cx="928630" cy="230129"/>
          </a:xfrm>
          <a:prstGeom prst="rect">
            <a:avLst/>
          </a:prstGeom>
        </p:spPr>
      </p:pic>
      <p:pic>
        <p:nvPicPr>
          <p:cNvPr id="1037" name="Picture 1036" descr="A logo of a company&#10;&#10;AI-generated content may be incorrect.">
            <a:extLst>
              <a:ext uri="{FF2B5EF4-FFF2-40B4-BE49-F238E27FC236}">
                <a16:creationId xmlns:a16="http://schemas.microsoft.com/office/drawing/2014/main" id="{37CFDF63-7F6A-963C-D4DF-E6B41B6F5581}"/>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8624031" y="4052031"/>
            <a:ext cx="711091" cy="228366"/>
          </a:xfrm>
          <a:prstGeom prst="rect">
            <a:avLst/>
          </a:prstGeom>
        </p:spPr>
      </p:pic>
      <p:pic>
        <p:nvPicPr>
          <p:cNvPr id="1038" name="Picture 1037">
            <a:extLst>
              <a:ext uri="{FF2B5EF4-FFF2-40B4-BE49-F238E27FC236}">
                <a16:creationId xmlns:a16="http://schemas.microsoft.com/office/drawing/2014/main" id="{3BE0A984-B79B-EC7B-C14B-F374BD89C3E1}"/>
              </a:ext>
            </a:extLst>
          </p:cNvPr>
          <p:cNvPicPr>
            <a:picLocks noChangeAspect="1"/>
          </p:cNvPicPr>
          <p:nvPr/>
        </p:nvPicPr>
        <p:blipFill>
          <a:blip r:embed="rId24" cstate="screen">
            <a:extLst>
              <a:ext uri="{28A0092B-C50C-407E-A947-70E740481C1C}">
                <a14:useLocalDpi xmlns:a14="http://schemas.microsoft.com/office/drawing/2010/main"/>
              </a:ext>
            </a:extLst>
          </a:blip>
          <a:srcRect/>
          <a:stretch>
            <a:fillRect/>
          </a:stretch>
        </p:blipFill>
        <p:spPr>
          <a:xfrm>
            <a:off x="10687144" y="2295421"/>
            <a:ext cx="993575" cy="359287"/>
          </a:xfrm>
          <a:prstGeom prst="rect">
            <a:avLst/>
          </a:prstGeom>
        </p:spPr>
      </p:pic>
      <p:pic>
        <p:nvPicPr>
          <p:cNvPr id="1039" name="Picture 2">
            <a:extLst>
              <a:ext uri="{FF2B5EF4-FFF2-40B4-BE49-F238E27FC236}">
                <a16:creationId xmlns:a16="http://schemas.microsoft.com/office/drawing/2014/main" id="{145AAAD3-7F00-2E4C-C931-D15140895D4C}"/>
              </a:ext>
            </a:extLst>
          </p:cNvPr>
          <p:cNvPicPr>
            <a:picLocks noChangeAspect="1" noChangeArrowheads="1"/>
          </p:cNvPicPr>
          <p:nvPr/>
        </p:nvPicPr>
        <p:blipFill rotWithShape="1">
          <a:blip r:embed="rId25" cstate="screen">
            <a:extLst>
              <a:ext uri="{28A0092B-C50C-407E-A947-70E740481C1C}">
                <a14:useLocalDpi xmlns:a14="http://schemas.microsoft.com/office/drawing/2010/main"/>
              </a:ext>
            </a:extLst>
          </a:blip>
          <a:srcRect/>
          <a:stretch>
            <a:fillRect/>
          </a:stretch>
        </p:blipFill>
        <p:spPr bwMode="auto">
          <a:xfrm>
            <a:off x="10264145" y="600918"/>
            <a:ext cx="1445583" cy="38162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4">
            <a:extLst>
              <a:ext uri="{FF2B5EF4-FFF2-40B4-BE49-F238E27FC236}">
                <a16:creationId xmlns:a16="http://schemas.microsoft.com/office/drawing/2014/main" id="{D2A0DD90-05B4-85E0-148D-D71C82345891}"/>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6762230" y="539836"/>
            <a:ext cx="895628" cy="503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076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7327F-51B5-31D1-4337-9488B77F1C6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A00BF3F-76A9-5000-7518-334EF371F107}"/>
              </a:ext>
            </a:extLst>
          </p:cNvPr>
          <p:cNvSpPr/>
          <p:nvPr/>
        </p:nvSpPr>
        <p:spPr>
          <a:xfrm>
            <a:off x="6834138" y="698187"/>
            <a:ext cx="4062462" cy="3021275"/>
          </a:xfrm>
          <a:prstGeom prst="rect">
            <a:avLst/>
          </a:prstGeom>
          <a:solidFill>
            <a:schemeClr val="tx2">
              <a:lumMod val="40000"/>
              <a:lumOff val="60000"/>
            </a:schemeClr>
          </a:solidFill>
          <a:ln w="38100">
            <a:noFill/>
          </a:ln>
        </p:spPr>
        <p:style>
          <a:lnRef idx="2">
            <a:schemeClr val="accent1">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sp>
        <p:nvSpPr>
          <p:cNvPr id="63" name="Rectangle 62">
            <a:extLst>
              <a:ext uri="{FF2B5EF4-FFF2-40B4-BE49-F238E27FC236}">
                <a16:creationId xmlns:a16="http://schemas.microsoft.com/office/drawing/2014/main" id="{DB7D699D-84C5-27F9-6CF2-284BD3186148}"/>
              </a:ext>
            </a:extLst>
          </p:cNvPr>
          <p:cNvSpPr/>
          <p:nvPr/>
        </p:nvSpPr>
        <p:spPr>
          <a:xfrm>
            <a:off x="8111455" y="1580509"/>
            <a:ext cx="1766502" cy="853510"/>
          </a:xfrm>
          <a:prstGeom prst="rect">
            <a:avLst/>
          </a:prstGeom>
          <a:solidFill>
            <a:schemeClr val="tx2">
              <a:lumMod val="60000"/>
              <a:lumOff val="40000"/>
            </a:schemeClr>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endParaRPr lang="en-US" sz="900" b="1">
              <a:solidFill>
                <a:schemeClr val="bg1"/>
              </a:solidFill>
            </a:endParaRPr>
          </a:p>
        </p:txBody>
      </p:sp>
      <p:sp>
        <p:nvSpPr>
          <p:cNvPr id="178" name="Rectangle 177">
            <a:extLst>
              <a:ext uri="{FF2B5EF4-FFF2-40B4-BE49-F238E27FC236}">
                <a16:creationId xmlns:a16="http://schemas.microsoft.com/office/drawing/2014/main" id="{F5985D88-58B6-546F-66D8-5F1AD82DB435}"/>
              </a:ext>
            </a:extLst>
          </p:cNvPr>
          <p:cNvSpPr/>
          <p:nvPr/>
        </p:nvSpPr>
        <p:spPr>
          <a:xfrm>
            <a:off x="6151642" y="1179077"/>
            <a:ext cx="1790492" cy="2095196"/>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wrap="none" lIns="137160" tIns="91440" rIns="137160" bIns="91440" rtlCol="0" anchor="t" anchorCtr="0"/>
          <a:lstStyle/>
          <a:p>
            <a:pPr>
              <a:tabLst>
                <a:tab pos="3262313" algn="r"/>
              </a:tabLst>
            </a:pPr>
            <a:r>
              <a:rPr lang="en-US" sz="900" b="1">
                <a:solidFill>
                  <a:schemeClr val="tx1"/>
                </a:solidFill>
                <a:latin typeface="Arial" panose="020B0604020202020204" pitchFamily="34" charset="0"/>
                <a:cs typeface="Arial" panose="020B0604020202020204" pitchFamily="34" charset="0"/>
              </a:rPr>
              <a:t>Zayo’s Network</a:t>
            </a:r>
            <a:endParaRPr lang="it-IT" sz="900">
              <a:solidFill>
                <a:schemeClr val="tx1"/>
              </a:solidFill>
              <a:latin typeface="Arial" panose="020B0604020202020204" pitchFamily="34" charset="0"/>
              <a:cs typeface="Arial" panose="020B0604020202020204" pitchFamily="34" charset="0"/>
            </a:endParaRPr>
          </a:p>
        </p:txBody>
      </p:sp>
      <p:sp>
        <p:nvSpPr>
          <p:cNvPr id="180" name="Rectangle 179">
            <a:extLst>
              <a:ext uri="{FF2B5EF4-FFF2-40B4-BE49-F238E27FC236}">
                <a16:creationId xmlns:a16="http://schemas.microsoft.com/office/drawing/2014/main" id="{9F667533-4ED4-3392-8FE1-7610C991EACF}"/>
              </a:ext>
            </a:extLst>
          </p:cNvPr>
          <p:cNvSpPr/>
          <p:nvPr/>
        </p:nvSpPr>
        <p:spPr>
          <a:xfrm>
            <a:off x="6296123" y="2037080"/>
            <a:ext cx="1374423" cy="272953"/>
          </a:xfrm>
          <a:prstGeom prst="rect">
            <a:avLst/>
          </a:prstGeom>
          <a:solidFill>
            <a:srgbClr val="F48120"/>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Ethernet</a:t>
            </a:r>
          </a:p>
        </p:txBody>
      </p:sp>
      <p:sp>
        <p:nvSpPr>
          <p:cNvPr id="183" name="Rectangle 182">
            <a:extLst>
              <a:ext uri="{FF2B5EF4-FFF2-40B4-BE49-F238E27FC236}">
                <a16:creationId xmlns:a16="http://schemas.microsoft.com/office/drawing/2014/main" id="{305100FA-B7C6-690E-8A3F-058A7F4DFE9D}"/>
              </a:ext>
            </a:extLst>
          </p:cNvPr>
          <p:cNvSpPr/>
          <p:nvPr/>
        </p:nvSpPr>
        <p:spPr>
          <a:xfrm>
            <a:off x="6296124" y="2359117"/>
            <a:ext cx="1374423" cy="272953"/>
          </a:xfrm>
          <a:prstGeom prst="rect">
            <a:avLst/>
          </a:prstGeom>
          <a:solidFill>
            <a:srgbClr val="F48120"/>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IP Transit</a:t>
            </a:r>
          </a:p>
        </p:txBody>
      </p:sp>
      <p:sp>
        <p:nvSpPr>
          <p:cNvPr id="186" name="Rectangle 185">
            <a:extLst>
              <a:ext uri="{FF2B5EF4-FFF2-40B4-BE49-F238E27FC236}">
                <a16:creationId xmlns:a16="http://schemas.microsoft.com/office/drawing/2014/main" id="{F8E3D2EA-BC73-03F3-2D62-C0C8F12B0FE4}"/>
              </a:ext>
            </a:extLst>
          </p:cNvPr>
          <p:cNvSpPr/>
          <p:nvPr/>
        </p:nvSpPr>
        <p:spPr>
          <a:xfrm>
            <a:off x="6296124" y="2681155"/>
            <a:ext cx="1374423" cy="272953"/>
          </a:xfrm>
          <a:prstGeom prst="rect">
            <a:avLst/>
          </a:prstGeom>
          <a:solidFill>
            <a:srgbClr val="F48120"/>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Other Services</a:t>
            </a:r>
          </a:p>
        </p:txBody>
      </p:sp>
      <p:pic>
        <p:nvPicPr>
          <p:cNvPr id="7" name="Graphic 6">
            <a:extLst>
              <a:ext uri="{FF2B5EF4-FFF2-40B4-BE49-F238E27FC236}">
                <a16:creationId xmlns:a16="http://schemas.microsoft.com/office/drawing/2014/main" id="{BBE5B82D-D695-41DD-7AE8-CDB74DF7DB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56710" y="811401"/>
            <a:ext cx="1125644" cy="164267"/>
          </a:xfrm>
          <a:prstGeom prst="rect">
            <a:avLst/>
          </a:prstGeom>
        </p:spPr>
      </p:pic>
      <p:grpSp>
        <p:nvGrpSpPr>
          <p:cNvPr id="125" name="Group 124">
            <a:extLst>
              <a:ext uri="{FF2B5EF4-FFF2-40B4-BE49-F238E27FC236}">
                <a16:creationId xmlns:a16="http://schemas.microsoft.com/office/drawing/2014/main" id="{BC834ECE-B80E-A17F-7035-6EF0B8AAAF66}"/>
              </a:ext>
            </a:extLst>
          </p:cNvPr>
          <p:cNvGrpSpPr/>
          <p:nvPr/>
        </p:nvGrpSpPr>
        <p:grpSpPr>
          <a:xfrm>
            <a:off x="7598330" y="1560610"/>
            <a:ext cx="205261" cy="1557394"/>
            <a:chOff x="3203826" y="3862396"/>
            <a:chExt cx="228606" cy="2041695"/>
          </a:xfrm>
        </p:grpSpPr>
        <p:cxnSp>
          <p:nvCxnSpPr>
            <p:cNvPr id="89" name="Straight Connector 88">
              <a:extLst>
                <a:ext uri="{FF2B5EF4-FFF2-40B4-BE49-F238E27FC236}">
                  <a16:creationId xmlns:a16="http://schemas.microsoft.com/office/drawing/2014/main" id="{43B638E0-60A3-2654-26B5-D726B53460C1}"/>
                </a:ext>
              </a:extLst>
            </p:cNvPr>
            <p:cNvCxnSpPr>
              <a:cxnSpLocks/>
            </p:cNvCxnSpPr>
            <p:nvPr/>
          </p:nvCxnSpPr>
          <p:spPr>
            <a:xfrm>
              <a:off x="3432432" y="3862396"/>
              <a:ext cx="0" cy="2041695"/>
            </a:xfrm>
            <a:prstGeom prst="line">
              <a:avLst/>
            </a:prstGeom>
            <a:ln cap="flat"/>
          </p:spPr>
          <p:style>
            <a:lnRef idx="3">
              <a:schemeClr val="dk1"/>
            </a:lnRef>
            <a:fillRef idx="0">
              <a:schemeClr val="dk1"/>
            </a:fillRef>
            <a:effectRef idx="2">
              <a:schemeClr val="dk1"/>
            </a:effectRef>
            <a:fontRef idx="minor">
              <a:schemeClr val="tx1"/>
            </a:fontRef>
          </p:style>
        </p:cxnSp>
        <p:cxnSp>
          <p:nvCxnSpPr>
            <p:cNvPr id="123" name="Straight Connector 122">
              <a:extLst>
                <a:ext uri="{FF2B5EF4-FFF2-40B4-BE49-F238E27FC236}">
                  <a16:creationId xmlns:a16="http://schemas.microsoft.com/office/drawing/2014/main" id="{800C9F42-5544-E7A1-2C65-2A449958A4C9}"/>
                </a:ext>
              </a:extLst>
            </p:cNvPr>
            <p:cNvCxnSpPr>
              <a:cxnSpLocks/>
            </p:cNvCxnSpPr>
            <p:nvPr/>
          </p:nvCxnSpPr>
          <p:spPr>
            <a:xfrm>
              <a:off x="3203826" y="5904091"/>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24" name="Straight Connector 123">
              <a:extLst>
                <a:ext uri="{FF2B5EF4-FFF2-40B4-BE49-F238E27FC236}">
                  <a16:creationId xmlns:a16="http://schemas.microsoft.com/office/drawing/2014/main" id="{CB7C591C-0CF3-29B7-1246-C7F5FD87A056}"/>
                </a:ext>
              </a:extLst>
            </p:cNvPr>
            <p:cNvCxnSpPr>
              <a:cxnSpLocks/>
            </p:cNvCxnSpPr>
            <p:nvPr/>
          </p:nvCxnSpPr>
          <p:spPr>
            <a:xfrm>
              <a:off x="3203826" y="3862396"/>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sp>
        <p:nvSpPr>
          <p:cNvPr id="75" name="Rectangle 74">
            <a:extLst>
              <a:ext uri="{FF2B5EF4-FFF2-40B4-BE49-F238E27FC236}">
                <a16:creationId xmlns:a16="http://schemas.microsoft.com/office/drawing/2014/main" id="{65EB8A69-C4CE-3BB1-D1C5-C33A79E0F5A5}"/>
              </a:ext>
            </a:extLst>
          </p:cNvPr>
          <p:cNvSpPr/>
          <p:nvPr/>
        </p:nvSpPr>
        <p:spPr>
          <a:xfrm>
            <a:off x="10001151" y="1162105"/>
            <a:ext cx="1740898" cy="2416261"/>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lIns="137124" tIns="109699" rIns="137124" rtlCol="0" anchor="t" anchorCtr="0"/>
          <a:lstStyle/>
          <a:p>
            <a:pPr>
              <a:spcAft>
                <a:spcPts val="300"/>
              </a:spcAft>
              <a:tabLst>
                <a:tab pos="3261334" algn="r"/>
              </a:tabLst>
            </a:pPr>
            <a:r>
              <a:rPr lang="en-US" sz="900" b="1">
                <a:solidFill>
                  <a:schemeClr val="tx1"/>
                </a:solidFill>
                <a:latin typeface="Arial" panose="020B0604020202020204" pitchFamily="34" charset="0"/>
                <a:cs typeface="Arial" panose="020B0604020202020204" pitchFamily="34" charset="0"/>
              </a:rPr>
              <a:t>AI Ecosystem at Equinix</a:t>
            </a:r>
          </a:p>
        </p:txBody>
      </p:sp>
      <p:grpSp>
        <p:nvGrpSpPr>
          <p:cNvPr id="143" name="Group 142">
            <a:extLst>
              <a:ext uri="{FF2B5EF4-FFF2-40B4-BE49-F238E27FC236}">
                <a16:creationId xmlns:a16="http://schemas.microsoft.com/office/drawing/2014/main" id="{EA4B671E-90EE-C11F-D0AD-C66F1BC4D383}"/>
              </a:ext>
            </a:extLst>
          </p:cNvPr>
          <p:cNvGrpSpPr/>
          <p:nvPr/>
        </p:nvGrpSpPr>
        <p:grpSpPr>
          <a:xfrm flipH="1">
            <a:off x="10148043" y="1573024"/>
            <a:ext cx="213599" cy="1861630"/>
            <a:chOff x="1877214" y="1854882"/>
            <a:chExt cx="332564" cy="3411989"/>
          </a:xfrm>
        </p:grpSpPr>
        <p:cxnSp>
          <p:nvCxnSpPr>
            <p:cNvPr id="144" name="Straight Connector 143">
              <a:extLst>
                <a:ext uri="{FF2B5EF4-FFF2-40B4-BE49-F238E27FC236}">
                  <a16:creationId xmlns:a16="http://schemas.microsoft.com/office/drawing/2014/main" id="{A1154701-E65D-9707-5008-2C39422932CC}"/>
                </a:ext>
              </a:extLst>
            </p:cNvPr>
            <p:cNvCxnSpPr>
              <a:cxnSpLocks/>
            </p:cNvCxnSpPr>
            <p:nvPr/>
          </p:nvCxnSpPr>
          <p:spPr>
            <a:xfrm>
              <a:off x="2201997" y="1854882"/>
              <a:ext cx="274" cy="3411989"/>
            </a:xfrm>
            <a:prstGeom prst="line">
              <a:avLst/>
            </a:prstGeom>
            <a:ln w="19050" cap="rnd">
              <a:solidFill>
                <a:schemeClr val="tx1"/>
              </a:solidFill>
              <a:prstDash val="sysDot"/>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45" name="Straight Connector 144">
              <a:extLst>
                <a:ext uri="{FF2B5EF4-FFF2-40B4-BE49-F238E27FC236}">
                  <a16:creationId xmlns:a16="http://schemas.microsoft.com/office/drawing/2014/main" id="{D3BCAA3F-2E59-3AF6-DB55-E30375539F30}"/>
                </a:ext>
              </a:extLst>
            </p:cNvPr>
            <p:cNvCxnSpPr>
              <a:cxnSpLocks/>
            </p:cNvCxnSpPr>
            <p:nvPr/>
          </p:nvCxnSpPr>
          <p:spPr>
            <a:xfrm flipH="1">
              <a:off x="1887639" y="1854882"/>
              <a:ext cx="322139" cy="0"/>
            </a:xfrm>
            <a:prstGeom prst="line">
              <a:avLst/>
            </a:prstGeom>
            <a:ln w="19050" cap="rnd">
              <a:solidFill>
                <a:schemeClr val="tx1"/>
              </a:solidFill>
              <a:prstDash val="sysDot"/>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46" name="Straight Connector 145">
              <a:extLst>
                <a:ext uri="{FF2B5EF4-FFF2-40B4-BE49-F238E27FC236}">
                  <a16:creationId xmlns:a16="http://schemas.microsoft.com/office/drawing/2014/main" id="{DA475E62-3D14-2E0E-7297-8C8105D60D45}"/>
                </a:ext>
              </a:extLst>
            </p:cNvPr>
            <p:cNvCxnSpPr>
              <a:cxnSpLocks/>
            </p:cNvCxnSpPr>
            <p:nvPr/>
          </p:nvCxnSpPr>
          <p:spPr>
            <a:xfrm flipH="1">
              <a:off x="1877214" y="5266870"/>
              <a:ext cx="320382" cy="0"/>
            </a:xfrm>
            <a:prstGeom prst="line">
              <a:avLst/>
            </a:prstGeom>
            <a:ln w="19050" cap="rnd">
              <a:solidFill>
                <a:schemeClr val="tx1"/>
              </a:solidFill>
              <a:prstDash val="sysDot"/>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147" name="Group 146">
            <a:extLst>
              <a:ext uri="{FF2B5EF4-FFF2-40B4-BE49-F238E27FC236}">
                <a16:creationId xmlns:a16="http://schemas.microsoft.com/office/drawing/2014/main" id="{88A85115-A75A-ECC6-00FB-38157375ABC6}"/>
              </a:ext>
            </a:extLst>
          </p:cNvPr>
          <p:cNvGrpSpPr/>
          <p:nvPr/>
        </p:nvGrpSpPr>
        <p:grpSpPr>
          <a:xfrm>
            <a:off x="10292662" y="2036369"/>
            <a:ext cx="1299609" cy="272882"/>
            <a:chOff x="9371198" y="3089148"/>
            <a:chExt cx="1447794" cy="303880"/>
          </a:xfrm>
        </p:grpSpPr>
        <p:sp>
          <p:nvSpPr>
            <p:cNvPr id="148" name="Rectangle 147">
              <a:extLst>
                <a:ext uri="{FF2B5EF4-FFF2-40B4-BE49-F238E27FC236}">
                  <a16:creationId xmlns:a16="http://schemas.microsoft.com/office/drawing/2014/main" id="{09ABD478-03A7-00D3-AE42-0A62CC98CE3A}"/>
                </a:ext>
              </a:extLst>
            </p:cNvPr>
            <p:cNvSpPr/>
            <p:nvPr/>
          </p:nvSpPr>
          <p:spPr>
            <a:xfrm>
              <a:off x="9371198" y="3089148"/>
              <a:ext cx="1447794"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Major Clouds</a:t>
              </a:r>
            </a:p>
          </p:txBody>
        </p:sp>
        <p:pic>
          <p:nvPicPr>
            <p:cNvPr id="149" name="Graphic 148">
              <a:extLst>
                <a:ext uri="{FF2B5EF4-FFF2-40B4-BE49-F238E27FC236}">
                  <a16:creationId xmlns:a16="http://schemas.microsoft.com/office/drawing/2014/main" id="{7C43D09F-1035-0273-43F2-4D81316B60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50897" y="3149791"/>
              <a:ext cx="216382" cy="173106"/>
            </a:xfrm>
            <a:prstGeom prst="rect">
              <a:avLst/>
            </a:prstGeom>
          </p:spPr>
        </p:pic>
      </p:grpSp>
      <p:sp>
        <p:nvSpPr>
          <p:cNvPr id="212" name="TextBox 211">
            <a:extLst>
              <a:ext uri="{FF2B5EF4-FFF2-40B4-BE49-F238E27FC236}">
                <a16:creationId xmlns:a16="http://schemas.microsoft.com/office/drawing/2014/main" id="{0B60E9BD-7D04-62E7-87AE-52F6E8B921E5}"/>
              </a:ext>
            </a:extLst>
          </p:cNvPr>
          <p:cNvSpPr txBox="1"/>
          <p:nvPr/>
        </p:nvSpPr>
        <p:spPr>
          <a:xfrm>
            <a:off x="7302192" y="3844828"/>
            <a:ext cx="711733" cy="138499"/>
          </a:xfrm>
          <a:prstGeom prst="rect">
            <a:avLst/>
          </a:prstGeom>
          <a:noFill/>
        </p:spPr>
        <p:txBody>
          <a:bodyPr wrap="none" lIns="0" tIns="0" rIns="0" bIns="0" rtlCol="0" anchor="ctr" anchorCtr="0">
            <a:spAutoFit/>
          </a:bodyPr>
          <a:lstStyle/>
          <a:p>
            <a:r>
              <a:rPr lang="en-US" sz="900"/>
              <a:t>Zayo Network</a:t>
            </a:r>
            <a:endParaRPr lang="en-US" sz="900" baseline="30000"/>
          </a:p>
        </p:txBody>
      </p:sp>
      <p:cxnSp>
        <p:nvCxnSpPr>
          <p:cNvPr id="213" name="Straight Connector 212">
            <a:extLst>
              <a:ext uri="{FF2B5EF4-FFF2-40B4-BE49-F238E27FC236}">
                <a16:creationId xmlns:a16="http://schemas.microsoft.com/office/drawing/2014/main" id="{3A5E6142-0A60-B9B3-23BD-9436295F8388}"/>
              </a:ext>
            </a:extLst>
          </p:cNvPr>
          <p:cNvCxnSpPr>
            <a:cxnSpLocks/>
          </p:cNvCxnSpPr>
          <p:nvPr/>
        </p:nvCxnSpPr>
        <p:spPr>
          <a:xfrm>
            <a:off x="6878759" y="3914077"/>
            <a:ext cx="342889" cy="0"/>
          </a:xfrm>
          <a:prstGeom prst="line">
            <a:avLst/>
          </a:prstGeom>
          <a:ln w="19050" cap="flat">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214" name="TextBox 213">
            <a:extLst>
              <a:ext uri="{FF2B5EF4-FFF2-40B4-BE49-F238E27FC236}">
                <a16:creationId xmlns:a16="http://schemas.microsoft.com/office/drawing/2014/main" id="{28D0EF79-81A2-6CDE-13B4-7F9AE5FFCB50}"/>
              </a:ext>
            </a:extLst>
          </p:cNvPr>
          <p:cNvSpPr txBox="1"/>
          <p:nvPr/>
        </p:nvSpPr>
        <p:spPr>
          <a:xfrm>
            <a:off x="8673865" y="3844828"/>
            <a:ext cx="1327286" cy="138499"/>
          </a:xfrm>
          <a:prstGeom prst="rect">
            <a:avLst/>
          </a:prstGeom>
          <a:noFill/>
        </p:spPr>
        <p:txBody>
          <a:bodyPr wrap="none" lIns="0" tIns="0" rIns="0" bIns="0" rtlCol="0" anchor="ctr" anchorCtr="0">
            <a:spAutoFit/>
          </a:bodyPr>
          <a:lstStyle/>
          <a:p>
            <a:r>
              <a:rPr lang="en-US" sz="900"/>
              <a:t>Interconnection at Equinix</a:t>
            </a:r>
            <a:endParaRPr lang="en-US" baseline="30000"/>
          </a:p>
        </p:txBody>
      </p:sp>
      <p:cxnSp>
        <p:nvCxnSpPr>
          <p:cNvPr id="215" name="Straight Connector 214">
            <a:extLst>
              <a:ext uri="{FF2B5EF4-FFF2-40B4-BE49-F238E27FC236}">
                <a16:creationId xmlns:a16="http://schemas.microsoft.com/office/drawing/2014/main" id="{084D72B9-AC79-627A-19CB-600E045D4CFA}"/>
              </a:ext>
            </a:extLst>
          </p:cNvPr>
          <p:cNvCxnSpPr>
            <a:cxnSpLocks/>
          </p:cNvCxnSpPr>
          <p:nvPr/>
        </p:nvCxnSpPr>
        <p:spPr>
          <a:xfrm>
            <a:off x="8250433" y="3914077"/>
            <a:ext cx="342889" cy="0"/>
          </a:xfrm>
          <a:prstGeom prst="line">
            <a:avLst/>
          </a:prstGeom>
          <a:ln w="19050" cap="rnd">
            <a:solidFill>
              <a:schemeClr val="tx1"/>
            </a:solidFill>
            <a:prstDash val="sysDot"/>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8" name="TextBox 7">
            <a:extLst>
              <a:ext uri="{FF2B5EF4-FFF2-40B4-BE49-F238E27FC236}">
                <a16:creationId xmlns:a16="http://schemas.microsoft.com/office/drawing/2014/main" id="{60E6C56A-1C71-3AB4-9CA7-29B584CA234C}"/>
              </a:ext>
            </a:extLst>
          </p:cNvPr>
          <p:cNvSpPr txBox="1"/>
          <p:nvPr/>
        </p:nvSpPr>
        <p:spPr>
          <a:xfrm>
            <a:off x="10246899" y="5446991"/>
            <a:ext cx="0" cy="0"/>
          </a:xfrm>
          <a:prstGeom prst="rect">
            <a:avLst/>
          </a:prstGeom>
          <a:noFill/>
        </p:spPr>
        <p:txBody>
          <a:bodyPr wrap="none" lIns="0" tIns="0" rtlCol="0">
            <a:noAutofit/>
          </a:bodyPr>
          <a:lstStyle/>
          <a:p>
            <a:pPr algn="l"/>
            <a:endParaRPr lang="en-NL" sz="1400"/>
          </a:p>
        </p:txBody>
      </p:sp>
      <p:sp>
        <p:nvSpPr>
          <p:cNvPr id="10" name="Title 3">
            <a:extLst>
              <a:ext uri="{FF2B5EF4-FFF2-40B4-BE49-F238E27FC236}">
                <a16:creationId xmlns:a16="http://schemas.microsoft.com/office/drawing/2014/main" id="{6FA4739E-8A2F-985D-977A-0E9BCA5FC8BB}"/>
              </a:ext>
            </a:extLst>
          </p:cNvPr>
          <p:cNvSpPr txBox="1">
            <a:spLocks/>
          </p:cNvSpPr>
          <p:nvPr/>
        </p:nvSpPr>
        <p:spPr>
          <a:xfrm>
            <a:off x="551870" y="2238683"/>
            <a:ext cx="3590854" cy="166707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US" sz="2000"/>
              <a:t>Zayo needed an AI-ready  data center partner to expand its 400G wavelength services and enable service deliveries in less than 24 hours.</a:t>
            </a:r>
          </a:p>
        </p:txBody>
      </p:sp>
      <p:cxnSp>
        <p:nvCxnSpPr>
          <p:cNvPr id="11" name="Straight Connector 10">
            <a:extLst>
              <a:ext uri="{FF2B5EF4-FFF2-40B4-BE49-F238E27FC236}">
                <a16:creationId xmlns:a16="http://schemas.microsoft.com/office/drawing/2014/main" id="{4FAD71E4-E779-1148-3C4C-B986FA574331}"/>
              </a:ext>
            </a:extLst>
          </p:cNvPr>
          <p:cNvCxnSpPr>
            <a:cxnSpLocks/>
          </p:cNvCxnSpPr>
          <p:nvPr/>
        </p:nvCxnSpPr>
        <p:spPr>
          <a:xfrm>
            <a:off x="548639" y="1987884"/>
            <a:ext cx="344868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55CADC0-5F2D-69FB-8189-A9E6D1CAE2FC}"/>
              </a:ext>
            </a:extLst>
          </p:cNvPr>
          <p:cNvSpPr txBox="1"/>
          <p:nvPr/>
        </p:nvSpPr>
        <p:spPr>
          <a:xfrm>
            <a:off x="465610" y="5076246"/>
            <a:ext cx="3448686" cy="1127360"/>
          </a:xfrm>
          <a:prstGeom prst="rect">
            <a:avLst/>
          </a:prstGeom>
          <a:noFill/>
        </p:spPr>
        <p:txBody>
          <a:bodyPr wrap="square" lIns="91440" tIns="45720" rIns="91440" bIns="45720" anchor="t">
            <a:spAutoFit/>
          </a:bodyPr>
          <a:lstStyle/>
          <a:p>
            <a:pPr marL="0" marR="0" lvl="0" indent="0" algn="l" defTabSz="914431" rtl="0" eaLnBrk="1" fontAlgn="auto" latinLnBrk="0" hangingPunct="1">
              <a:lnSpc>
                <a:spcPct val="114000"/>
              </a:lnSpc>
              <a:spcBef>
                <a:spcPts val="0"/>
              </a:spcBef>
              <a:spcAft>
                <a:spcPts val="0"/>
              </a:spcAft>
              <a:buClrTx/>
              <a:buSzTx/>
              <a:buFontTx/>
              <a:buNone/>
              <a:tabLst/>
              <a:defRPr/>
            </a:pPr>
            <a:r>
              <a:rPr lang="en-US" sz="1200" b="1" noProof="0">
                <a:solidFill>
                  <a:prstClr val="black"/>
                </a:solidFill>
                <a:latin typeface="Arial" panose="020B0604020202020204" pitchFamily="34" charset="0"/>
                <a:cs typeface="Arial" panose="020B0604020202020204" pitchFamily="34" charset="0"/>
              </a:rPr>
              <a:t>Expansion of 400G capabilities</a:t>
            </a:r>
          </a:p>
          <a:p>
            <a:pPr marL="0" marR="0" lvl="0" indent="0" algn="l" defTabSz="914431" rtl="0" eaLnBrk="1" fontAlgn="auto" latinLnBrk="0" hangingPunct="1">
              <a:lnSpc>
                <a:spcPct val="114000"/>
              </a:lnSpc>
              <a:spcBef>
                <a:spcPts val="0"/>
              </a:spcBef>
              <a:spcAft>
                <a:spcPts val="0"/>
              </a:spcAft>
              <a:buClrTx/>
              <a:buSzTx/>
              <a:buFontTx/>
              <a:buNone/>
              <a:tabLst/>
              <a:defRPr/>
            </a:pPr>
            <a:r>
              <a:rPr lang="en-US" sz="1200" noProof="0">
                <a:solidFill>
                  <a:prstClr val="black"/>
                </a:solidFill>
                <a:latin typeface="Arial" panose="020B0604020202020204" pitchFamily="34" charset="0"/>
                <a:cs typeface="Arial" panose="020B0604020202020204" pitchFamily="34" charset="0"/>
              </a:rPr>
              <a:t>Infrastructure and support teams at Equinix data centers</a:t>
            </a:r>
            <a:r>
              <a:rPr lang="en-US" sz="1200">
                <a:solidFill>
                  <a:prstClr val="black"/>
                </a:solidFill>
                <a:latin typeface="Arial" panose="020B0604020202020204" pitchFamily="34" charset="0"/>
                <a:cs typeface="Arial" panose="020B0604020202020204" pitchFamily="34" charset="0"/>
              </a:rPr>
              <a:t> worked to meet</a:t>
            </a:r>
            <a:r>
              <a:rPr lang="en-US" sz="1200" noProof="0">
                <a:solidFill>
                  <a:prstClr val="black"/>
                </a:solidFill>
                <a:latin typeface="Arial" panose="020B0604020202020204" pitchFamily="34" charset="0"/>
                <a:cs typeface="Arial" panose="020B0604020202020204" pitchFamily="34" charset="0"/>
              </a:rPr>
              <a:t> the demand for high-bandwidth connectivity on Zayo’s 400G-enabled network.</a:t>
            </a:r>
          </a:p>
        </p:txBody>
      </p:sp>
      <p:sp>
        <p:nvSpPr>
          <p:cNvPr id="23" name="TextBox 22">
            <a:extLst>
              <a:ext uri="{FF2B5EF4-FFF2-40B4-BE49-F238E27FC236}">
                <a16:creationId xmlns:a16="http://schemas.microsoft.com/office/drawing/2014/main" id="{E427FF5C-89A0-4D07-8F77-B57857B7DE97}"/>
              </a:ext>
            </a:extLst>
          </p:cNvPr>
          <p:cNvSpPr txBox="1"/>
          <p:nvPr/>
        </p:nvSpPr>
        <p:spPr>
          <a:xfrm>
            <a:off x="4269811" y="5076246"/>
            <a:ext cx="3771725" cy="1414746"/>
          </a:xfrm>
          <a:prstGeom prst="rect">
            <a:avLst/>
          </a:prstGeom>
          <a:noFill/>
        </p:spPr>
        <p:txBody>
          <a:bodyPr wrap="square">
            <a:spAutoFit/>
          </a:bodyPr>
          <a:lstStyle/>
          <a:p>
            <a:pPr marR="0" lvl="0" algn="l" defTabSz="914431" rtl="0" eaLnBrk="1" fontAlgn="auto" latinLnBrk="0" hangingPunct="1">
              <a:lnSpc>
                <a:spcPct val="114000"/>
              </a:lnSpc>
              <a:spcBef>
                <a:spcPts val="0"/>
              </a:spcBef>
              <a:spcAft>
                <a:spcPts val="600"/>
              </a:spcAft>
              <a:buClrTx/>
              <a:buSzTx/>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On-demand wavelengths </a:t>
            </a:r>
            <a:b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2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Instantly delivered letters of authorization/Circuit Facility Assignments (LOAs/CFAs).</a:t>
            </a:r>
          </a:p>
          <a:p>
            <a:pPr defTabSz="914431">
              <a:lnSpc>
                <a:spcPct val="114000"/>
              </a:lnSpc>
              <a:spcAft>
                <a:spcPts val="600"/>
              </a:spcAft>
              <a:defRPr/>
            </a:pPr>
            <a:r>
              <a:rPr lang="en-GB" sz="1200" b="1">
                <a:solidFill>
                  <a:prstClr val="black"/>
                </a:solidFill>
                <a:latin typeface="Arial" panose="020B0604020202020204" pitchFamily="34" charset="0"/>
                <a:cs typeface="Arial" panose="020B0604020202020204" pitchFamily="34" charset="0"/>
              </a:rPr>
              <a:t>Fast service delivery</a:t>
            </a:r>
            <a:br>
              <a:rPr lang="en-GB" sz="1200">
                <a:solidFill>
                  <a:prstClr val="black"/>
                </a:solidFill>
                <a:latin typeface="Arial" panose="020B0604020202020204" pitchFamily="34" charset="0"/>
                <a:cs typeface="Arial" panose="020B0604020202020204" pitchFamily="34" charset="0"/>
              </a:rPr>
            </a:br>
            <a:r>
              <a:rPr lang="en-GB" sz="1200">
                <a:solidFill>
                  <a:prstClr val="black"/>
                </a:solidFill>
                <a:latin typeface="Arial" panose="020B0604020202020204" pitchFamily="34" charset="0"/>
                <a:cs typeface="Arial" panose="020B0604020202020204" pitchFamily="34" charset="0"/>
              </a:rPr>
              <a:t>Enabled access to high-capacity bandwidth without lengthy setup times—less than 24 hours.</a:t>
            </a:r>
          </a:p>
        </p:txBody>
      </p:sp>
      <p:sp>
        <p:nvSpPr>
          <p:cNvPr id="24" name="TextBox 23">
            <a:extLst>
              <a:ext uri="{FF2B5EF4-FFF2-40B4-BE49-F238E27FC236}">
                <a16:creationId xmlns:a16="http://schemas.microsoft.com/office/drawing/2014/main" id="{29100B77-2106-3524-CC1B-6D891F9A2688}"/>
              </a:ext>
            </a:extLst>
          </p:cNvPr>
          <p:cNvSpPr txBox="1"/>
          <p:nvPr/>
        </p:nvSpPr>
        <p:spPr>
          <a:xfrm>
            <a:off x="8113958" y="5076246"/>
            <a:ext cx="3679958" cy="916789"/>
          </a:xfrm>
          <a:prstGeom prst="rect">
            <a:avLst/>
          </a:prstGeom>
          <a:noFill/>
        </p:spPr>
        <p:txBody>
          <a:bodyPr wrap="square">
            <a:spAutoFit/>
          </a:bodyPr>
          <a:lstStyle/>
          <a:p>
            <a:pPr marL="0" marR="0" lvl="0" indent="0" algn="l" defTabSz="914431"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Bandwidth for AI</a:t>
            </a:r>
            <a:b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2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400G waves deliver the high-performance</a:t>
            </a:r>
          </a:p>
          <a:p>
            <a:pPr marL="0" marR="0" lvl="0" indent="0" algn="l" defTabSz="914431" rtl="0" eaLnBrk="1" fontAlgn="auto" latinLnBrk="0" hangingPunct="1">
              <a:lnSpc>
                <a:spcPct val="114000"/>
              </a:lnSpc>
              <a:spcBef>
                <a:spcPts val="0"/>
              </a:spcBef>
              <a:spcAft>
                <a:spcPts val="0"/>
              </a:spcAft>
              <a:buClrTx/>
              <a:buSzTx/>
              <a:buFontTx/>
              <a:buNone/>
              <a:tabLst/>
              <a:defRPr/>
            </a:pPr>
            <a:r>
              <a:rPr kumimoji="0" lang="en-GB" sz="12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connectivity needed for AI, real-time</a:t>
            </a:r>
          </a:p>
          <a:p>
            <a:pPr marL="0" marR="0" lvl="0" indent="0" algn="l" defTabSz="914431" rtl="0" eaLnBrk="1" fontAlgn="auto" latinLnBrk="0" hangingPunct="1">
              <a:lnSpc>
                <a:spcPct val="114000"/>
              </a:lnSpc>
              <a:spcBef>
                <a:spcPts val="0"/>
              </a:spcBef>
              <a:spcAft>
                <a:spcPts val="0"/>
              </a:spcAft>
              <a:buClrTx/>
              <a:buSzTx/>
              <a:buFontTx/>
              <a:buNone/>
              <a:tabLst/>
              <a:defRPr/>
            </a:pPr>
            <a:r>
              <a:rPr kumimoji="0" lang="en-GB" sz="12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analytics and cloud workloads.</a:t>
            </a:r>
            <a:endParaRPr lang="en-GB" sz="1050">
              <a:solidFill>
                <a:prstClr val="black"/>
              </a:solidFill>
              <a:latin typeface="Arial" panose="020B0604020202020204" pitchFamily="34" charset="0"/>
              <a:cs typeface="Arial" panose="020B0604020202020204" pitchFamily="34" charset="0"/>
            </a:endParaRPr>
          </a:p>
        </p:txBody>
      </p:sp>
      <p:cxnSp>
        <p:nvCxnSpPr>
          <p:cNvPr id="42" name="Straight Connector 41">
            <a:extLst>
              <a:ext uri="{FF2B5EF4-FFF2-40B4-BE49-F238E27FC236}">
                <a16:creationId xmlns:a16="http://schemas.microsoft.com/office/drawing/2014/main" id="{E346A75B-5963-51F8-71F3-82A4F635002C}"/>
              </a:ext>
            </a:extLst>
          </p:cNvPr>
          <p:cNvCxnSpPr>
            <a:cxnSpLocks/>
          </p:cNvCxnSpPr>
          <p:nvPr/>
        </p:nvCxnSpPr>
        <p:spPr>
          <a:xfrm>
            <a:off x="555424" y="5048783"/>
            <a:ext cx="3441901"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9E4B833-24E6-FFC2-48D3-59A8FE38E648}"/>
              </a:ext>
            </a:extLst>
          </p:cNvPr>
          <p:cNvCxnSpPr>
            <a:cxnSpLocks/>
          </p:cNvCxnSpPr>
          <p:nvPr/>
        </p:nvCxnSpPr>
        <p:spPr>
          <a:xfrm>
            <a:off x="4364650" y="5044628"/>
            <a:ext cx="3463658"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7498E80-613F-A002-F3C0-04EB384587C8}"/>
              </a:ext>
            </a:extLst>
          </p:cNvPr>
          <p:cNvCxnSpPr>
            <a:cxnSpLocks/>
          </p:cNvCxnSpPr>
          <p:nvPr/>
        </p:nvCxnSpPr>
        <p:spPr>
          <a:xfrm>
            <a:off x="8201690" y="5040473"/>
            <a:ext cx="3440146"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sp>
        <p:nvSpPr>
          <p:cNvPr id="50" name="Footer Placeholder 1">
            <a:extLst>
              <a:ext uri="{FF2B5EF4-FFF2-40B4-BE49-F238E27FC236}">
                <a16:creationId xmlns:a16="http://schemas.microsoft.com/office/drawing/2014/main" id="{EEB87211-6068-1D01-F6EB-FC63EF82C99F}"/>
              </a:ext>
            </a:extLst>
          </p:cNvPr>
          <p:cNvSpPr>
            <a:spLocks noGrp="1"/>
          </p:cNvSpPr>
          <p:nvPr>
            <p:ph type="ftr" sz="quarter" idx="11"/>
          </p:nvPr>
        </p:nvSpPr>
        <p:spPr>
          <a:xfrm>
            <a:off x="552450" y="6492240"/>
            <a:ext cx="1093470" cy="365760"/>
          </a:xfrm>
        </p:spPr>
        <p:txBody>
          <a:bodyPr/>
          <a:lstStyle/>
          <a:p>
            <a:r>
              <a:rPr lang="en-US"/>
              <a:t>© 2026 Equinix, Inc.</a:t>
            </a:r>
          </a:p>
        </p:txBody>
      </p:sp>
      <p:sp>
        <p:nvSpPr>
          <p:cNvPr id="51" name="Slide Number Placeholder 3">
            <a:extLst>
              <a:ext uri="{FF2B5EF4-FFF2-40B4-BE49-F238E27FC236}">
                <a16:creationId xmlns:a16="http://schemas.microsoft.com/office/drawing/2014/main" id="{B3972643-DA6F-C0D8-CC9E-598DAB34CC38}"/>
              </a:ext>
            </a:extLst>
          </p:cNvPr>
          <p:cNvSpPr>
            <a:spLocks noGrp="1"/>
          </p:cNvSpPr>
          <p:nvPr>
            <p:ph type="sldNum" sz="quarter" idx="12"/>
          </p:nvPr>
        </p:nvSpPr>
        <p:spPr>
          <a:xfrm>
            <a:off x="1737360" y="6492875"/>
            <a:ext cx="457200" cy="365125"/>
          </a:xfrm>
        </p:spPr>
        <p:txBody>
          <a:bodyPr/>
          <a:lstStyle/>
          <a:p>
            <a:fld id="{F8A89D12-4F33-44AF-85FC-689FEAF79A41}" type="slidenum">
              <a:rPr lang="en-US" smtClean="0"/>
              <a:t>9</a:t>
            </a:fld>
            <a:endParaRPr lang="en-US"/>
          </a:p>
        </p:txBody>
      </p:sp>
      <p:sp>
        <p:nvSpPr>
          <p:cNvPr id="60" name="Rectangle 59">
            <a:extLst>
              <a:ext uri="{FF2B5EF4-FFF2-40B4-BE49-F238E27FC236}">
                <a16:creationId xmlns:a16="http://schemas.microsoft.com/office/drawing/2014/main" id="{C6BBC7A0-B872-3203-3F47-589D5BADA114}"/>
              </a:ext>
            </a:extLst>
          </p:cNvPr>
          <p:cNvSpPr/>
          <p:nvPr/>
        </p:nvSpPr>
        <p:spPr>
          <a:xfrm>
            <a:off x="555424"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1</a:t>
            </a:r>
          </a:p>
        </p:txBody>
      </p:sp>
      <p:sp>
        <p:nvSpPr>
          <p:cNvPr id="61" name="Rectangle 60">
            <a:extLst>
              <a:ext uri="{FF2B5EF4-FFF2-40B4-BE49-F238E27FC236}">
                <a16:creationId xmlns:a16="http://schemas.microsoft.com/office/drawing/2014/main" id="{4A1DFBAC-3D7D-9D88-AE8B-0E973EBE629E}"/>
              </a:ext>
            </a:extLst>
          </p:cNvPr>
          <p:cNvSpPr/>
          <p:nvPr/>
        </p:nvSpPr>
        <p:spPr>
          <a:xfrm>
            <a:off x="436465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2</a:t>
            </a:r>
          </a:p>
        </p:txBody>
      </p:sp>
      <p:sp>
        <p:nvSpPr>
          <p:cNvPr id="62" name="Rectangle 61">
            <a:extLst>
              <a:ext uri="{FF2B5EF4-FFF2-40B4-BE49-F238E27FC236}">
                <a16:creationId xmlns:a16="http://schemas.microsoft.com/office/drawing/2014/main" id="{6C3B4FFA-54AA-A744-1EB6-04008D01D17D}"/>
              </a:ext>
            </a:extLst>
          </p:cNvPr>
          <p:cNvSpPr/>
          <p:nvPr/>
        </p:nvSpPr>
        <p:spPr>
          <a:xfrm>
            <a:off x="820169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3</a:t>
            </a:r>
          </a:p>
        </p:txBody>
      </p:sp>
      <p:sp>
        <p:nvSpPr>
          <p:cNvPr id="12" name="Title 3">
            <a:extLst>
              <a:ext uri="{FF2B5EF4-FFF2-40B4-BE49-F238E27FC236}">
                <a16:creationId xmlns:a16="http://schemas.microsoft.com/office/drawing/2014/main" id="{76CB4E77-1BB9-C995-EB45-65C0FD9B3840}"/>
              </a:ext>
            </a:extLst>
          </p:cNvPr>
          <p:cNvSpPr txBox="1">
            <a:spLocks/>
          </p:cNvSpPr>
          <p:nvPr/>
        </p:nvSpPr>
        <p:spPr>
          <a:xfrm>
            <a:off x="546079" y="1638474"/>
            <a:ext cx="2585659" cy="294969"/>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US" sz="1400" spc="50">
                <a:solidFill>
                  <a:srgbClr val="7739D9"/>
                </a:solidFill>
              </a:rPr>
              <a:t>CONNECTIVITY FOR AI</a:t>
            </a:r>
          </a:p>
        </p:txBody>
      </p:sp>
      <p:sp>
        <p:nvSpPr>
          <p:cNvPr id="4" name="Rectangle 3">
            <a:extLst>
              <a:ext uri="{FF2B5EF4-FFF2-40B4-BE49-F238E27FC236}">
                <a16:creationId xmlns:a16="http://schemas.microsoft.com/office/drawing/2014/main" id="{3ED842DD-BD89-EC13-DBBA-9B8507A920C2}"/>
              </a:ext>
            </a:extLst>
          </p:cNvPr>
          <p:cNvSpPr/>
          <p:nvPr/>
        </p:nvSpPr>
        <p:spPr>
          <a:xfrm>
            <a:off x="801825" y="4730070"/>
            <a:ext cx="1120976"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Solution</a:t>
            </a:r>
          </a:p>
        </p:txBody>
      </p:sp>
      <p:sp>
        <p:nvSpPr>
          <p:cNvPr id="13" name="Rectangle 12">
            <a:extLst>
              <a:ext uri="{FF2B5EF4-FFF2-40B4-BE49-F238E27FC236}">
                <a16:creationId xmlns:a16="http://schemas.microsoft.com/office/drawing/2014/main" id="{7D5E0490-D57E-F57D-FFAD-F4C550B37785}"/>
              </a:ext>
            </a:extLst>
          </p:cNvPr>
          <p:cNvSpPr/>
          <p:nvPr/>
        </p:nvSpPr>
        <p:spPr>
          <a:xfrm>
            <a:off x="4608598" y="4730070"/>
            <a:ext cx="1197116"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Outcomes</a:t>
            </a:r>
          </a:p>
        </p:txBody>
      </p:sp>
      <p:sp>
        <p:nvSpPr>
          <p:cNvPr id="14" name="Rectangle 13">
            <a:extLst>
              <a:ext uri="{FF2B5EF4-FFF2-40B4-BE49-F238E27FC236}">
                <a16:creationId xmlns:a16="http://schemas.microsoft.com/office/drawing/2014/main" id="{BB715772-1F66-B11E-A57F-650D5ACCF4DD}"/>
              </a:ext>
            </a:extLst>
          </p:cNvPr>
          <p:cNvSpPr/>
          <p:nvPr/>
        </p:nvSpPr>
        <p:spPr>
          <a:xfrm>
            <a:off x="8451406" y="4722650"/>
            <a:ext cx="1990306" cy="3054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a:solidFill>
                  <a:srgbClr val="7739D9"/>
                </a:solidFill>
              </a:rPr>
              <a:t>Benefit</a:t>
            </a:r>
          </a:p>
        </p:txBody>
      </p:sp>
      <p:pic>
        <p:nvPicPr>
          <p:cNvPr id="15" name="Picture 2" descr="Zayo Logo">
            <a:extLst>
              <a:ext uri="{FF2B5EF4-FFF2-40B4-BE49-F238E27FC236}">
                <a16:creationId xmlns:a16="http://schemas.microsoft.com/office/drawing/2014/main" id="{3FEED3D0-0505-FA33-23EE-C67F8488D2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079" y="698775"/>
            <a:ext cx="1759458" cy="5677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a:extLst>
              <a:ext uri="{FF2B5EF4-FFF2-40B4-BE49-F238E27FC236}">
                <a16:creationId xmlns:a16="http://schemas.microsoft.com/office/drawing/2014/main" id="{7C7857FF-02CC-5498-59B3-B40C6681CCA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322596" y="2062129"/>
            <a:ext cx="282655" cy="225421"/>
          </a:xfrm>
          <a:prstGeom prst="rect">
            <a:avLst/>
          </a:prstGeom>
        </p:spPr>
      </p:pic>
      <p:pic>
        <p:nvPicPr>
          <p:cNvPr id="17" name="Graphic 16">
            <a:extLst>
              <a:ext uri="{FF2B5EF4-FFF2-40B4-BE49-F238E27FC236}">
                <a16:creationId xmlns:a16="http://schemas.microsoft.com/office/drawing/2014/main" id="{21C0C4C4-C32D-CC25-4914-3F94529C17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364205" y="2395266"/>
            <a:ext cx="199436" cy="199436"/>
          </a:xfrm>
          <a:prstGeom prst="rect">
            <a:avLst/>
          </a:prstGeom>
        </p:spPr>
      </p:pic>
      <p:pic>
        <p:nvPicPr>
          <p:cNvPr id="20" name="Graphic 19">
            <a:extLst>
              <a:ext uri="{FF2B5EF4-FFF2-40B4-BE49-F238E27FC236}">
                <a16:creationId xmlns:a16="http://schemas.microsoft.com/office/drawing/2014/main" id="{0F5D43EE-C9CB-35CC-2BC6-DA50D91DBAF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72330" y="2727794"/>
            <a:ext cx="183186" cy="234476"/>
          </a:xfrm>
          <a:prstGeom prst="rect">
            <a:avLst/>
          </a:prstGeom>
        </p:spPr>
      </p:pic>
      <p:grpSp>
        <p:nvGrpSpPr>
          <p:cNvPr id="34" name="Group 33">
            <a:extLst>
              <a:ext uri="{FF2B5EF4-FFF2-40B4-BE49-F238E27FC236}">
                <a16:creationId xmlns:a16="http://schemas.microsoft.com/office/drawing/2014/main" id="{76C75929-798B-CF28-A039-F700F70DB534}"/>
              </a:ext>
            </a:extLst>
          </p:cNvPr>
          <p:cNvGrpSpPr/>
          <p:nvPr/>
        </p:nvGrpSpPr>
        <p:grpSpPr>
          <a:xfrm>
            <a:off x="8066108" y="1638910"/>
            <a:ext cx="1753827" cy="846266"/>
            <a:chOff x="7194174" y="1191678"/>
            <a:chExt cx="1753827" cy="846266"/>
          </a:xfrm>
        </p:grpSpPr>
        <p:grpSp>
          <p:nvGrpSpPr>
            <p:cNvPr id="36" name="Group 35">
              <a:extLst>
                <a:ext uri="{FF2B5EF4-FFF2-40B4-BE49-F238E27FC236}">
                  <a16:creationId xmlns:a16="http://schemas.microsoft.com/office/drawing/2014/main" id="{DB2F4C55-DE3F-904B-B1A7-BD3ED158E0D7}"/>
                </a:ext>
              </a:extLst>
            </p:cNvPr>
            <p:cNvGrpSpPr/>
            <p:nvPr/>
          </p:nvGrpSpPr>
          <p:grpSpPr>
            <a:xfrm>
              <a:off x="7194174" y="1191678"/>
              <a:ext cx="1753827" cy="846266"/>
              <a:chOff x="3507619" y="3722797"/>
              <a:chExt cx="1953294" cy="942153"/>
            </a:xfrm>
          </p:grpSpPr>
          <p:sp>
            <p:nvSpPr>
              <p:cNvPr id="37" name="Rectangle 36">
                <a:extLst>
                  <a:ext uri="{FF2B5EF4-FFF2-40B4-BE49-F238E27FC236}">
                    <a16:creationId xmlns:a16="http://schemas.microsoft.com/office/drawing/2014/main" id="{5C705557-A0E9-A052-62DA-BF134DF1E04D}"/>
                  </a:ext>
                </a:extLst>
              </p:cNvPr>
              <p:cNvSpPr/>
              <p:nvPr/>
            </p:nvSpPr>
            <p:spPr>
              <a:xfrm>
                <a:off x="3507619" y="4026678"/>
                <a:ext cx="1947924" cy="638272"/>
              </a:xfrm>
              <a:prstGeom prst="rect">
                <a:avLst/>
              </a:pr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square" lIns="118872" tIns="54864" rtlCol="0" anchor="t" anchorCtr="0">
                <a:noAutofit/>
              </a:bodyPr>
              <a:lstStyle/>
              <a:p>
                <a:pPr marL="171450" indent="-171450">
                  <a:spcBef>
                    <a:spcPts val="100"/>
                  </a:spcBef>
                  <a:spcAft>
                    <a:spcPts val="200"/>
                  </a:spcAft>
                  <a:buFont typeface="Wingdings" pitchFamily="2" charset="2"/>
                  <a:buChar char="§"/>
                </a:pPr>
                <a:endParaRPr lang="en-US" sz="900">
                  <a:solidFill>
                    <a:schemeClr val="tx1"/>
                  </a:solidFill>
                </a:endParaRPr>
              </a:p>
            </p:txBody>
          </p:sp>
          <p:sp>
            <p:nvSpPr>
              <p:cNvPr id="39" name="Rectangle 38">
                <a:extLst>
                  <a:ext uri="{FF2B5EF4-FFF2-40B4-BE49-F238E27FC236}">
                    <a16:creationId xmlns:a16="http://schemas.microsoft.com/office/drawing/2014/main" id="{CDC4355E-6AA4-0653-9382-92D48FC3FEA4}"/>
                  </a:ext>
                </a:extLst>
              </p:cNvPr>
              <p:cNvSpPr/>
              <p:nvPr/>
            </p:nvSpPr>
            <p:spPr>
              <a:xfrm>
                <a:off x="3507620" y="3722797"/>
                <a:ext cx="1953293" cy="30240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Equinix Data Centers</a:t>
                </a:r>
                <a:endParaRPr lang="en-US" sz="900" b="1" baseline="30000">
                  <a:solidFill>
                    <a:schemeClr val="bg1"/>
                  </a:solidFill>
                </a:endParaRPr>
              </a:p>
            </p:txBody>
          </p:sp>
        </p:grpSp>
        <p:pic>
          <p:nvPicPr>
            <p:cNvPr id="29" name="Graphic 28">
              <a:extLst>
                <a:ext uri="{FF2B5EF4-FFF2-40B4-BE49-F238E27FC236}">
                  <a16:creationId xmlns:a16="http://schemas.microsoft.com/office/drawing/2014/main" id="{B55FEE51-E16D-1B9C-786A-7D2446F25D1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283053" y="1236233"/>
              <a:ext cx="157909" cy="176269"/>
            </a:xfrm>
            <a:prstGeom prst="rect">
              <a:avLst/>
            </a:prstGeom>
          </p:spPr>
        </p:pic>
      </p:grpSp>
      <p:grpSp>
        <p:nvGrpSpPr>
          <p:cNvPr id="54" name="Group 53">
            <a:extLst>
              <a:ext uri="{FF2B5EF4-FFF2-40B4-BE49-F238E27FC236}">
                <a16:creationId xmlns:a16="http://schemas.microsoft.com/office/drawing/2014/main" id="{41203B3B-CF50-DF1B-35E4-19B5DEE0358A}"/>
              </a:ext>
            </a:extLst>
          </p:cNvPr>
          <p:cNvGrpSpPr/>
          <p:nvPr/>
        </p:nvGrpSpPr>
        <p:grpSpPr>
          <a:xfrm>
            <a:off x="10292662" y="2358151"/>
            <a:ext cx="1299609" cy="272882"/>
            <a:chOff x="10521901" y="2342776"/>
            <a:chExt cx="1299609" cy="272882"/>
          </a:xfrm>
        </p:grpSpPr>
        <p:sp>
          <p:nvSpPr>
            <p:cNvPr id="41" name="Rectangle 40">
              <a:extLst>
                <a:ext uri="{FF2B5EF4-FFF2-40B4-BE49-F238E27FC236}">
                  <a16:creationId xmlns:a16="http://schemas.microsoft.com/office/drawing/2014/main" id="{932FC345-375C-94BE-8EC2-3766005C6483}"/>
                </a:ext>
              </a:extLst>
            </p:cNvPr>
            <p:cNvSpPr/>
            <p:nvPr/>
          </p:nvSpPr>
          <p:spPr>
            <a:xfrm>
              <a:off x="10521901" y="2342776"/>
              <a:ext cx="1299609" cy="272882"/>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err="1">
                  <a:solidFill>
                    <a:schemeClr val="bg1"/>
                  </a:solidFill>
                </a:rPr>
                <a:t>Neoclouds</a:t>
              </a:r>
              <a:endParaRPr lang="en-US" sz="900" b="1">
                <a:solidFill>
                  <a:schemeClr val="bg1"/>
                </a:solidFill>
              </a:endParaRPr>
            </a:p>
          </p:txBody>
        </p:sp>
        <p:pic>
          <p:nvPicPr>
            <p:cNvPr id="43" name="Graphic 42">
              <a:extLst>
                <a:ext uri="{FF2B5EF4-FFF2-40B4-BE49-F238E27FC236}">
                  <a16:creationId xmlns:a16="http://schemas.microsoft.com/office/drawing/2014/main" id="{FC08F09C-8142-F524-EECC-87782FBEFC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93443" y="2397233"/>
              <a:ext cx="194235" cy="155448"/>
            </a:xfrm>
            <a:prstGeom prst="rect">
              <a:avLst/>
            </a:prstGeom>
          </p:spPr>
        </p:pic>
        <p:pic>
          <p:nvPicPr>
            <p:cNvPr id="44" name="Graphic 43">
              <a:extLst>
                <a:ext uri="{FF2B5EF4-FFF2-40B4-BE49-F238E27FC236}">
                  <a16:creationId xmlns:a16="http://schemas.microsoft.com/office/drawing/2014/main" id="{D4091CFE-6C13-0B21-2304-1B1DD5EF67F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643196" y="2436322"/>
              <a:ext cx="92511" cy="92511"/>
            </a:xfrm>
            <a:prstGeom prst="rect">
              <a:avLst/>
            </a:prstGeom>
          </p:spPr>
        </p:pic>
      </p:grpSp>
      <p:grpSp>
        <p:nvGrpSpPr>
          <p:cNvPr id="55" name="Group 54">
            <a:extLst>
              <a:ext uri="{FF2B5EF4-FFF2-40B4-BE49-F238E27FC236}">
                <a16:creationId xmlns:a16="http://schemas.microsoft.com/office/drawing/2014/main" id="{9A4C3D4F-70F7-2336-917A-AAA35A21CD95}"/>
              </a:ext>
            </a:extLst>
          </p:cNvPr>
          <p:cNvGrpSpPr/>
          <p:nvPr/>
        </p:nvGrpSpPr>
        <p:grpSpPr>
          <a:xfrm>
            <a:off x="10295506" y="2679933"/>
            <a:ext cx="1299615" cy="272882"/>
            <a:chOff x="10524745" y="2698234"/>
            <a:chExt cx="1299615" cy="272882"/>
          </a:xfrm>
        </p:grpSpPr>
        <p:sp>
          <p:nvSpPr>
            <p:cNvPr id="77" name="Rectangle 76">
              <a:extLst>
                <a:ext uri="{FF2B5EF4-FFF2-40B4-BE49-F238E27FC236}">
                  <a16:creationId xmlns:a16="http://schemas.microsoft.com/office/drawing/2014/main" id="{D48C7237-1353-94E0-C5B8-BB524E9E64A0}"/>
                </a:ext>
              </a:extLst>
            </p:cNvPr>
            <p:cNvSpPr/>
            <p:nvPr/>
          </p:nvSpPr>
          <p:spPr>
            <a:xfrm>
              <a:off x="10524745" y="2698234"/>
              <a:ext cx="1299615" cy="272882"/>
            </a:xfrm>
            <a:prstGeom prst="rect">
              <a:avLst/>
            </a:prstGeom>
            <a:solidFill>
              <a:schemeClr val="tx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AI Providers</a:t>
              </a:r>
            </a:p>
          </p:txBody>
        </p:sp>
        <p:pic>
          <p:nvPicPr>
            <p:cNvPr id="47" name="Graphic 46">
              <a:extLst>
                <a:ext uri="{FF2B5EF4-FFF2-40B4-BE49-F238E27FC236}">
                  <a16:creationId xmlns:a16="http://schemas.microsoft.com/office/drawing/2014/main" id="{FA636F33-8CBA-3416-99CB-7E3AE897284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586760" y="2749425"/>
              <a:ext cx="215256" cy="172205"/>
            </a:xfrm>
            <a:prstGeom prst="rect">
              <a:avLst/>
            </a:prstGeom>
          </p:spPr>
        </p:pic>
      </p:grpSp>
      <p:grpSp>
        <p:nvGrpSpPr>
          <p:cNvPr id="56" name="Group 55">
            <a:extLst>
              <a:ext uri="{FF2B5EF4-FFF2-40B4-BE49-F238E27FC236}">
                <a16:creationId xmlns:a16="http://schemas.microsoft.com/office/drawing/2014/main" id="{092F65D9-7302-9189-5E0F-6F49B88BE04C}"/>
              </a:ext>
            </a:extLst>
          </p:cNvPr>
          <p:cNvGrpSpPr/>
          <p:nvPr/>
        </p:nvGrpSpPr>
        <p:grpSpPr>
          <a:xfrm>
            <a:off x="10295506" y="3001715"/>
            <a:ext cx="1299615" cy="272882"/>
            <a:chOff x="10524745" y="3048020"/>
            <a:chExt cx="1299615" cy="272882"/>
          </a:xfrm>
        </p:grpSpPr>
        <p:sp>
          <p:nvSpPr>
            <p:cNvPr id="122" name="Rectangle 121">
              <a:extLst>
                <a:ext uri="{FF2B5EF4-FFF2-40B4-BE49-F238E27FC236}">
                  <a16:creationId xmlns:a16="http://schemas.microsoft.com/office/drawing/2014/main" id="{A49715B6-420D-5640-CE9C-C61CA1C853C1}"/>
                </a:ext>
              </a:extLst>
            </p:cNvPr>
            <p:cNvSpPr/>
            <p:nvPr/>
          </p:nvSpPr>
          <p:spPr>
            <a:xfrm>
              <a:off x="10524745" y="3048020"/>
              <a:ext cx="1299615" cy="272882"/>
            </a:xfrm>
            <a:prstGeom prst="rect">
              <a:avLst/>
            </a:prstGeom>
            <a:solidFill>
              <a:schemeClr val="tx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Data Platforms</a:t>
              </a:r>
              <a:endParaRPr lang="en-US" sz="900" b="1" baseline="30000">
                <a:solidFill>
                  <a:schemeClr val="bg1"/>
                </a:solidFill>
              </a:endParaRPr>
            </a:p>
          </p:txBody>
        </p:sp>
        <p:pic>
          <p:nvPicPr>
            <p:cNvPr id="49" name="Graphic 48">
              <a:extLst>
                <a:ext uri="{FF2B5EF4-FFF2-40B4-BE49-F238E27FC236}">
                  <a16:creationId xmlns:a16="http://schemas.microsoft.com/office/drawing/2014/main" id="{D25B7CD5-21B5-9FD1-9FEF-826C90E58D2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576504" y="3101170"/>
              <a:ext cx="213286" cy="170630"/>
            </a:xfrm>
            <a:prstGeom prst="rect">
              <a:avLst/>
            </a:prstGeom>
          </p:spPr>
        </p:pic>
      </p:grpSp>
      <p:grpSp>
        <p:nvGrpSpPr>
          <p:cNvPr id="57" name="Group 56">
            <a:extLst>
              <a:ext uri="{FF2B5EF4-FFF2-40B4-BE49-F238E27FC236}">
                <a16:creationId xmlns:a16="http://schemas.microsoft.com/office/drawing/2014/main" id="{7C85D003-4B0C-1488-F049-7763E25A53E9}"/>
              </a:ext>
            </a:extLst>
          </p:cNvPr>
          <p:cNvGrpSpPr/>
          <p:nvPr/>
        </p:nvGrpSpPr>
        <p:grpSpPr>
          <a:xfrm>
            <a:off x="10292656" y="1714587"/>
            <a:ext cx="1299615" cy="272882"/>
            <a:chOff x="10521895" y="1628474"/>
            <a:chExt cx="1299615" cy="272882"/>
          </a:xfrm>
        </p:grpSpPr>
        <p:sp>
          <p:nvSpPr>
            <p:cNvPr id="118" name="Rectangle 117">
              <a:extLst>
                <a:ext uri="{FF2B5EF4-FFF2-40B4-BE49-F238E27FC236}">
                  <a16:creationId xmlns:a16="http://schemas.microsoft.com/office/drawing/2014/main" id="{F4414315-8133-D271-FCDD-26336E580F60}"/>
                </a:ext>
              </a:extLst>
            </p:cNvPr>
            <p:cNvSpPr/>
            <p:nvPr/>
          </p:nvSpPr>
          <p:spPr>
            <a:xfrm>
              <a:off x="10521895" y="1628474"/>
              <a:ext cx="1299615" cy="272882"/>
            </a:xfrm>
            <a:prstGeom prst="rect">
              <a:avLst/>
            </a:prstGeom>
            <a:solidFill>
              <a:schemeClr val="tx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Enterprises</a:t>
              </a:r>
            </a:p>
          </p:txBody>
        </p:sp>
        <p:pic>
          <p:nvPicPr>
            <p:cNvPr id="52" name="Graphic 51">
              <a:extLst>
                <a:ext uri="{FF2B5EF4-FFF2-40B4-BE49-F238E27FC236}">
                  <a16:creationId xmlns:a16="http://schemas.microsoft.com/office/drawing/2014/main" id="{9DB9DD7C-A21D-A146-E6C6-2AF4CBD2270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577390" y="1660755"/>
              <a:ext cx="193805" cy="193805"/>
            </a:xfrm>
            <a:prstGeom prst="rect">
              <a:avLst/>
            </a:prstGeom>
          </p:spPr>
        </p:pic>
      </p:grpSp>
      <p:sp>
        <p:nvSpPr>
          <p:cNvPr id="64" name="Rectangle 63">
            <a:extLst>
              <a:ext uri="{FF2B5EF4-FFF2-40B4-BE49-F238E27FC236}">
                <a16:creationId xmlns:a16="http://schemas.microsoft.com/office/drawing/2014/main" id="{286F4A78-05C9-7BD4-47B5-97CB6D505AA0}"/>
              </a:ext>
            </a:extLst>
          </p:cNvPr>
          <p:cNvSpPr/>
          <p:nvPr/>
        </p:nvSpPr>
        <p:spPr>
          <a:xfrm>
            <a:off x="8234353" y="1985056"/>
            <a:ext cx="1465313" cy="272953"/>
          </a:xfrm>
          <a:prstGeom prst="rect">
            <a:avLst/>
          </a:prstGeom>
          <a:solidFill>
            <a:srgbClr val="CD6E1D"/>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endParaRPr lang="en-US" sz="900" b="1">
              <a:solidFill>
                <a:schemeClr val="bg1"/>
              </a:solidFill>
            </a:endParaRPr>
          </a:p>
        </p:txBody>
      </p:sp>
      <p:cxnSp>
        <p:nvCxnSpPr>
          <p:cNvPr id="154" name="Straight Connector 153">
            <a:extLst>
              <a:ext uri="{FF2B5EF4-FFF2-40B4-BE49-F238E27FC236}">
                <a16:creationId xmlns:a16="http://schemas.microsoft.com/office/drawing/2014/main" id="{02B3EC00-A829-190A-796D-BF60ACEBF13F}"/>
              </a:ext>
            </a:extLst>
          </p:cNvPr>
          <p:cNvCxnSpPr>
            <a:cxnSpLocks/>
          </p:cNvCxnSpPr>
          <p:nvPr/>
        </p:nvCxnSpPr>
        <p:spPr>
          <a:xfrm flipH="1">
            <a:off x="9636191" y="2166675"/>
            <a:ext cx="487523" cy="0"/>
          </a:xfrm>
          <a:prstGeom prst="line">
            <a:avLst/>
          </a:prstGeom>
          <a:ln w="19050" cap="rnd">
            <a:solidFill>
              <a:schemeClr val="tx1"/>
            </a:solidFill>
            <a:prstDash val="sysDot"/>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99" name="Straight Connector 198">
            <a:extLst>
              <a:ext uri="{FF2B5EF4-FFF2-40B4-BE49-F238E27FC236}">
                <a16:creationId xmlns:a16="http://schemas.microsoft.com/office/drawing/2014/main" id="{792FBEC1-122C-BF8C-0967-A5D9D65DFC66}"/>
              </a:ext>
            </a:extLst>
          </p:cNvPr>
          <p:cNvCxnSpPr>
            <a:cxnSpLocks/>
          </p:cNvCxnSpPr>
          <p:nvPr/>
        </p:nvCxnSpPr>
        <p:spPr>
          <a:xfrm flipH="1">
            <a:off x="7648932" y="2168346"/>
            <a:ext cx="549846" cy="0"/>
          </a:xfrm>
          <a:prstGeom prst="line">
            <a:avLst/>
          </a:prstGeom>
          <a:ln cap="flat"/>
        </p:spPr>
        <p:style>
          <a:lnRef idx="3">
            <a:schemeClr val="dk1"/>
          </a:lnRef>
          <a:fillRef idx="0">
            <a:schemeClr val="dk1"/>
          </a:fillRef>
          <a:effectRef idx="2">
            <a:schemeClr val="dk1"/>
          </a:effectRef>
          <a:fontRef idx="minor">
            <a:schemeClr val="tx1"/>
          </a:fontRef>
        </p:style>
      </p:cxnSp>
      <p:grpSp>
        <p:nvGrpSpPr>
          <p:cNvPr id="53" name="Group 52">
            <a:extLst>
              <a:ext uri="{FF2B5EF4-FFF2-40B4-BE49-F238E27FC236}">
                <a16:creationId xmlns:a16="http://schemas.microsoft.com/office/drawing/2014/main" id="{B4ECC5CB-A319-D08C-4102-F3E9B79970D1}"/>
              </a:ext>
            </a:extLst>
          </p:cNvPr>
          <p:cNvGrpSpPr/>
          <p:nvPr/>
        </p:nvGrpSpPr>
        <p:grpSpPr>
          <a:xfrm>
            <a:off x="8180479" y="2040907"/>
            <a:ext cx="1465313" cy="272953"/>
            <a:chOff x="7306894" y="2007641"/>
            <a:chExt cx="1465313" cy="272953"/>
          </a:xfrm>
        </p:grpSpPr>
        <p:sp>
          <p:nvSpPr>
            <p:cNvPr id="30" name="Rectangle 29">
              <a:extLst>
                <a:ext uri="{FF2B5EF4-FFF2-40B4-BE49-F238E27FC236}">
                  <a16:creationId xmlns:a16="http://schemas.microsoft.com/office/drawing/2014/main" id="{75457EAC-9E28-9F88-E11E-DBE6C06F8AE7}"/>
                </a:ext>
              </a:extLst>
            </p:cNvPr>
            <p:cNvSpPr/>
            <p:nvPr/>
          </p:nvSpPr>
          <p:spPr>
            <a:xfrm>
              <a:off x="7306894" y="2007641"/>
              <a:ext cx="1465313" cy="272953"/>
            </a:xfrm>
            <a:prstGeom prst="rect">
              <a:avLst/>
            </a:prstGeom>
            <a:solidFill>
              <a:srgbClr val="F48120"/>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Zayo Deployments</a:t>
              </a:r>
            </a:p>
          </p:txBody>
        </p:sp>
        <p:pic>
          <p:nvPicPr>
            <p:cNvPr id="35" name="Graphic 34">
              <a:extLst>
                <a:ext uri="{FF2B5EF4-FFF2-40B4-BE49-F238E27FC236}">
                  <a16:creationId xmlns:a16="http://schemas.microsoft.com/office/drawing/2014/main" id="{3B4FD5A5-6B6B-E015-804E-A043CD1718D7}"/>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7376892" y="2038840"/>
              <a:ext cx="184358" cy="210695"/>
            </a:xfrm>
            <a:prstGeom prst="rect">
              <a:avLst/>
            </a:prstGeom>
          </p:spPr>
        </p:pic>
      </p:grpSp>
      <p:grpSp>
        <p:nvGrpSpPr>
          <p:cNvPr id="16" name="Group 15">
            <a:extLst>
              <a:ext uri="{FF2B5EF4-FFF2-40B4-BE49-F238E27FC236}">
                <a16:creationId xmlns:a16="http://schemas.microsoft.com/office/drawing/2014/main" id="{ECC9C4F1-5B49-39B6-6412-575C3576A58D}"/>
              </a:ext>
            </a:extLst>
          </p:cNvPr>
          <p:cNvGrpSpPr/>
          <p:nvPr/>
        </p:nvGrpSpPr>
        <p:grpSpPr>
          <a:xfrm>
            <a:off x="6292823" y="1715043"/>
            <a:ext cx="1374422" cy="272953"/>
            <a:chOff x="6292823" y="1715043"/>
            <a:chExt cx="1374422" cy="272953"/>
          </a:xfrm>
        </p:grpSpPr>
        <p:sp>
          <p:nvSpPr>
            <p:cNvPr id="189" name="Rectangle 188">
              <a:extLst>
                <a:ext uri="{FF2B5EF4-FFF2-40B4-BE49-F238E27FC236}">
                  <a16:creationId xmlns:a16="http://schemas.microsoft.com/office/drawing/2014/main" id="{4965EC4B-7C22-DA79-B527-5A0B1DC839A4}"/>
                </a:ext>
              </a:extLst>
            </p:cNvPr>
            <p:cNvSpPr/>
            <p:nvPr/>
          </p:nvSpPr>
          <p:spPr>
            <a:xfrm>
              <a:off x="6292823" y="1715043"/>
              <a:ext cx="1374422" cy="272953"/>
            </a:xfrm>
            <a:prstGeom prst="rect">
              <a:avLst/>
            </a:prstGeom>
            <a:solidFill>
              <a:srgbClr val="F48120"/>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400G Waves</a:t>
              </a:r>
            </a:p>
          </p:txBody>
        </p:sp>
        <p:grpSp>
          <p:nvGrpSpPr>
            <p:cNvPr id="2" name="Group 1">
              <a:extLst>
                <a:ext uri="{FF2B5EF4-FFF2-40B4-BE49-F238E27FC236}">
                  <a16:creationId xmlns:a16="http://schemas.microsoft.com/office/drawing/2014/main" id="{6A41EA08-04D4-AF5D-2A6C-41B095ECFA36}"/>
                </a:ext>
              </a:extLst>
            </p:cNvPr>
            <p:cNvGrpSpPr/>
            <p:nvPr/>
          </p:nvGrpSpPr>
          <p:grpSpPr>
            <a:xfrm>
              <a:off x="6356707" y="1794663"/>
              <a:ext cx="214432" cy="114721"/>
              <a:chOff x="4846749" y="1976602"/>
              <a:chExt cx="360407" cy="192818"/>
            </a:xfrm>
          </p:grpSpPr>
          <p:sp>
            <p:nvSpPr>
              <p:cNvPr id="3" name="Freeform 2">
                <a:extLst>
                  <a:ext uri="{FF2B5EF4-FFF2-40B4-BE49-F238E27FC236}">
                    <a16:creationId xmlns:a16="http://schemas.microsoft.com/office/drawing/2014/main" id="{68C0BE29-7A9A-F2CD-AD42-68375839072E}"/>
                  </a:ext>
                </a:extLst>
              </p:cNvPr>
              <p:cNvSpPr/>
              <p:nvPr/>
            </p:nvSpPr>
            <p:spPr>
              <a:xfrm>
                <a:off x="4875702" y="1976602"/>
                <a:ext cx="293607" cy="192818"/>
              </a:xfrm>
              <a:custGeom>
                <a:avLst/>
                <a:gdLst>
                  <a:gd name="connsiteX0" fmla="*/ 0 w 8402320"/>
                  <a:gd name="connsiteY0" fmla="*/ 1412241 h 2834643"/>
                  <a:gd name="connsiteX1" fmla="*/ 1422400 w 8402320"/>
                  <a:gd name="connsiteY1" fmla="*/ 1422401 h 2834643"/>
                  <a:gd name="connsiteX2" fmla="*/ 2854960 w 8402320"/>
                  <a:gd name="connsiteY2" fmla="*/ 1 h 2834643"/>
                  <a:gd name="connsiteX3" fmla="*/ 4287520 w 8402320"/>
                  <a:gd name="connsiteY3" fmla="*/ 1432561 h 2834643"/>
                  <a:gd name="connsiteX4" fmla="*/ 5740400 w 8402320"/>
                  <a:gd name="connsiteY4" fmla="*/ 2834641 h 2834643"/>
                  <a:gd name="connsiteX5" fmla="*/ 7142480 w 8402320"/>
                  <a:gd name="connsiteY5" fmla="*/ 1422401 h 2834643"/>
                  <a:gd name="connsiteX6" fmla="*/ 8402320 w 8402320"/>
                  <a:gd name="connsiteY6" fmla="*/ 1422401 h 2834643"/>
                  <a:gd name="connsiteX0" fmla="*/ 0 w 8402320"/>
                  <a:gd name="connsiteY0" fmla="*/ 1412256 h 2834658"/>
                  <a:gd name="connsiteX1" fmla="*/ 1422400 w 8402320"/>
                  <a:gd name="connsiteY1" fmla="*/ 1422416 h 2834658"/>
                  <a:gd name="connsiteX2" fmla="*/ 2854960 w 8402320"/>
                  <a:gd name="connsiteY2" fmla="*/ 16 h 2834658"/>
                  <a:gd name="connsiteX3" fmla="*/ 4287520 w 8402320"/>
                  <a:gd name="connsiteY3" fmla="*/ 1432576 h 2834658"/>
                  <a:gd name="connsiteX4" fmla="*/ 5740400 w 8402320"/>
                  <a:gd name="connsiteY4" fmla="*/ 2834656 h 2834658"/>
                  <a:gd name="connsiteX5" fmla="*/ 7142480 w 8402320"/>
                  <a:gd name="connsiteY5" fmla="*/ 1422416 h 2834658"/>
                  <a:gd name="connsiteX6" fmla="*/ 8402320 w 8402320"/>
                  <a:gd name="connsiteY6" fmla="*/ 1422416 h 2834658"/>
                  <a:gd name="connsiteX0" fmla="*/ 0 w 8402320"/>
                  <a:gd name="connsiteY0" fmla="*/ 1412256 h 2834730"/>
                  <a:gd name="connsiteX1" fmla="*/ 1422400 w 8402320"/>
                  <a:gd name="connsiteY1" fmla="*/ 1422416 h 2834730"/>
                  <a:gd name="connsiteX2" fmla="*/ 2854960 w 8402320"/>
                  <a:gd name="connsiteY2" fmla="*/ 16 h 2834730"/>
                  <a:gd name="connsiteX3" fmla="*/ 4287520 w 8402320"/>
                  <a:gd name="connsiteY3" fmla="*/ 1432576 h 2834730"/>
                  <a:gd name="connsiteX4" fmla="*/ 5740400 w 8402320"/>
                  <a:gd name="connsiteY4" fmla="*/ 2834656 h 2834730"/>
                  <a:gd name="connsiteX5" fmla="*/ 7142480 w 8402320"/>
                  <a:gd name="connsiteY5" fmla="*/ 1422416 h 2834730"/>
                  <a:gd name="connsiteX6" fmla="*/ 8402320 w 8402320"/>
                  <a:gd name="connsiteY6" fmla="*/ 1422416 h 2834730"/>
                  <a:gd name="connsiteX0" fmla="*/ 0 w 8402320"/>
                  <a:gd name="connsiteY0" fmla="*/ 1412258 h 2834732"/>
                  <a:gd name="connsiteX1" fmla="*/ 1422400 w 8402320"/>
                  <a:gd name="connsiteY1" fmla="*/ 1422418 h 2834732"/>
                  <a:gd name="connsiteX2" fmla="*/ 2854960 w 8402320"/>
                  <a:gd name="connsiteY2" fmla="*/ 18 h 2834732"/>
                  <a:gd name="connsiteX3" fmla="*/ 4287520 w 8402320"/>
                  <a:gd name="connsiteY3" fmla="*/ 1432578 h 2834732"/>
                  <a:gd name="connsiteX4" fmla="*/ 5740400 w 8402320"/>
                  <a:gd name="connsiteY4" fmla="*/ 2834658 h 2834732"/>
                  <a:gd name="connsiteX5" fmla="*/ 7142480 w 8402320"/>
                  <a:gd name="connsiteY5" fmla="*/ 1422418 h 2834732"/>
                  <a:gd name="connsiteX6" fmla="*/ 8402320 w 8402320"/>
                  <a:gd name="connsiteY6" fmla="*/ 1422418 h 2834732"/>
                  <a:gd name="connsiteX0" fmla="*/ 0 w 8402320"/>
                  <a:gd name="connsiteY0" fmla="*/ 1412258 h 2834732"/>
                  <a:gd name="connsiteX1" fmla="*/ 1422400 w 8402320"/>
                  <a:gd name="connsiteY1" fmla="*/ 1422418 h 2834732"/>
                  <a:gd name="connsiteX2" fmla="*/ 2854960 w 8402320"/>
                  <a:gd name="connsiteY2" fmla="*/ 18 h 2834732"/>
                  <a:gd name="connsiteX3" fmla="*/ 4287520 w 8402320"/>
                  <a:gd name="connsiteY3" fmla="*/ 1432578 h 2834732"/>
                  <a:gd name="connsiteX4" fmla="*/ 5740400 w 8402320"/>
                  <a:gd name="connsiteY4" fmla="*/ 2834658 h 2834732"/>
                  <a:gd name="connsiteX5" fmla="*/ 7142480 w 8402320"/>
                  <a:gd name="connsiteY5" fmla="*/ 1422418 h 2834732"/>
                  <a:gd name="connsiteX6" fmla="*/ 8402320 w 8402320"/>
                  <a:gd name="connsiteY6" fmla="*/ 1422418 h 2834732"/>
                  <a:gd name="connsiteX0" fmla="*/ 0 w 8402320"/>
                  <a:gd name="connsiteY0" fmla="*/ 1412258 h 2834749"/>
                  <a:gd name="connsiteX1" fmla="*/ 1422400 w 8402320"/>
                  <a:gd name="connsiteY1" fmla="*/ 1422418 h 2834749"/>
                  <a:gd name="connsiteX2" fmla="*/ 2854960 w 8402320"/>
                  <a:gd name="connsiteY2" fmla="*/ 18 h 2834749"/>
                  <a:gd name="connsiteX3" fmla="*/ 4287520 w 8402320"/>
                  <a:gd name="connsiteY3" fmla="*/ 1432578 h 2834749"/>
                  <a:gd name="connsiteX4" fmla="*/ 5740400 w 8402320"/>
                  <a:gd name="connsiteY4" fmla="*/ 2834658 h 2834749"/>
                  <a:gd name="connsiteX5" fmla="*/ 7142480 w 8402320"/>
                  <a:gd name="connsiteY5" fmla="*/ 1422418 h 2834749"/>
                  <a:gd name="connsiteX6" fmla="*/ 8402320 w 8402320"/>
                  <a:gd name="connsiteY6" fmla="*/ 1422418 h 2834749"/>
                  <a:gd name="connsiteX0" fmla="*/ 0 w 8540555"/>
                  <a:gd name="connsiteY0" fmla="*/ 1412258 h 2834751"/>
                  <a:gd name="connsiteX1" fmla="*/ 1422400 w 8540555"/>
                  <a:gd name="connsiteY1" fmla="*/ 1422418 h 2834751"/>
                  <a:gd name="connsiteX2" fmla="*/ 2854960 w 8540555"/>
                  <a:gd name="connsiteY2" fmla="*/ 18 h 2834751"/>
                  <a:gd name="connsiteX3" fmla="*/ 4287520 w 8540555"/>
                  <a:gd name="connsiteY3" fmla="*/ 1432578 h 2834751"/>
                  <a:gd name="connsiteX4" fmla="*/ 5740400 w 8540555"/>
                  <a:gd name="connsiteY4" fmla="*/ 2834658 h 2834751"/>
                  <a:gd name="connsiteX5" fmla="*/ 7142480 w 8540555"/>
                  <a:gd name="connsiteY5" fmla="*/ 1422418 h 2834751"/>
                  <a:gd name="connsiteX6" fmla="*/ 8540555 w 8540555"/>
                  <a:gd name="connsiteY6" fmla="*/ 9827 h 2834751"/>
                  <a:gd name="connsiteX0" fmla="*/ 0 w 8540555"/>
                  <a:gd name="connsiteY0" fmla="*/ 1412258 h 2834751"/>
                  <a:gd name="connsiteX1" fmla="*/ 1422400 w 8540555"/>
                  <a:gd name="connsiteY1" fmla="*/ 1422418 h 2834751"/>
                  <a:gd name="connsiteX2" fmla="*/ 2854960 w 8540555"/>
                  <a:gd name="connsiteY2" fmla="*/ 18 h 2834751"/>
                  <a:gd name="connsiteX3" fmla="*/ 4287520 w 8540555"/>
                  <a:gd name="connsiteY3" fmla="*/ 1432578 h 2834751"/>
                  <a:gd name="connsiteX4" fmla="*/ 5740400 w 8540555"/>
                  <a:gd name="connsiteY4" fmla="*/ 2834658 h 2834751"/>
                  <a:gd name="connsiteX5" fmla="*/ 7142480 w 8540555"/>
                  <a:gd name="connsiteY5" fmla="*/ 1422418 h 2834751"/>
                  <a:gd name="connsiteX6" fmla="*/ 8540555 w 8540555"/>
                  <a:gd name="connsiteY6" fmla="*/ 9827 h 2834751"/>
                  <a:gd name="connsiteX0" fmla="*/ 0 w 8540555"/>
                  <a:gd name="connsiteY0" fmla="*/ 1412258 h 2834748"/>
                  <a:gd name="connsiteX1" fmla="*/ 1422400 w 8540555"/>
                  <a:gd name="connsiteY1" fmla="*/ 1422418 h 2834748"/>
                  <a:gd name="connsiteX2" fmla="*/ 2854960 w 8540555"/>
                  <a:gd name="connsiteY2" fmla="*/ 18 h 2834748"/>
                  <a:gd name="connsiteX3" fmla="*/ 4287520 w 8540555"/>
                  <a:gd name="connsiteY3" fmla="*/ 1432578 h 2834748"/>
                  <a:gd name="connsiteX4" fmla="*/ 5740400 w 8540555"/>
                  <a:gd name="connsiteY4" fmla="*/ 2834658 h 2834748"/>
                  <a:gd name="connsiteX5" fmla="*/ 7142480 w 8540555"/>
                  <a:gd name="connsiteY5" fmla="*/ 1422418 h 2834748"/>
                  <a:gd name="connsiteX6" fmla="*/ 8540555 w 8540555"/>
                  <a:gd name="connsiteY6" fmla="*/ 9827 h 2834748"/>
                  <a:gd name="connsiteX0" fmla="*/ 0 w 8565688"/>
                  <a:gd name="connsiteY0" fmla="*/ 2831154 h 2840977"/>
                  <a:gd name="connsiteX1" fmla="*/ 1447533 w 8565688"/>
                  <a:gd name="connsiteY1" fmla="*/ 1422418 h 2840977"/>
                  <a:gd name="connsiteX2" fmla="*/ 2880093 w 8565688"/>
                  <a:gd name="connsiteY2" fmla="*/ 18 h 2840977"/>
                  <a:gd name="connsiteX3" fmla="*/ 4312653 w 8565688"/>
                  <a:gd name="connsiteY3" fmla="*/ 1432578 h 2840977"/>
                  <a:gd name="connsiteX4" fmla="*/ 5765533 w 8565688"/>
                  <a:gd name="connsiteY4" fmla="*/ 2834658 h 2840977"/>
                  <a:gd name="connsiteX5" fmla="*/ 7167613 w 8565688"/>
                  <a:gd name="connsiteY5" fmla="*/ 1422418 h 2840977"/>
                  <a:gd name="connsiteX6" fmla="*/ 8565688 w 8565688"/>
                  <a:gd name="connsiteY6" fmla="*/ 9827 h 2840977"/>
                  <a:gd name="connsiteX0" fmla="*/ 0 w 8565688"/>
                  <a:gd name="connsiteY0" fmla="*/ 2831154 h 2834748"/>
                  <a:gd name="connsiteX1" fmla="*/ 1447533 w 8565688"/>
                  <a:gd name="connsiteY1" fmla="*/ 1422418 h 2834748"/>
                  <a:gd name="connsiteX2" fmla="*/ 2880093 w 8565688"/>
                  <a:gd name="connsiteY2" fmla="*/ 18 h 2834748"/>
                  <a:gd name="connsiteX3" fmla="*/ 4312653 w 8565688"/>
                  <a:gd name="connsiteY3" fmla="*/ 1432578 h 2834748"/>
                  <a:gd name="connsiteX4" fmla="*/ 5765533 w 8565688"/>
                  <a:gd name="connsiteY4" fmla="*/ 2834658 h 2834748"/>
                  <a:gd name="connsiteX5" fmla="*/ 7167613 w 8565688"/>
                  <a:gd name="connsiteY5" fmla="*/ 1422418 h 2834748"/>
                  <a:gd name="connsiteX6" fmla="*/ 8565688 w 8565688"/>
                  <a:gd name="connsiteY6" fmla="*/ 9827 h 2834748"/>
                  <a:gd name="connsiteX0" fmla="*/ 0 w 8565688"/>
                  <a:gd name="connsiteY0" fmla="*/ 2831154 h 2834748"/>
                  <a:gd name="connsiteX1" fmla="*/ 1447533 w 8565688"/>
                  <a:gd name="connsiteY1" fmla="*/ 1422418 h 2834748"/>
                  <a:gd name="connsiteX2" fmla="*/ 2880093 w 8565688"/>
                  <a:gd name="connsiteY2" fmla="*/ 18 h 2834748"/>
                  <a:gd name="connsiteX3" fmla="*/ 4312653 w 8565688"/>
                  <a:gd name="connsiteY3" fmla="*/ 1432578 h 2834748"/>
                  <a:gd name="connsiteX4" fmla="*/ 5765533 w 8565688"/>
                  <a:gd name="connsiteY4" fmla="*/ 2834658 h 2834748"/>
                  <a:gd name="connsiteX5" fmla="*/ 7167613 w 8565688"/>
                  <a:gd name="connsiteY5" fmla="*/ 1422418 h 2834748"/>
                  <a:gd name="connsiteX6" fmla="*/ 8565688 w 8565688"/>
                  <a:gd name="connsiteY6" fmla="*/ 9827 h 2834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65688" h="2834748">
                    <a:moveTo>
                      <a:pt x="0" y="2831154"/>
                    </a:moveTo>
                    <a:cubicBezTo>
                      <a:pt x="1026225" y="2834102"/>
                      <a:pt x="1445058" y="1938418"/>
                      <a:pt x="1447533" y="1422418"/>
                    </a:cubicBezTo>
                    <a:cubicBezTo>
                      <a:pt x="1450008" y="906418"/>
                      <a:pt x="1962735" y="4632"/>
                      <a:pt x="2880093" y="18"/>
                    </a:cubicBezTo>
                    <a:cubicBezTo>
                      <a:pt x="3797451" y="-4596"/>
                      <a:pt x="4284152" y="840320"/>
                      <a:pt x="4312653" y="1432578"/>
                    </a:cubicBezTo>
                    <a:cubicBezTo>
                      <a:pt x="4341154" y="2024836"/>
                      <a:pt x="4774464" y="2823739"/>
                      <a:pt x="5765533" y="2834658"/>
                    </a:cubicBezTo>
                    <a:cubicBezTo>
                      <a:pt x="6756602" y="2845577"/>
                      <a:pt x="7165892" y="1861692"/>
                      <a:pt x="7167613" y="1422418"/>
                    </a:cubicBezTo>
                    <a:cubicBezTo>
                      <a:pt x="7169334" y="983144"/>
                      <a:pt x="7516685" y="5651"/>
                      <a:pt x="8565688" y="9827"/>
                    </a:cubicBezTo>
                  </a:path>
                </a:pathLst>
              </a:cu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8F52E4A2-C182-10C4-24A6-20793D717CB8}"/>
                  </a:ext>
                </a:extLst>
              </p:cNvPr>
              <p:cNvCxnSpPr/>
              <p:nvPr/>
            </p:nvCxnSpPr>
            <p:spPr>
              <a:xfrm>
                <a:off x="4846749" y="2084964"/>
                <a:ext cx="36040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393449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34039-CB32-108C-3AE9-322A2ECA6AA3}"/>
            </a:ext>
          </a:extLst>
        </p:cNvPr>
        <p:cNvGrpSpPr/>
        <p:nvPr/>
      </p:nvGrpSpPr>
      <p:grpSpPr>
        <a:xfrm>
          <a:off x="0" y="0"/>
          <a:ext cx="0" cy="0"/>
          <a:chOff x="0" y="0"/>
          <a:chExt cx="0" cy="0"/>
        </a:xfrm>
      </p:grpSpPr>
      <p:grpSp>
        <p:nvGrpSpPr>
          <p:cNvPr id="63" name="Group 62">
            <a:extLst>
              <a:ext uri="{FF2B5EF4-FFF2-40B4-BE49-F238E27FC236}">
                <a16:creationId xmlns:a16="http://schemas.microsoft.com/office/drawing/2014/main" id="{7A63FB48-E074-3ECE-3E62-3184EF34B836}"/>
              </a:ext>
            </a:extLst>
          </p:cNvPr>
          <p:cNvGrpSpPr/>
          <p:nvPr/>
        </p:nvGrpSpPr>
        <p:grpSpPr>
          <a:xfrm>
            <a:off x="5110271" y="698187"/>
            <a:ext cx="6535974" cy="3684500"/>
            <a:chOff x="4362510" y="665693"/>
            <a:chExt cx="7279326" cy="4101979"/>
          </a:xfrm>
        </p:grpSpPr>
        <p:sp>
          <p:nvSpPr>
            <p:cNvPr id="178" name="Rectangle 177">
              <a:extLst>
                <a:ext uri="{FF2B5EF4-FFF2-40B4-BE49-F238E27FC236}">
                  <a16:creationId xmlns:a16="http://schemas.microsoft.com/office/drawing/2014/main" id="{4E67C473-61E7-54BA-7DA3-CA91DD159AA6}"/>
                </a:ext>
              </a:extLst>
            </p:cNvPr>
            <p:cNvSpPr/>
            <p:nvPr/>
          </p:nvSpPr>
          <p:spPr>
            <a:xfrm>
              <a:off x="4362510" y="1215096"/>
              <a:ext cx="1994129" cy="2043922"/>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wrap="none" lIns="137160" tIns="91440" rIns="137160" bIns="91440" rtlCol="0" anchor="t" anchorCtr="0"/>
            <a:lstStyle/>
            <a:p>
              <a:pPr>
                <a:tabLst>
                  <a:tab pos="3262313" algn="r"/>
                </a:tabLst>
              </a:pPr>
              <a:r>
                <a:rPr lang="en-US" sz="900" b="1">
                  <a:solidFill>
                    <a:schemeClr val="tx1"/>
                  </a:solidFill>
                  <a:latin typeface="Arial" panose="020B0604020202020204" pitchFamily="34" charset="0"/>
                  <a:cs typeface="Arial" panose="020B0604020202020204" pitchFamily="34" charset="0"/>
                </a:rPr>
                <a:t>Other Customer </a:t>
              </a:r>
              <a:br>
                <a:rPr lang="en-US" sz="900" b="1">
                  <a:solidFill>
                    <a:schemeClr val="tx1"/>
                  </a:solidFill>
                  <a:latin typeface="Arial" panose="020B0604020202020204" pitchFamily="34" charset="0"/>
                  <a:cs typeface="Arial" panose="020B0604020202020204" pitchFamily="34" charset="0"/>
                </a:rPr>
              </a:br>
              <a:r>
                <a:rPr lang="en-US" sz="900" b="1">
                  <a:solidFill>
                    <a:schemeClr val="tx1"/>
                  </a:solidFill>
                  <a:latin typeface="Arial" panose="020B0604020202020204" pitchFamily="34" charset="0"/>
                  <a:cs typeface="Arial" panose="020B0604020202020204" pitchFamily="34" charset="0"/>
                </a:rPr>
                <a:t>Environments</a:t>
              </a:r>
              <a:endParaRPr lang="it-IT" sz="900">
                <a:solidFill>
                  <a:schemeClr val="tx1"/>
                </a:solidFill>
                <a:latin typeface="Arial" panose="020B0604020202020204" pitchFamily="34" charset="0"/>
                <a:cs typeface="Arial" panose="020B0604020202020204" pitchFamily="34" charset="0"/>
              </a:endParaRPr>
            </a:p>
          </p:txBody>
        </p:sp>
        <p:grpSp>
          <p:nvGrpSpPr>
            <p:cNvPr id="179" name="Group 178">
              <a:extLst>
                <a:ext uri="{FF2B5EF4-FFF2-40B4-BE49-F238E27FC236}">
                  <a16:creationId xmlns:a16="http://schemas.microsoft.com/office/drawing/2014/main" id="{55ACB857-15DD-6C73-7E12-A01C0FDCC1E7}"/>
                </a:ext>
              </a:extLst>
            </p:cNvPr>
            <p:cNvGrpSpPr/>
            <p:nvPr/>
          </p:nvGrpSpPr>
          <p:grpSpPr>
            <a:xfrm>
              <a:off x="4523423" y="2128223"/>
              <a:ext cx="1530740" cy="303880"/>
              <a:chOff x="1938534" y="4188449"/>
              <a:chExt cx="1530740" cy="303880"/>
            </a:xfrm>
          </p:grpSpPr>
          <p:sp>
            <p:nvSpPr>
              <p:cNvPr id="180" name="Rectangle 179">
                <a:extLst>
                  <a:ext uri="{FF2B5EF4-FFF2-40B4-BE49-F238E27FC236}">
                    <a16:creationId xmlns:a16="http://schemas.microsoft.com/office/drawing/2014/main" id="{8B3FD823-D8D3-8322-F002-91F174A252A9}"/>
                  </a:ext>
                </a:extLst>
              </p:cNvPr>
              <p:cNvSpPr/>
              <p:nvPr/>
            </p:nvSpPr>
            <p:spPr>
              <a:xfrm>
                <a:off x="1938534" y="4188449"/>
                <a:ext cx="1530740"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WAN</a:t>
                </a:r>
              </a:p>
            </p:txBody>
          </p:sp>
          <p:sp>
            <p:nvSpPr>
              <p:cNvPr id="181" name="Graphic 89">
                <a:extLst>
                  <a:ext uri="{FF2B5EF4-FFF2-40B4-BE49-F238E27FC236}">
                    <a16:creationId xmlns:a16="http://schemas.microsoft.com/office/drawing/2014/main" id="{75012BE3-0F0F-4F2F-28B7-1089F1CBE63D}"/>
                  </a:ext>
                </a:extLst>
              </p:cNvPr>
              <p:cNvSpPr>
                <a:spLocks noChangeAspect="1"/>
              </p:cNvSpPr>
              <p:nvPr/>
            </p:nvSpPr>
            <p:spPr>
              <a:xfrm>
                <a:off x="2031453" y="4237514"/>
                <a:ext cx="181948" cy="203450"/>
              </a:xfrm>
              <a:custGeom>
                <a:avLst/>
                <a:gdLst>
                  <a:gd name="connsiteX0" fmla="*/ 223709 w 273401"/>
                  <a:gd name="connsiteY0" fmla="*/ 183929 h 305712"/>
                  <a:gd name="connsiteX1" fmla="*/ 221501 w 273401"/>
                  <a:gd name="connsiteY1" fmla="*/ 185302 h 305712"/>
                  <a:gd name="connsiteX2" fmla="*/ 181473 w 273401"/>
                  <a:gd name="connsiteY2" fmla="*/ 162199 h 305712"/>
                  <a:gd name="connsiteX3" fmla="*/ 182367 w 273401"/>
                  <a:gd name="connsiteY3" fmla="*/ 153184 h 305712"/>
                  <a:gd name="connsiteX4" fmla="*/ 181353 w 273401"/>
                  <a:gd name="connsiteY4" fmla="*/ 143573 h 305712"/>
                  <a:gd name="connsiteX5" fmla="*/ 221501 w 273401"/>
                  <a:gd name="connsiteY5" fmla="*/ 120410 h 305712"/>
                  <a:gd name="connsiteX6" fmla="*/ 240173 w 273401"/>
                  <a:gd name="connsiteY6" fmla="*/ 126201 h 305712"/>
                  <a:gd name="connsiteX7" fmla="*/ 273402 w 273401"/>
                  <a:gd name="connsiteY7" fmla="*/ 93068 h 305712"/>
                  <a:gd name="connsiteX8" fmla="*/ 240293 w 273401"/>
                  <a:gd name="connsiteY8" fmla="*/ 59816 h 305712"/>
                  <a:gd name="connsiteX9" fmla="*/ 207065 w 273401"/>
                  <a:gd name="connsiteY9" fmla="*/ 92949 h 305712"/>
                  <a:gd name="connsiteX10" fmla="*/ 207184 w 273401"/>
                  <a:gd name="connsiteY10" fmla="*/ 95575 h 305712"/>
                  <a:gd name="connsiteX11" fmla="*/ 166857 w 273401"/>
                  <a:gd name="connsiteY11" fmla="*/ 118858 h 305712"/>
                  <a:gd name="connsiteX12" fmla="*/ 150989 w 273401"/>
                  <a:gd name="connsiteY12" fmla="*/ 109724 h 305712"/>
                  <a:gd name="connsiteX13" fmla="*/ 150989 w 273401"/>
                  <a:gd name="connsiteY13" fmla="*/ 63099 h 305712"/>
                  <a:gd name="connsiteX14" fmla="*/ 165366 w 273401"/>
                  <a:gd name="connsiteY14" fmla="*/ 49846 h 305712"/>
                  <a:gd name="connsiteX15" fmla="*/ 153315 w 273401"/>
                  <a:gd name="connsiteY15" fmla="*/ 4476 h 305712"/>
                  <a:gd name="connsiteX16" fmla="*/ 107977 w 273401"/>
                  <a:gd name="connsiteY16" fmla="*/ 16535 h 305712"/>
                  <a:gd name="connsiteX17" fmla="*/ 120028 w 273401"/>
                  <a:gd name="connsiteY17" fmla="*/ 61905 h 305712"/>
                  <a:gd name="connsiteX18" fmla="*/ 122354 w 273401"/>
                  <a:gd name="connsiteY18" fmla="*/ 63099 h 305712"/>
                  <a:gd name="connsiteX19" fmla="*/ 122354 w 273401"/>
                  <a:gd name="connsiteY19" fmla="*/ 109724 h 305712"/>
                  <a:gd name="connsiteX20" fmla="*/ 106486 w 273401"/>
                  <a:gd name="connsiteY20" fmla="*/ 118858 h 305712"/>
                  <a:gd name="connsiteX21" fmla="*/ 66159 w 273401"/>
                  <a:gd name="connsiteY21" fmla="*/ 95575 h 305712"/>
                  <a:gd name="connsiteX22" fmla="*/ 61864 w 273401"/>
                  <a:gd name="connsiteY22" fmla="*/ 76472 h 305712"/>
                  <a:gd name="connsiteX23" fmla="*/ 16585 w 273401"/>
                  <a:gd name="connsiteY23" fmla="*/ 64234 h 305712"/>
                  <a:gd name="connsiteX24" fmla="*/ 4416 w 273401"/>
                  <a:gd name="connsiteY24" fmla="*/ 109605 h 305712"/>
                  <a:gd name="connsiteX25" fmla="*/ 49694 w 273401"/>
                  <a:gd name="connsiteY25" fmla="*/ 121843 h 305712"/>
                  <a:gd name="connsiteX26" fmla="*/ 51901 w 273401"/>
                  <a:gd name="connsiteY26" fmla="*/ 120470 h 305712"/>
                  <a:gd name="connsiteX27" fmla="*/ 92049 w 273401"/>
                  <a:gd name="connsiteY27" fmla="*/ 143633 h 305712"/>
                  <a:gd name="connsiteX28" fmla="*/ 91035 w 273401"/>
                  <a:gd name="connsiteY28" fmla="*/ 153244 h 305712"/>
                  <a:gd name="connsiteX29" fmla="*/ 91930 w 273401"/>
                  <a:gd name="connsiteY29" fmla="*/ 162259 h 305712"/>
                  <a:gd name="connsiteX30" fmla="*/ 51901 w 273401"/>
                  <a:gd name="connsiteY30" fmla="*/ 185362 h 305712"/>
                  <a:gd name="connsiteX31" fmla="*/ 33229 w 273401"/>
                  <a:gd name="connsiteY31" fmla="*/ 179571 h 305712"/>
                  <a:gd name="connsiteX32" fmla="*/ 1 w 273401"/>
                  <a:gd name="connsiteY32" fmla="*/ 212704 h 305712"/>
                  <a:gd name="connsiteX33" fmla="*/ 33110 w 273401"/>
                  <a:gd name="connsiteY33" fmla="*/ 245956 h 305712"/>
                  <a:gd name="connsiteX34" fmla="*/ 66338 w 273401"/>
                  <a:gd name="connsiteY34" fmla="*/ 212823 h 305712"/>
                  <a:gd name="connsiteX35" fmla="*/ 66219 w 273401"/>
                  <a:gd name="connsiteY35" fmla="*/ 210196 h 305712"/>
                  <a:gd name="connsiteX36" fmla="*/ 106068 w 273401"/>
                  <a:gd name="connsiteY36" fmla="*/ 187153 h 305712"/>
                  <a:gd name="connsiteX37" fmla="*/ 122354 w 273401"/>
                  <a:gd name="connsiteY37" fmla="*/ 196645 h 305712"/>
                  <a:gd name="connsiteX38" fmla="*/ 122354 w 273401"/>
                  <a:gd name="connsiteY38" fmla="*/ 242613 h 305712"/>
                  <a:gd name="connsiteX39" fmla="*/ 107977 w 273401"/>
                  <a:gd name="connsiteY39" fmla="*/ 255866 h 305712"/>
                  <a:gd name="connsiteX40" fmla="*/ 120028 w 273401"/>
                  <a:gd name="connsiteY40" fmla="*/ 301237 h 305712"/>
                  <a:gd name="connsiteX41" fmla="*/ 165366 w 273401"/>
                  <a:gd name="connsiteY41" fmla="*/ 289177 h 305712"/>
                  <a:gd name="connsiteX42" fmla="*/ 153315 w 273401"/>
                  <a:gd name="connsiteY42" fmla="*/ 243807 h 305712"/>
                  <a:gd name="connsiteX43" fmla="*/ 150989 w 273401"/>
                  <a:gd name="connsiteY43" fmla="*/ 242613 h 305712"/>
                  <a:gd name="connsiteX44" fmla="*/ 150989 w 273401"/>
                  <a:gd name="connsiteY44" fmla="*/ 196645 h 305712"/>
                  <a:gd name="connsiteX45" fmla="*/ 167275 w 273401"/>
                  <a:gd name="connsiteY45" fmla="*/ 187153 h 305712"/>
                  <a:gd name="connsiteX46" fmla="*/ 207124 w 273401"/>
                  <a:gd name="connsiteY46" fmla="*/ 210196 h 305712"/>
                  <a:gd name="connsiteX47" fmla="*/ 211420 w 273401"/>
                  <a:gd name="connsiteY47" fmla="*/ 229300 h 305712"/>
                  <a:gd name="connsiteX48" fmla="*/ 256698 w 273401"/>
                  <a:gd name="connsiteY48" fmla="*/ 241538 h 305712"/>
                  <a:gd name="connsiteX49" fmla="*/ 268927 w 273401"/>
                  <a:gd name="connsiteY49" fmla="*/ 196227 h 305712"/>
                  <a:gd name="connsiteX50" fmla="*/ 223709 w 273401"/>
                  <a:gd name="connsiteY50" fmla="*/ 183929 h 30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3401" h="305712">
                    <a:moveTo>
                      <a:pt x="223709" y="183929"/>
                    </a:moveTo>
                    <a:cubicBezTo>
                      <a:pt x="222933" y="184347"/>
                      <a:pt x="222217" y="184825"/>
                      <a:pt x="221501" y="185302"/>
                    </a:cubicBezTo>
                    <a:lnTo>
                      <a:pt x="181473" y="162199"/>
                    </a:lnTo>
                    <a:cubicBezTo>
                      <a:pt x="182069" y="159274"/>
                      <a:pt x="182367" y="156289"/>
                      <a:pt x="182367" y="153184"/>
                    </a:cubicBezTo>
                    <a:cubicBezTo>
                      <a:pt x="182367" y="149901"/>
                      <a:pt x="182010" y="146677"/>
                      <a:pt x="181353" y="143573"/>
                    </a:cubicBezTo>
                    <a:lnTo>
                      <a:pt x="221501" y="120410"/>
                    </a:lnTo>
                    <a:cubicBezTo>
                      <a:pt x="226811" y="124052"/>
                      <a:pt x="233253" y="126201"/>
                      <a:pt x="240173" y="126201"/>
                    </a:cubicBezTo>
                    <a:cubicBezTo>
                      <a:pt x="258488" y="126260"/>
                      <a:pt x="273342" y="111395"/>
                      <a:pt x="273402" y="93068"/>
                    </a:cubicBezTo>
                    <a:cubicBezTo>
                      <a:pt x="273461" y="74741"/>
                      <a:pt x="258607" y="59876"/>
                      <a:pt x="240293" y="59816"/>
                    </a:cubicBezTo>
                    <a:cubicBezTo>
                      <a:pt x="221979" y="59756"/>
                      <a:pt x="207124" y="74621"/>
                      <a:pt x="207065" y="92949"/>
                    </a:cubicBezTo>
                    <a:cubicBezTo>
                      <a:pt x="207065" y="93844"/>
                      <a:pt x="207124" y="94680"/>
                      <a:pt x="207184" y="95575"/>
                    </a:cubicBezTo>
                    <a:lnTo>
                      <a:pt x="166857" y="118858"/>
                    </a:lnTo>
                    <a:cubicBezTo>
                      <a:pt x="162264" y="114798"/>
                      <a:pt x="156895" y="111694"/>
                      <a:pt x="150989" y="109724"/>
                    </a:cubicBezTo>
                    <a:lnTo>
                      <a:pt x="150989" y="63099"/>
                    </a:lnTo>
                    <a:cubicBezTo>
                      <a:pt x="156835" y="60294"/>
                      <a:pt x="161906" y="55816"/>
                      <a:pt x="165366" y="49846"/>
                    </a:cubicBezTo>
                    <a:cubicBezTo>
                      <a:pt x="174553" y="34026"/>
                      <a:pt x="169124" y="13669"/>
                      <a:pt x="153315" y="4476"/>
                    </a:cubicBezTo>
                    <a:cubicBezTo>
                      <a:pt x="137507" y="-4718"/>
                      <a:pt x="117164" y="715"/>
                      <a:pt x="107977" y="16535"/>
                    </a:cubicBezTo>
                    <a:cubicBezTo>
                      <a:pt x="98790" y="32355"/>
                      <a:pt x="104219" y="52712"/>
                      <a:pt x="120028" y="61905"/>
                    </a:cubicBezTo>
                    <a:cubicBezTo>
                      <a:pt x="120803" y="62323"/>
                      <a:pt x="121579" y="62741"/>
                      <a:pt x="122354" y="63099"/>
                    </a:cubicBezTo>
                    <a:lnTo>
                      <a:pt x="122354" y="109724"/>
                    </a:lnTo>
                    <a:cubicBezTo>
                      <a:pt x="116448" y="111694"/>
                      <a:pt x="111079" y="114798"/>
                      <a:pt x="106486" y="118858"/>
                    </a:cubicBezTo>
                    <a:lnTo>
                      <a:pt x="66159" y="95575"/>
                    </a:lnTo>
                    <a:cubicBezTo>
                      <a:pt x="66636" y="89128"/>
                      <a:pt x="65324" y="82501"/>
                      <a:pt x="61864" y="76472"/>
                    </a:cubicBezTo>
                    <a:cubicBezTo>
                      <a:pt x="52736" y="60592"/>
                      <a:pt x="32454" y="55100"/>
                      <a:pt x="16585" y="64234"/>
                    </a:cubicBezTo>
                    <a:cubicBezTo>
                      <a:pt x="777" y="73427"/>
                      <a:pt x="-4712" y="93725"/>
                      <a:pt x="4416" y="109605"/>
                    </a:cubicBezTo>
                    <a:cubicBezTo>
                      <a:pt x="13543" y="125484"/>
                      <a:pt x="33826" y="130977"/>
                      <a:pt x="49694" y="121843"/>
                    </a:cubicBezTo>
                    <a:cubicBezTo>
                      <a:pt x="50470" y="121425"/>
                      <a:pt x="51185" y="120947"/>
                      <a:pt x="51901" y="120470"/>
                    </a:cubicBezTo>
                    <a:lnTo>
                      <a:pt x="92049" y="143633"/>
                    </a:lnTo>
                    <a:cubicBezTo>
                      <a:pt x="91393" y="146737"/>
                      <a:pt x="91035" y="149901"/>
                      <a:pt x="91035" y="153244"/>
                    </a:cubicBezTo>
                    <a:cubicBezTo>
                      <a:pt x="91035" y="156348"/>
                      <a:pt x="91333" y="159333"/>
                      <a:pt x="91930" y="162259"/>
                    </a:cubicBezTo>
                    <a:lnTo>
                      <a:pt x="51901" y="185362"/>
                    </a:lnTo>
                    <a:cubicBezTo>
                      <a:pt x="46592" y="181720"/>
                      <a:pt x="40149" y="179571"/>
                      <a:pt x="33229" y="179571"/>
                    </a:cubicBezTo>
                    <a:cubicBezTo>
                      <a:pt x="14915" y="179511"/>
                      <a:pt x="61" y="194376"/>
                      <a:pt x="1" y="212704"/>
                    </a:cubicBezTo>
                    <a:cubicBezTo>
                      <a:pt x="-59" y="231031"/>
                      <a:pt x="14796" y="245896"/>
                      <a:pt x="33110" y="245956"/>
                    </a:cubicBezTo>
                    <a:cubicBezTo>
                      <a:pt x="51424" y="246015"/>
                      <a:pt x="66278" y="231151"/>
                      <a:pt x="66338" y="212823"/>
                    </a:cubicBezTo>
                    <a:cubicBezTo>
                      <a:pt x="66338" y="211928"/>
                      <a:pt x="66278" y="211092"/>
                      <a:pt x="66219" y="210196"/>
                    </a:cubicBezTo>
                    <a:lnTo>
                      <a:pt x="106068" y="187153"/>
                    </a:lnTo>
                    <a:cubicBezTo>
                      <a:pt x="110721" y="191391"/>
                      <a:pt x="116269" y="194615"/>
                      <a:pt x="122354" y="196645"/>
                    </a:cubicBezTo>
                    <a:lnTo>
                      <a:pt x="122354" y="242613"/>
                    </a:lnTo>
                    <a:cubicBezTo>
                      <a:pt x="116508" y="245418"/>
                      <a:pt x="111437" y="249896"/>
                      <a:pt x="107977" y="255866"/>
                    </a:cubicBezTo>
                    <a:cubicBezTo>
                      <a:pt x="98790" y="271686"/>
                      <a:pt x="104219" y="292043"/>
                      <a:pt x="120028" y="301237"/>
                    </a:cubicBezTo>
                    <a:cubicBezTo>
                      <a:pt x="135836" y="310430"/>
                      <a:pt x="156179" y="304998"/>
                      <a:pt x="165366" y="289177"/>
                    </a:cubicBezTo>
                    <a:cubicBezTo>
                      <a:pt x="174553" y="273357"/>
                      <a:pt x="169124" y="253000"/>
                      <a:pt x="153315" y="243807"/>
                    </a:cubicBezTo>
                    <a:cubicBezTo>
                      <a:pt x="152540" y="243389"/>
                      <a:pt x="151764" y="242971"/>
                      <a:pt x="150989" y="242613"/>
                    </a:cubicBezTo>
                    <a:lnTo>
                      <a:pt x="150989" y="196645"/>
                    </a:lnTo>
                    <a:cubicBezTo>
                      <a:pt x="157074" y="194615"/>
                      <a:pt x="162622" y="191391"/>
                      <a:pt x="167275" y="187153"/>
                    </a:cubicBezTo>
                    <a:lnTo>
                      <a:pt x="207124" y="210196"/>
                    </a:lnTo>
                    <a:cubicBezTo>
                      <a:pt x="206647" y="216644"/>
                      <a:pt x="207960" y="223270"/>
                      <a:pt x="211420" y="229300"/>
                    </a:cubicBezTo>
                    <a:cubicBezTo>
                      <a:pt x="220547" y="245180"/>
                      <a:pt x="240830" y="250672"/>
                      <a:pt x="256698" y="241538"/>
                    </a:cubicBezTo>
                    <a:cubicBezTo>
                      <a:pt x="272566" y="232404"/>
                      <a:pt x="278055" y="212107"/>
                      <a:pt x="268927" y="196227"/>
                    </a:cubicBezTo>
                    <a:cubicBezTo>
                      <a:pt x="259860" y="180287"/>
                      <a:pt x="239577" y="174795"/>
                      <a:pt x="223709" y="183929"/>
                    </a:cubicBezTo>
                    <a:close/>
                  </a:path>
                </a:pathLst>
              </a:cu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118872" tIns="0" rIns="0" bIns="0" rtlCol="0" anchor="ctr" anchorCtr="0"/>
              <a:lstStyle/>
              <a:p>
                <a:endParaRPr lang="en-US" sz="900" b="1">
                  <a:solidFill>
                    <a:schemeClr val="bg1"/>
                  </a:solidFill>
                </a:endParaRPr>
              </a:p>
            </p:txBody>
          </p:sp>
        </p:grpSp>
        <p:grpSp>
          <p:nvGrpSpPr>
            <p:cNvPr id="182" name="Group 181">
              <a:extLst>
                <a:ext uri="{FF2B5EF4-FFF2-40B4-BE49-F238E27FC236}">
                  <a16:creationId xmlns:a16="http://schemas.microsoft.com/office/drawing/2014/main" id="{B0A0D33C-B01F-FEF2-811E-BF466BB8E18E}"/>
                </a:ext>
              </a:extLst>
            </p:cNvPr>
            <p:cNvGrpSpPr/>
            <p:nvPr/>
          </p:nvGrpSpPr>
          <p:grpSpPr>
            <a:xfrm>
              <a:off x="4523424" y="2491475"/>
              <a:ext cx="1530740" cy="303880"/>
              <a:chOff x="1951947" y="3452320"/>
              <a:chExt cx="1530740" cy="303880"/>
            </a:xfrm>
          </p:grpSpPr>
          <p:sp>
            <p:nvSpPr>
              <p:cNvPr id="183" name="Rectangle 182">
                <a:extLst>
                  <a:ext uri="{FF2B5EF4-FFF2-40B4-BE49-F238E27FC236}">
                    <a16:creationId xmlns:a16="http://schemas.microsoft.com/office/drawing/2014/main" id="{68449241-49BF-157D-2E0C-0E57AAFBEBBB}"/>
                  </a:ext>
                </a:extLst>
              </p:cNvPr>
              <p:cNvSpPr/>
              <p:nvPr/>
            </p:nvSpPr>
            <p:spPr>
              <a:xfrm>
                <a:off x="1951947" y="3452320"/>
                <a:ext cx="1530740"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Local Sites</a:t>
                </a:r>
              </a:p>
            </p:txBody>
          </p:sp>
          <p:pic>
            <p:nvPicPr>
              <p:cNvPr id="184" name="Graphic 183">
                <a:extLst>
                  <a:ext uri="{FF2B5EF4-FFF2-40B4-BE49-F238E27FC236}">
                    <a16:creationId xmlns:a16="http://schemas.microsoft.com/office/drawing/2014/main" id="{9F4B9BD8-9B9F-2D8E-4845-A190F42E04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9635" y="3497489"/>
                <a:ext cx="205841" cy="205841"/>
              </a:xfrm>
              <a:prstGeom prst="rect">
                <a:avLst/>
              </a:prstGeom>
            </p:spPr>
          </p:pic>
        </p:grpSp>
        <p:grpSp>
          <p:nvGrpSpPr>
            <p:cNvPr id="185" name="Group 184">
              <a:extLst>
                <a:ext uri="{FF2B5EF4-FFF2-40B4-BE49-F238E27FC236}">
                  <a16:creationId xmlns:a16="http://schemas.microsoft.com/office/drawing/2014/main" id="{12295FE2-6C5F-369E-938F-32F02E588AA9}"/>
                </a:ext>
              </a:extLst>
            </p:cNvPr>
            <p:cNvGrpSpPr/>
            <p:nvPr/>
          </p:nvGrpSpPr>
          <p:grpSpPr>
            <a:xfrm>
              <a:off x="4523424" y="2854728"/>
              <a:ext cx="1530740" cy="303880"/>
              <a:chOff x="5906445" y="5163647"/>
              <a:chExt cx="1530740" cy="303880"/>
            </a:xfrm>
          </p:grpSpPr>
          <p:sp>
            <p:nvSpPr>
              <p:cNvPr id="186" name="Rectangle 185">
                <a:extLst>
                  <a:ext uri="{FF2B5EF4-FFF2-40B4-BE49-F238E27FC236}">
                    <a16:creationId xmlns:a16="http://schemas.microsoft.com/office/drawing/2014/main" id="{287854A4-FC14-71F1-EF33-4E77D3E41311}"/>
                  </a:ext>
                </a:extLst>
              </p:cNvPr>
              <p:cNvSpPr/>
              <p:nvPr/>
            </p:nvSpPr>
            <p:spPr>
              <a:xfrm>
                <a:off x="5906445" y="5163647"/>
                <a:ext cx="1530740"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Internal Users</a:t>
                </a:r>
              </a:p>
            </p:txBody>
          </p:sp>
          <p:pic>
            <p:nvPicPr>
              <p:cNvPr id="187" name="Graphic 186">
                <a:extLst>
                  <a:ext uri="{FF2B5EF4-FFF2-40B4-BE49-F238E27FC236}">
                    <a16:creationId xmlns:a16="http://schemas.microsoft.com/office/drawing/2014/main" id="{040117E3-2121-F4C9-D644-79EA02791B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9489" y="5227209"/>
                <a:ext cx="207386" cy="165909"/>
              </a:xfrm>
              <a:prstGeom prst="rect">
                <a:avLst/>
              </a:prstGeom>
            </p:spPr>
          </p:pic>
        </p:grpSp>
        <p:grpSp>
          <p:nvGrpSpPr>
            <p:cNvPr id="188" name="Group 187">
              <a:extLst>
                <a:ext uri="{FF2B5EF4-FFF2-40B4-BE49-F238E27FC236}">
                  <a16:creationId xmlns:a16="http://schemas.microsoft.com/office/drawing/2014/main" id="{543CEA3A-3CD2-3549-0CDB-45F35734C42C}"/>
                </a:ext>
              </a:extLst>
            </p:cNvPr>
            <p:cNvGrpSpPr/>
            <p:nvPr/>
          </p:nvGrpSpPr>
          <p:grpSpPr>
            <a:xfrm>
              <a:off x="4519748" y="1779149"/>
              <a:ext cx="1530739" cy="303880"/>
              <a:chOff x="1951947" y="4992020"/>
              <a:chExt cx="1530739" cy="303880"/>
            </a:xfrm>
          </p:grpSpPr>
          <p:sp>
            <p:nvSpPr>
              <p:cNvPr id="189" name="Rectangle 188">
                <a:extLst>
                  <a:ext uri="{FF2B5EF4-FFF2-40B4-BE49-F238E27FC236}">
                    <a16:creationId xmlns:a16="http://schemas.microsoft.com/office/drawing/2014/main" id="{473BF646-020A-A2AA-9BED-A77FE6A2750F}"/>
                  </a:ext>
                </a:extLst>
              </p:cNvPr>
              <p:cNvSpPr/>
              <p:nvPr/>
            </p:nvSpPr>
            <p:spPr>
              <a:xfrm>
                <a:off x="1951947" y="4992020"/>
                <a:ext cx="1530739"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Data Centers</a:t>
                </a:r>
              </a:p>
            </p:txBody>
          </p:sp>
          <p:pic>
            <p:nvPicPr>
              <p:cNvPr id="190" name="Graphic 189">
                <a:extLst>
                  <a:ext uri="{FF2B5EF4-FFF2-40B4-BE49-F238E27FC236}">
                    <a16:creationId xmlns:a16="http://schemas.microsoft.com/office/drawing/2014/main" id="{5C47EE09-B51A-5F10-7413-8D37A682F9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36881" y="5038885"/>
                <a:ext cx="196055" cy="196055"/>
              </a:xfrm>
              <a:prstGeom prst="rect">
                <a:avLst/>
              </a:prstGeom>
            </p:spPr>
          </p:pic>
        </p:grpSp>
        <p:sp>
          <p:nvSpPr>
            <p:cNvPr id="6" name="Rectangle 5">
              <a:extLst>
                <a:ext uri="{FF2B5EF4-FFF2-40B4-BE49-F238E27FC236}">
                  <a16:creationId xmlns:a16="http://schemas.microsoft.com/office/drawing/2014/main" id="{91B79E52-C217-1B6E-A515-ED5F20B4C921}"/>
                </a:ext>
              </a:extLst>
            </p:cNvPr>
            <p:cNvSpPr/>
            <p:nvPr/>
          </p:nvSpPr>
          <p:spPr>
            <a:xfrm>
              <a:off x="6524840" y="665693"/>
              <a:ext cx="4180710" cy="3855406"/>
            </a:xfrm>
            <a:prstGeom prst="rect">
              <a:avLst/>
            </a:prstGeom>
            <a:solidFill>
              <a:schemeClr val="tx2">
                <a:lumMod val="40000"/>
                <a:lumOff val="60000"/>
              </a:schemeClr>
            </a:solidFill>
            <a:ln w="38100">
              <a:noFill/>
            </a:ln>
          </p:spPr>
          <p:style>
            <a:lnRef idx="2">
              <a:schemeClr val="accent1">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pic>
          <p:nvPicPr>
            <p:cNvPr id="7" name="Graphic 6">
              <a:extLst>
                <a:ext uri="{FF2B5EF4-FFF2-40B4-BE49-F238E27FC236}">
                  <a16:creationId xmlns:a16="http://schemas.microsoft.com/office/drawing/2014/main" id="{FA4A3A70-06C4-743A-01D6-450811746B7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61352" y="791735"/>
              <a:ext cx="1253666" cy="182880"/>
            </a:xfrm>
            <a:prstGeom prst="rect">
              <a:avLst/>
            </a:prstGeom>
          </p:spPr>
        </p:pic>
        <p:grpSp>
          <p:nvGrpSpPr>
            <p:cNvPr id="36" name="Group 35">
              <a:extLst>
                <a:ext uri="{FF2B5EF4-FFF2-40B4-BE49-F238E27FC236}">
                  <a16:creationId xmlns:a16="http://schemas.microsoft.com/office/drawing/2014/main" id="{852C8241-59E6-5A5D-579F-05D6C1720716}"/>
                </a:ext>
              </a:extLst>
            </p:cNvPr>
            <p:cNvGrpSpPr/>
            <p:nvPr/>
          </p:nvGrpSpPr>
          <p:grpSpPr>
            <a:xfrm>
              <a:off x="6683422" y="1215096"/>
              <a:ext cx="2131519" cy="1262634"/>
              <a:chOff x="3507619" y="3722797"/>
              <a:chExt cx="2131519" cy="1262634"/>
            </a:xfrm>
          </p:grpSpPr>
          <p:sp>
            <p:nvSpPr>
              <p:cNvPr id="37" name="Rectangle 36">
                <a:extLst>
                  <a:ext uri="{FF2B5EF4-FFF2-40B4-BE49-F238E27FC236}">
                    <a16:creationId xmlns:a16="http://schemas.microsoft.com/office/drawing/2014/main" id="{83A7BF73-9D12-5348-2ADD-FCD72A8D36A0}"/>
                  </a:ext>
                </a:extLst>
              </p:cNvPr>
              <p:cNvSpPr/>
              <p:nvPr/>
            </p:nvSpPr>
            <p:spPr>
              <a:xfrm>
                <a:off x="3507619" y="4026677"/>
                <a:ext cx="2131518" cy="958754"/>
              </a:xfrm>
              <a:prstGeom prst="rect">
                <a:avLst/>
              </a:pr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square" lIns="118872" tIns="54864" rtlCol="0" anchor="t" anchorCtr="0">
                <a:noAutofit/>
              </a:bodyPr>
              <a:lstStyle/>
              <a:p>
                <a:pPr>
                  <a:spcBef>
                    <a:spcPts val="100"/>
                  </a:spcBef>
                  <a:spcAft>
                    <a:spcPts val="200"/>
                  </a:spcAft>
                </a:pPr>
                <a:endParaRPr lang="en-US" sz="900">
                  <a:solidFill>
                    <a:schemeClr val="tx1"/>
                  </a:solidFill>
                </a:endParaRPr>
              </a:p>
            </p:txBody>
          </p:sp>
          <p:grpSp>
            <p:nvGrpSpPr>
              <p:cNvPr id="38" name="Group 37">
                <a:extLst>
                  <a:ext uri="{FF2B5EF4-FFF2-40B4-BE49-F238E27FC236}">
                    <a16:creationId xmlns:a16="http://schemas.microsoft.com/office/drawing/2014/main" id="{C986ECC0-B135-F1BF-349C-37281099FC50}"/>
                  </a:ext>
                </a:extLst>
              </p:cNvPr>
              <p:cNvGrpSpPr/>
              <p:nvPr/>
            </p:nvGrpSpPr>
            <p:grpSpPr>
              <a:xfrm>
                <a:off x="3507620" y="3722797"/>
                <a:ext cx="2131518" cy="302400"/>
                <a:chOff x="3507620" y="3722797"/>
                <a:chExt cx="2131518" cy="302400"/>
              </a:xfrm>
            </p:grpSpPr>
            <p:sp>
              <p:nvSpPr>
                <p:cNvPr id="39" name="Rectangle 38">
                  <a:extLst>
                    <a:ext uri="{FF2B5EF4-FFF2-40B4-BE49-F238E27FC236}">
                      <a16:creationId xmlns:a16="http://schemas.microsoft.com/office/drawing/2014/main" id="{498BB342-EC9C-BD0B-6929-1B5C1DAE5D17}"/>
                    </a:ext>
                  </a:extLst>
                </p:cNvPr>
                <p:cNvSpPr/>
                <p:nvPr/>
              </p:nvSpPr>
              <p:spPr>
                <a:xfrm>
                  <a:off x="3507620" y="3722797"/>
                  <a:ext cx="2131518" cy="30240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Private Cage: Continental</a:t>
                  </a:r>
                  <a:endParaRPr lang="en-US" sz="900" b="1" baseline="30000">
                    <a:solidFill>
                      <a:schemeClr val="bg1"/>
                    </a:solidFill>
                  </a:endParaRPr>
                </a:p>
              </p:txBody>
            </p:sp>
            <p:pic>
              <p:nvPicPr>
                <p:cNvPr id="40" name="Graphic 39">
                  <a:extLst>
                    <a:ext uri="{FF2B5EF4-FFF2-40B4-BE49-F238E27FC236}">
                      <a16:creationId xmlns:a16="http://schemas.microsoft.com/office/drawing/2014/main" id="{C91EC485-60D4-5211-9CE8-98095860F75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99006" y="3768467"/>
                  <a:ext cx="191070" cy="213286"/>
                </a:xfrm>
                <a:prstGeom prst="rect">
                  <a:avLst/>
                </a:prstGeom>
              </p:spPr>
            </p:pic>
          </p:grpSp>
        </p:grpSp>
        <p:sp>
          <p:nvSpPr>
            <p:cNvPr id="3" name="Rectangle 2">
              <a:extLst>
                <a:ext uri="{FF2B5EF4-FFF2-40B4-BE49-F238E27FC236}">
                  <a16:creationId xmlns:a16="http://schemas.microsoft.com/office/drawing/2014/main" id="{EDABEFC4-9E83-8D52-C71A-FCF30244EF94}"/>
                </a:ext>
              </a:extLst>
            </p:cNvPr>
            <p:cNvSpPr/>
            <p:nvPr/>
          </p:nvSpPr>
          <p:spPr>
            <a:xfrm>
              <a:off x="4517140" y="3704047"/>
              <a:ext cx="1544813"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Connected Cars</a:t>
              </a:r>
            </a:p>
          </p:txBody>
        </p:sp>
        <p:sp>
          <p:nvSpPr>
            <p:cNvPr id="19" name="Rectangle 18">
              <a:extLst>
                <a:ext uri="{FF2B5EF4-FFF2-40B4-BE49-F238E27FC236}">
                  <a16:creationId xmlns:a16="http://schemas.microsoft.com/office/drawing/2014/main" id="{F74740CD-3A5C-4A70-C24A-A59553195045}"/>
                </a:ext>
              </a:extLst>
            </p:cNvPr>
            <p:cNvSpPr/>
            <p:nvPr/>
          </p:nvSpPr>
          <p:spPr>
            <a:xfrm>
              <a:off x="4517141" y="4060993"/>
              <a:ext cx="1544809"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External Users</a:t>
              </a:r>
            </a:p>
          </p:txBody>
        </p:sp>
        <p:sp>
          <p:nvSpPr>
            <p:cNvPr id="45" name="Rectangle 44">
              <a:extLst>
                <a:ext uri="{FF2B5EF4-FFF2-40B4-BE49-F238E27FC236}">
                  <a16:creationId xmlns:a16="http://schemas.microsoft.com/office/drawing/2014/main" id="{E6793A90-8B33-F9CC-20CF-40742AE21040}"/>
                </a:ext>
              </a:extLst>
            </p:cNvPr>
            <p:cNvSpPr/>
            <p:nvPr/>
          </p:nvSpPr>
          <p:spPr>
            <a:xfrm>
              <a:off x="4513465" y="3348667"/>
              <a:ext cx="1548489"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Wireless Networks</a:t>
              </a:r>
            </a:p>
          </p:txBody>
        </p:sp>
        <p:grpSp>
          <p:nvGrpSpPr>
            <p:cNvPr id="125" name="Group 124">
              <a:extLst>
                <a:ext uri="{FF2B5EF4-FFF2-40B4-BE49-F238E27FC236}">
                  <a16:creationId xmlns:a16="http://schemas.microsoft.com/office/drawing/2014/main" id="{73E4C2D6-8338-D903-93AB-22FE50E8E342}"/>
                </a:ext>
              </a:extLst>
            </p:cNvPr>
            <p:cNvGrpSpPr/>
            <p:nvPr/>
          </p:nvGrpSpPr>
          <p:grpSpPr>
            <a:xfrm>
              <a:off x="5973734" y="1644913"/>
              <a:ext cx="228606" cy="2867891"/>
              <a:chOff x="3203826" y="3862396"/>
              <a:chExt cx="228606" cy="2041695"/>
            </a:xfrm>
          </p:grpSpPr>
          <p:cxnSp>
            <p:nvCxnSpPr>
              <p:cNvPr id="89" name="Straight Connector 88">
                <a:extLst>
                  <a:ext uri="{FF2B5EF4-FFF2-40B4-BE49-F238E27FC236}">
                    <a16:creationId xmlns:a16="http://schemas.microsoft.com/office/drawing/2014/main" id="{DAFAAA33-55BE-FB00-03A5-14F998FBECF7}"/>
                  </a:ext>
                </a:extLst>
              </p:cNvPr>
              <p:cNvCxnSpPr>
                <a:cxnSpLocks/>
              </p:cNvCxnSpPr>
              <p:nvPr/>
            </p:nvCxnSpPr>
            <p:spPr>
              <a:xfrm>
                <a:off x="3432432" y="3862396"/>
                <a:ext cx="0" cy="2041695"/>
              </a:xfrm>
              <a:prstGeom prst="line">
                <a:avLst/>
              </a:prstGeom>
              <a:ln cap="flat"/>
            </p:spPr>
            <p:style>
              <a:lnRef idx="3">
                <a:schemeClr val="dk1"/>
              </a:lnRef>
              <a:fillRef idx="0">
                <a:schemeClr val="dk1"/>
              </a:fillRef>
              <a:effectRef idx="2">
                <a:schemeClr val="dk1"/>
              </a:effectRef>
              <a:fontRef idx="minor">
                <a:schemeClr val="tx1"/>
              </a:fontRef>
            </p:style>
          </p:cxnSp>
          <p:cxnSp>
            <p:nvCxnSpPr>
              <p:cNvPr id="123" name="Straight Connector 122">
                <a:extLst>
                  <a:ext uri="{FF2B5EF4-FFF2-40B4-BE49-F238E27FC236}">
                    <a16:creationId xmlns:a16="http://schemas.microsoft.com/office/drawing/2014/main" id="{99E37897-7EC2-E1DE-0A78-FC2513D1F011}"/>
                  </a:ext>
                </a:extLst>
              </p:cNvPr>
              <p:cNvCxnSpPr>
                <a:cxnSpLocks/>
              </p:cNvCxnSpPr>
              <p:nvPr/>
            </p:nvCxnSpPr>
            <p:spPr>
              <a:xfrm>
                <a:off x="3203826" y="5904091"/>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24" name="Straight Connector 123">
                <a:extLst>
                  <a:ext uri="{FF2B5EF4-FFF2-40B4-BE49-F238E27FC236}">
                    <a16:creationId xmlns:a16="http://schemas.microsoft.com/office/drawing/2014/main" id="{FEA1EAD3-8B53-56B3-E60D-6493F99FAC01}"/>
                  </a:ext>
                </a:extLst>
              </p:cNvPr>
              <p:cNvCxnSpPr>
                <a:cxnSpLocks/>
              </p:cNvCxnSpPr>
              <p:nvPr/>
            </p:nvCxnSpPr>
            <p:spPr>
              <a:xfrm>
                <a:off x="3203826" y="3862396"/>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sp>
          <p:nvSpPr>
            <p:cNvPr id="9" name="Rectangle 8">
              <a:extLst>
                <a:ext uri="{FF2B5EF4-FFF2-40B4-BE49-F238E27FC236}">
                  <a16:creationId xmlns:a16="http://schemas.microsoft.com/office/drawing/2014/main" id="{BB13A772-D47C-D4C3-A8BE-9C3E406120F6}"/>
                </a:ext>
              </a:extLst>
            </p:cNvPr>
            <p:cNvSpPr/>
            <p:nvPr/>
          </p:nvSpPr>
          <p:spPr>
            <a:xfrm>
              <a:off x="6804775" y="1636259"/>
              <a:ext cx="1883362" cy="302400"/>
            </a:xfrm>
            <a:prstGeom prst="rect">
              <a:avLst/>
            </a:prstGeom>
            <a:solidFill>
              <a:srgbClr val="7DB327"/>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NVIDIA GPU Cluster</a:t>
              </a:r>
              <a:endParaRPr lang="en-US" sz="900" b="1" baseline="30000">
                <a:solidFill>
                  <a:schemeClr val="bg1"/>
                </a:solidFill>
              </a:endParaRPr>
            </a:p>
          </p:txBody>
        </p:sp>
        <p:grpSp>
          <p:nvGrpSpPr>
            <p:cNvPr id="31" name="Group 30">
              <a:extLst>
                <a:ext uri="{FF2B5EF4-FFF2-40B4-BE49-F238E27FC236}">
                  <a16:creationId xmlns:a16="http://schemas.microsoft.com/office/drawing/2014/main" id="{6AD05532-549E-7029-2D3E-60A74D7F916F}"/>
                </a:ext>
              </a:extLst>
            </p:cNvPr>
            <p:cNvGrpSpPr/>
            <p:nvPr/>
          </p:nvGrpSpPr>
          <p:grpSpPr>
            <a:xfrm>
              <a:off x="6804775" y="2050514"/>
              <a:ext cx="1883362" cy="303880"/>
              <a:chOff x="2883704" y="3493220"/>
              <a:chExt cx="1883362" cy="303880"/>
            </a:xfrm>
          </p:grpSpPr>
          <p:sp>
            <p:nvSpPr>
              <p:cNvPr id="25" name="Rectangle 24">
                <a:extLst>
                  <a:ext uri="{FF2B5EF4-FFF2-40B4-BE49-F238E27FC236}">
                    <a16:creationId xmlns:a16="http://schemas.microsoft.com/office/drawing/2014/main" id="{7BDFDFE4-E71C-F748-6EE8-6532517C630F}"/>
                  </a:ext>
                </a:extLst>
              </p:cNvPr>
              <p:cNvSpPr/>
              <p:nvPr/>
            </p:nvSpPr>
            <p:spPr>
              <a:xfrm>
                <a:off x="2883704" y="3493220"/>
                <a:ext cx="1883362" cy="303880"/>
              </a:xfrm>
              <a:prstGeom prst="rect">
                <a:avLst/>
              </a:prstGeom>
              <a:solidFill>
                <a:srgbClr val="0070F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IBM Storage Cluster</a:t>
                </a:r>
                <a:endParaRPr lang="en-US" sz="900" b="1" baseline="30000">
                  <a:solidFill>
                    <a:schemeClr val="bg1"/>
                  </a:solidFill>
                </a:endParaRPr>
              </a:p>
            </p:txBody>
          </p:sp>
          <p:pic>
            <p:nvPicPr>
              <p:cNvPr id="28" name="Graphic 27">
                <a:extLst>
                  <a:ext uri="{FF2B5EF4-FFF2-40B4-BE49-F238E27FC236}">
                    <a16:creationId xmlns:a16="http://schemas.microsoft.com/office/drawing/2014/main" id="{881EF556-1671-9033-AA1D-0903DF17D91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970048" y="3556443"/>
                <a:ext cx="155254" cy="177434"/>
              </a:xfrm>
              <a:prstGeom prst="rect">
                <a:avLst/>
              </a:prstGeom>
            </p:spPr>
          </p:pic>
        </p:grpSp>
        <p:pic>
          <p:nvPicPr>
            <p:cNvPr id="32" name="Graphic 31">
              <a:extLst>
                <a:ext uri="{FF2B5EF4-FFF2-40B4-BE49-F238E27FC236}">
                  <a16:creationId xmlns:a16="http://schemas.microsoft.com/office/drawing/2014/main" id="{C9913229-3D1E-E238-4EF6-E2029436344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68265" y="3753397"/>
              <a:ext cx="201152" cy="201152"/>
            </a:xfrm>
            <a:prstGeom prst="rect">
              <a:avLst/>
            </a:prstGeom>
          </p:spPr>
        </p:pic>
        <p:pic>
          <p:nvPicPr>
            <p:cNvPr id="64" name="Graphic 63">
              <a:extLst>
                <a:ext uri="{FF2B5EF4-FFF2-40B4-BE49-F238E27FC236}">
                  <a16:creationId xmlns:a16="http://schemas.microsoft.com/office/drawing/2014/main" id="{AD2A63FA-A52C-CB22-AE63-D38D01F9338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565173" y="3411054"/>
              <a:ext cx="223879" cy="179104"/>
            </a:xfrm>
            <a:prstGeom prst="rect">
              <a:avLst/>
            </a:prstGeom>
          </p:spPr>
        </p:pic>
        <p:pic>
          <p:nvPicPr>
            <p:cNvPr id="65" name="Graphic 64">
              <a:extLst>
                <a:ext uri="{FF2B5EF4-FFF2-40B4-BE49-F238E27FC236}">
                  <a16:creationId xmlns:a16="http://schemas.microsoft.com/office/drawing/2014/main" id="{96C69CEC-0560-A329-F93A-9020FC8C1EE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569753" y="4122074"/>
              <a:ext cx="221756" cy="177405"/>
            </a:xfrm>
            <a:prstGeom prst="rect">
              <a:avLst/>
            </a:prstGeom>
          </p:spPr>
        </p:pic>
        <p:grpSp>
          <p:nvGrpSpPr>
            <p:cNvPr id="67" name="Group 66">
              <a:extLst>
                <a:ext uri="{FF2B5EF4-FFF2-40B4-BE49-F238E27FC236}">
                  <a16:creationId xmlns:a16="http://schemas.microsoft.com/office/drawing/2014/main" id="{0DFEFB3F-A0A3-BADC-2760-30826C6FC76D}"/>
                </a:ext>
              </a:extLst>
            </p:cNvPr>
            <p:cNvGrpSpPr/>
            <p:nvPr/>
          </p:nvGrpSpPr>
          <p:grpSpPr>
            <a:xfrm>
              <a:off x="7371342" y="2740590"/>
              <a:ext cx="755679" cy="304800"/>
              <a:chOff x="3922712" y="3726843"/>
              <a:chExt cx="755679" cy="304800"/>
            </a:xfrm>
          </p:grpSpPr>
          <p:sp>
            <p:nvSpPr>
              <p:cNvPr id="68" name="Rectangle 67">
                <a:extLst>
                  <a:ext uri="{FF2B5EF4-FFF2-40B4-BE49-F238E27FC236}">
                    <a16:creationId xmlns:a16="http://schemas.microsoft.com/office/drawing/2014/main" id="{480F6160-13B8-BC57-D471-1323B99AC478}"/>
                  </a:ext>
                </a:extLst>
              </p:cNvPr>
              <p:cNvSpPr/>
              <p:nvPr/>
            </p:nvSpPr>
            <p:spPr>
              <a:xfrm>
                <a:off x="3922712" y="3726843"/>
                <a:ext cx="755679" cy="304800"/>
              </a:xfrm>
              <a:prstGeom prst="rect">
                <a:avLst/>
              </a:prstGeom>
              <a:solidFill>
                <a:schemeClr val="tx2"/>
              </a:solidFill>
              <a:ln w="38100">
                <a:solidFill>
                  <a:schemeClr val="accent5"/>
                </a:solid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NSP</a:t>
                </a:r>
              </a:p>
            </p:txBody>
          </p:sp>
          <p:pic>
            <p:nvPicPr>
              <p:cNvPr id="69" name="Graphic 68">
                <a:extLst>
                  <a:ext uri="{FF2B5EF4-FFF2-40B4-BE49-F238E27FC236}">
                    <a16:creationId xmlns:a16="http://schemas.microsoft.com/office/drawing/2014/main" id="{9D81CF27-7F9F-3EC4-0C2F-4CBEA0ED3144}"/>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008121" y="3782723"/>
                <a:ext cx="193040" cy="193039"/>
              </a:xfrm>
              <a:prstGeom prst="rect">
                <a:avLst/>
              </a:prstGeom>
            </p:spPr>
          </p:pic>
        </p:grpSp>
        <p:sp>
          <p:nvSpPr>
            <p:cNvPr id="75" name="Rectangle 74">
              <a:extLst>
                <a:ext uri="{FF2B5EF4-FFF2-40B4-BE49-F238E27FC236}">
                  <a16:creationId xmlns:a16="http://schemas.microsoft.com/office/drawing/2014/main" id="{642A7851-EAC0-1AAC-0695-9701C1B18158}"/>
                </a:ext>
              </a:extLst>
            </p:cNvPr>
            <p:cNvSpPr/>
            <p:nvPr/>
          </p:nvSpPr>
          <p:spPr>
            <a:xfrm>
              <a:off x="9269352" y="1550358"/>
              <a:ext cx="2372484" cy="2694261"/>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lIns="137124" tIns="109699" rIns="137124" rtlCol="0" anchor="t" anchorCtr="0"/>
            <a:lstStyle/>
            <a:p>
              <a:pPr>
                <a:spcAft>
                  <a:spcPts val="300"/>
                </a:spcAft>
                <a:tabLst>
                  <a:tab pos="3261334" algn="r"/>
                </a:tabLst>
              </a:pPr>
              <a:r>
                <a:rPr lang="en-US" sz="900" b="1">
                  <a:solidFill>
                    <a:schemeClr val="tx1"/>
                  </a:solidFill>
                  <a:latin typeface="Arial" panose="020B0604020202020204" pitchFamily="34" charset="0"/>
                  <a:cs typeface="Arial" panose="020B0604020202020204" pitchFamily="34" charset="0"/>
                </a:rPr>
                <a:t>Cloud and IT Services Ecosystem</a:t>
              </a:r>
            </a:p>
          </p:txBody>
        </p:sp>
        <p:grpSp>
          <p:nvGrpSpPr>
            <p:cNvPr id="76" name="Group 75">
              <a:extLst>
                <a:ext uri="{FF2B5EF4-FFF2-40B4-BE49-F238E27FC236}">
                  <a16:creationId xmlns:a16="http://schemas.microsoft.com/office/drawing/2014/main" id="{BD7E1032-2C68-8146-8F12-204942DF2EC7}"/>
                </a:ext>
              </a:extLst>
            </p:cNvPr>
            <p:cNvGrpSpPr/>
            <p:nvPr/>
          </p:nvGrpSpPr>
          <p:grpSpPr>
            <a:xfrm>
              <a:off x="10016858" y="2489599"/>
              <a:ext cx="1447423" cy="303801"/>
              <a:chOff x="10094912" y="2934620"/>
              <a:chExt cx="1447800" cy="303880"/>
            </a:xfrm>
          </p:grpSpPr>
          <p:sp>
            <p:nvSpPr>
              <p:cNvPr id="77" name="Rectangle 76">
                <a:extLst>
                  <a:ext uri="{FF2B5EF4-FFF2-40B4-BE49-F238E27FC236}">
                    <a16:creationId xmlns:a16="http://schemas.microsoft.com/office/drawing/2014/main" id="{7A1FE70F-784D-2B99-E312-24C04FF0C0D9}"/>
                  </a:ext>
                </a:extLst>
              </p:cNvPr>
              <p:cNvSpPr/>
              <p:nvPr/>
            </p:nvSpPr>
            <p:spPr>
              <a:xfrm>
                <a:off x="10094912" y="2934620"/>
                <a:ext cx="1447800" cy="303880"/>
              </a:xfrm>
              <a:prstGeom prst="rect">
                <a:avLst/>
              </a:prstGeom>
              <a:solidFill>
                <a:srgbClr val="0067B8"/>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Microsoft Azure</a:t>
                </a:r>
                <a:r>
                  <a:rPr lang="en-US" sz="900" b="1" baseline="30000">
                    <a:solidFill>
                      <a:schemeClr val="bg1"/>
                    </a:solidFill>
                  </a:rPr>
                  <a:t>®</a:t>
                </a:r>
                <a:endParaRPr lang="en-US" sz="900" b="1">
                  <a:solidFill>
                    <a:schemeClr val="bg1"/>
                  </a:solidFill>
                </a:endParaRPr>
              </a:p>
            </p:txBody>
          </p:sp>
          <p:pic>
            <p:nvPicPr>
              <p:cNvPr id="78" name="Graphic 77">
                <a:extLst>
                  <a:ext uri="{FF2B5EF4-FFF2-40B4-BE49-F238E27FC236}">
                    <a16:creationId xmlns:a16="http://schemas.microsoft.com/office/drawing/2014/main" id="{67B13478-C557-18CD-01EA-35F2EDB9408C}"/>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0174618" y="3003412"/>
                <a:ext cx="209537" cy="167629"/>
              </a:xfrm>
              <a:prstGeom prst="rect">
                <a:avLst/>
              </a:prstGeom>
            </p:spPr>
          </p:pic>
        </p:grpSp>
        <p:grpSp>
          <p:nvGrpSpPr>
            <p:cNvPr id="114" name="Group 113">
              <a:extLst>
                <a:ext uri="{FF2B5EF4-FFF2-40B4-BE49-F238E27FC236}">
                  <a16:creationId xmlns:a16="http://schemas.microsoft.com/office/drawing/2014/main" id="{4997C78D-9B32-2973-2F56-13E600710526}"/>
                </a:ext>
              </a:extLst>
            </p:cNvPr>
            <p:cNvGrpSpPr/>
            <p:nvPr/>
          </p:nvGrpSpPr>
          <p:grpSpPr>
            <a:xfrm>
              <a:off x="10013684" y="3277772"/>
              <a:ext cx="1447423" cy="303801"/>
              <a:chOff x="9752012" y="1930127"/>
              <a:chExt cx="1447800" cy="303880"/>
            </a:xfrm>
          </p:grpSpPr>
          <p:sp>
            <p:nvSpPr>
              <p:cNvPr id="115" name="Rectangle 114">
                <a:extLst>
                  <a:ext uri="{FF2B5EF4-FFF2-40B4-BE49-F238E27FC236}">
                    <a16:creationId xmlns:a16="http://schemas.microsoft.com/office/drawing/2014/main" id="{88F01318-1A4C-95A4-CC71-1AB1B29CAFC5}"/>
                  </a:ext>
                </a:extLst>
              </p:cNvPr>
              <p:cNvSpPr/>
              <p:nvPr/>
            </p:nvSpPr>
            <p:spPr>
              <a:xfrm>
                <a:off x="9752012" y="1930127"/>
                <a:ext cx="1447800" cy="303880"/>
              </a:xfrm>
              <a:prstGeom prst="rect">
                <a:avLst/>
              </a:prstGeom>
              <a:solidFill>
                <a:srgbClr val="ED1C23"/>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Oracle Cloud</a:t>
                </a:r>
                <a:r>
                  <a:rPr lang="en-US" sz="900" b="1" baseline="30000">
                    <a:solidFill>
                      <a:schemeClr val="bg1"/>
                    </a:solidFill>
                  </a:rPr>
                  <a:t>®</a:t>
                </a:r>
              </a:p>
            </p:txBody>
          </p:sp>
          <p:pic>
            <p:nvPicPr>
              <p:cNvPr id="116" name="Graphic 115">
                <a:extLst>
                  <a:ext uri="{FF2B5EF4-FFF2-40B4-BE49-F238E27FC236}">
                    <a16:creationId xmlns:a16="http://schemas.microsoft.com/office/drawing/2014/main" id="{E267EEB8-76FA-DD8D-927F-4776580E4790}"/>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831717" y="1998919"/>
                <a:ext cx="216383" cy="173106"/>
              </a:xfrm>
              <a:prstGeom prst="rect">
                <a:avLst/>
              </a:prstGeom>
            </p:spPr>
          </p:pic>
        </p:grpSp>
        <p:grpSp>
          <p:nvGrpSpPr>
            <p:cNvPr id="117" name="Group 116">
              <a:extLst>
                <a:ext uri="{FF2B5EF4-FFF2-40B4-BE49-F238E27FC236}">
                  <a16:creationId xmlns:a16="http://schemas.microsoft.com/office/drawing/2014/main" id="{9CA01B37-43B2-7A35-49C2-12F353B553D9}"/>
                </a:ext>
              </a:extLst>
            </p:cNvPr>
            <p:cNvGrpSpPr/>
            <p:nvPr/>
          </p:nvGrpSpPr>
          <p:grpSpPr>
            <a:xfrm>
              <a:off x="10013684" y="2883686"/>
              <a:ext cx="1447423" cy="303801"/>
              <a:chOff x="8113712" y="3211325"/>
              <a:chExt cx="1447800" cy="303880"/>
            </a:xfrm>
          </p:grpSpPr>
          <p:sp>
            <p:nvSpPr>
              <p:cNvPr id="118" name="Rectangle 117">
                <a:extLst>
                  <a:ext uri="{FF2B5EF4-FFF2-40B4-BE49-F238E27FC236}">
                    <a16:creationId xmlns:a16="http://schemas.microsoft.com/office/drawing/2014/main" id="{E9DB0AF1-9765-23E3-56E8-28B3C6E6934F}"/>
                  </a:ext>
                </a:extLst>
              </p:cNvPr>
              <p:cNvSpPr/>
              <p:nvPr/>
            </p:nvSpPr>
            <p:spPr>
              <a:xfrm>
                <a:off x="8113712" y="3211325"/>
                <a:ext cx="1447800" cy="303880"/>
              </a:xfrm>
              <a:prstGeom prst="rect">
                <a:avLst/>
              </a:prstGeom>
              <a:solidFill>
                <a:srgbClr val="0070F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Google Cloud™</a:t>
                </a:r>
              </a:p>
            </p:txBody>
          </p:sp>
          <p:pic>
            <p:nvPicPr>
              <p:cNvPr id="119" name="Graphic 118">
                <a:extLst>
                  <a:ext uri="{FF2B5EF4-FFF2-40B4-BE49-F238E27FC236}">
                    <a16:creationId xmlns:a16="http://schemas.microsoft.com/office/drawing/2014/main" id="{E80EC54D-DC70-1CCC-4EB1-5D2157A9104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190878" y="3279197"/>
                <a:ext cx="209537" cy="167629"/>
              </a:xfrm>
              <a:prstGeom prst="rect">
                <a:avLst/>
              </a:prstGeom>
            </p:spPr>
          </p:pic>
        </p:grpSp>
        <p:grpSp>
          <p:nvGrpSpPr>
            <p:cNvPr id="120" name="Group 119">
              <a:extLst>
                <a:ext uri="{FF2B5EF4-FFF2-40B4-BE49-F238E27FC236}">
                  <a16:creationId xmlns:a16="http://schemas.microsoft.com/office/drawing/2014/main" id="{8A36730C-70CB-1CD8-4BB5-30E689E1BA7E}"/>
                </a:ext>
              </a:extLst>
            </p:cNvPr>
            <p:cNvGrpSpPr/>
            <p:nvPr/>
          </p:nvGrpSpPr>
          <p:grpSpPr>
            <a:xfrm>
              <a:off x="10016858" y="2105652"/>
              <a:ext cx="1447423" cy="303801"/>
              <a:chOff x="9752012" y="3195283"/>
              <a:chExt cx="1447800" cy="303880"/>
            </a:xfrm>
          </p:grpSpPr>
          <p:sp>
            <p:nvSpPr>
              <p:cNvPr id="122" name="Rectangle 121">
                <a:extLst>
                  <a:ext uri="{FF2B5EF4-FFF2-40B4-BE49-F238E27FC236}">
                    <a16:creationId xmlns:a16="http://schemas.microsoft.com/office/drawing/2014/main" id="{116B8979-9D99-8B75-BF6B-D36FF4AB997C}"/>
                  </a:ext>
                </a:extLst>
              </p:cNvPr>
              <p:cNvSpPr/>
              <p:nvPr/>
            </p:nvSpPr>
            <p:spPr>
              <a:xfrm>
                <a:off x="9752012" y="3195283"/>
                <a:ext cx="1447800" cy="303880"/>
              </a:xfrm>
              <a:prstGeom prst="rect">
                <a:avLst/>
              </a:prstGeom>
              <a:solidFill>
                <a:srgbClr val="F8981F"/>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AWS</a:t>
                </a:r>
                <a:r>
                  <a:rPr lang="en-US" sz="900" b="1" baseline="30000">
                    <a:solidFill>
                      <a:schemeClr val="bg1"/>
                    </a:solidFill>
                  </a:rPr>
                  <a:t>®</a:t>
                </a:r>
              </a:p>
            </p:txBody>
          </p:sp>
          <p:pic>
            <p:nvPicPr>
              <p:cNvPr id="127" name="Graphic 126">
                <a:extLst>
                  <a:ext uri="{FF2B5EF4-FFF2-40B4-BE49-F238E27FC236}">
                    <a16:creationId xmlns:a16="http://schemas.microsoft.com/office/drawing/2014/main" id="{247C8B4E-9305-B574-09FA-18ED85B66DC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831718" y="3263155"/>
                <a:ext cx="209537" cy="167629"/>
              </a:xfrm>
              <a:prstGeom prst="rect">
                <a:avLst/>
              </a:prstGeom>
            </p:spPr>
          </p:pic>
        </p:grpSp>
        <p:grpSp>
          <p:nvGrpSpPr>
            <p:cNvPr id="143" name="Group 142">
              <a:extLst>
                <a:ext uri="{FF2B5EF4-FFF2-40B4-BE49-F238E27FC236}">
                  <a16:creationId xmlns:a16="http://schemas.microsoft.com/office/drawing/2014/main" id="{022E1135-D118-A82B-153B-2D5641F67860}"/>
                </a:ext>
              </a:extLst>
            </p:cNvPr>
            <p:cNvGrpSpPr/>
            <p:nvPr/>
          </p:nvGrpSpPr>
          <p:grpSpPr>
            <a:xfrm flipH="1">
              <a:off x="9871560" y="1973162"/>
              <a:ext cx="237892" cy="2115030"/>
              <a:chOff x="1877214" y="1854882"/>
              <a:chExt cx="332564" cy="3411989"/>
            </a:xfrm>
          </p:grpSpPr>
          <p:cxnSp>
            <p:nvCxnSpPr>
              <p:cNvPr id="144" name="Straight Connector 143">
                <a:extLst>
                  <a:ext uri="{FF2B5EF4-FFF2-40B4-BE49-F238E27FC236}">
                    <a16:creationId xmlns:a16="http://schemas.microsoft.com/office/drawing/2014/main" id="{FD717F8C-654B-A147-92A4-EF152E435D82}"/>
                  </a:ext>
                </a:extLst>
              </p:cNvPr>
              <p:cNvCxnSpPr>
                <a:cxnSpLocks/>
              </p:cNvCxnSpPr>
              <p:nvPr/>
            </p:nvCxnSpPr>
            <p:spPr>
              <a:xfrm>
                <a:off x="2201997" y="1854882"/>
                <a:ext cx="274" cy="3411989"/>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45" name="Straight Connector 144">
                <a:extLst>
                  <a:ext uri="{FF2B5EF4-FFF2-40B4-BE49-F238E27FC236}">
                    <a16:creationId xmlns:a16="http://schemas.microsoft.com/office/drawing/2014/main" id="{460D38C9-D207-C950-DCEA-507E26E60B10}"/>
                  </a:ext>
                </a:extLst>
              </p:cNvPr>
              <p:cNvCxnSpPr>
                <a:cxnSpLocks/>
              </p:cNvCxnSpPr>
              <p:nvPr/>
            </p:nvCxnSpPr>
            <p:spPr>
              <a:xfrm flipH="1">
                <a:off x="1887639" y="1854882"/>
                <a:ext cx="322139" cy="0"/>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46" name="Straight Connector 145">
                <a:extLst>
                  <a:ext uri="{FF2B5EF4-FFF2-40B4-BE49-F238E27FC236}">
                    <a16:creationId xmlns:a16="http://schemas.microsoft.com/office/drawing/2014/main" id="{5678D260-A2E2-E4BB-F9F7-6509DE3275A9}"/>
                  </a:ext>
                </a:extLst>
              </p:cNvPr>
              <p:cNvCxnSpPr>
                <a:cxnSpLocks/>
              </p:cNvCxnSpPr>
              <p:nvPr/>
            </p:nvCxnSpPr>
            <p:spPr>
              <a:xfrm flipH="1">
                <a:off x="1877214" y="5266870"/>
                <a:ext cx="320382" cy="0"/>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147" name="Group 146">
              <a:extLst>
                <a:ext uri="{FF2B5EF4-FFF2-40B4-BE49-F238E27FC236}">
                  <a16:creationId xmlns:a16="http://schemas.microsoft.com/office/drawing/2014/main" id="{FD36E51E-012A-B3D4-0653-6B576703B1D5}"/>
                </a:ext>
              </a:extLst>
            </p:cNvPr>
            <p:cNvGrpSpPr/>
            <p:nvPr/>
          </p:nvGrpSpPr>
          <p:grpSpPr>
            <a:xfrm>
              <a:off x="10013690" y="3662009"/>
              <a:ext cx="1447417" cy="303801"/>
              <a:chOff x="9371198" y="3089148"/>
              <a:chExt cx="1447794" cy="303880"/>
            </a:xfrm>
          </p:grpSpPr>
          <p:sp>
            <p:nvSpPr>
              <p:cNvPr id="148" name="Rectangle 147">
                <a:extLst>
                  <a:ext uri="{FF2B5EF4-FFF2-40B4-BE49-F238E27FC236}">
                    <a16:creationId xmlns:a16="http://schemas.microsoft.com/office/drawing/2014/main" id="{D074FBAE-8AA0-CAC0-261B-63F5FD903D48}"/>
                  </a:ext>
                </a:extLst>
              </p:cNvPr>
              <p:cNvSpPr/>
              <p:nvPr/>
            </p:nvSpPr>
            <p:spPr>
              <a:xfrm>
                <a:off x="9371198" y="3089148"/>
                <a:ext cx="1447794"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Other Clouds</a:t>
                </a:r>
              </a:p>
            </p:txBody>
          </p:sp>
          <p:pic>
            <p:nvPicPr>
              <p:cNvPr id="149" name="Graphic 148">
                <a:extLst>
                  <a:ext uri="{FF2B5EF4-FFF2-40B4-BE49-F238E27FC236}">
                    <a16:creationId xmlns:a16="http://schemas.microsoft.com/office/drawing/2014/main" id="{B845BAD0-9C66-14D0-80CD-78C3270F8BD0}"/>
                  </a:ext>
                </a:extLst>
              </p:cNvPr>
              <p:cNvPicPr>
                <a:picLocks noChangeAspect="1"/>
              </p:cNvPicPr>
              <p:nvPr/>
            </p:nvPicPr>
            <p:blipFill>
              <a:blip r:embed="rId23">
                <a:extLst>
                  <a:ext uri="{96DAC541-7B7A-43D3-8B79-37D633B846F1}">
                    <asvg:svgBlip xmlns:asvg="http://schemas.microsoft.com/office/drawing/2016/SVG/main" r:embed="rId25"/>
                  </a:ext>
                </a:extLst>
              </a:blip>
              <a:stretch>
                <a:fillRect/>
              </a:stretch>
            </p:blipFill>
            <p:spPr>
              <a:xfrm>
                <a:off x="9450897" y="3149791"/>
                <a:ext cx="216382" cy="173106"/>
              </a:xfrm>
              <a:prstGeom prst="rect">
                <a:avLst/>
              </a:prstGeom>
            </p:spPr>
          </p:pic>
        </p:grpSp>
        <p:grpSp>
          <p:nvGrpSpPr>
            <p:cNvPr id="151" name="Group 150">
              <a:extLst>
                <a:ext uri="{FF2B5EF4-FFF2-40B4-BE49-F238E27FC236}">
                  <a16:creationId xmlns:a16="http://schemas.microsoft.com/office/drawing/2014/main" id="{AEF98035-4B94-C094-F072-4C34AFEE974A}"/>
                </a:ext>
              </a:extLst>
            </p:cNvPr>
            <p:cNvGrpSpPr/>
            <p:nvPr/>
          </p:nvGrpSpPr>
          <p:grpSpPr>
            <a:xfrm>
              <a:off x="8820815" y="2741050"/>
              <a:ext cx="812831" cy="303880"/>
              <a:chOff x="548355" y="1747497"/>
              <a:chExt cx="812831" cy="303880"/>
            </a:xfrm>
          </p:grpSpPr>
          <p:sp>
            <p:nvSpPr>
              <p:cNvPr id="152" name="Rectangle 151">
                <a:extLst>
                  <a:ext uri="{FF2B5EF4-FFF2-40B4-BE49-F238E27FC236}">
                    <a16:creationId xmlns:a16="http://schemas.microsoft.com/office/drawing/2014/main" id="{554A2056-FD91-CAFC-D112-C509C67513BD}"/>
                  </a:ext>
                </a:extLst>
              </p:cNvPr>
              <p:cNvSpPr/>
              <p:nvPr/>
            </p:nvSpPr>
            <p:spPr>
              <a:xfrm>
                <a:off x="548355" y="1747497"/>
                <a:ext cx="812831" cy="30388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Fabric</a:t>
                </a:r>
                <a:endParaRPr lang="en-US" sz="900" b="1" baseline="30000">
                  <a:solidFill>
                    <a:schemeClr val="bg1"/>
                  </a:solidFill>
                </a:endParaRPr>
              </a:p>
            </p:txBody>
          </p:sp>
          <p:sp>
            <p:nvSpPr>
              <p:cNvPr id="153" name="Graphic 58">
                <a:extLst>
                  <a:ext uri="{FF2B5EF4-FFF2-40B4-BE49-F238E27FC236}">
                    <a16:creationId xmlns:a16="http://schemas.microsoft.com/office/drawing/2014/main" id="{2255F0AF-B184-DA6B-5B44-06846FA3028F}"/>
                  </a:ext>
                </a:extLst>
              </p:cNvPr>
              <p:cNvSpPr/>
              <p:nvPr/>
            </p:nvSpPr>
            <p:spPr>
              <a:xfrm>
                <a:off x="623833" y="1788489"/>
                <a:ext cx="188853" cy="214029"/>
              </a:xfrm>
              <a:custGeom>
                <a:avLst/>
                <a:gdLst>
                  <a:gd name="connsiteX0" fmla="*/ 382270 w 402347"/>
                  <a:gd name="connsiteY0" fmla="*/ 99443 h 455983"/>
                  <a:gd name="connsiteX1" fmla="*/ 221474 w 402347"/>
                  <a:gd name="connsiteY1" fmla="*/ 5503 h 455983"/>
                  <a:gd name="connsiteX2" fmla="*/ 180873 w 402347"/>
                  <a:gd name="connsiteY2" fmla="*/ 5414 h 455983"/>
                  <a:gd name="connsiteX3" fmla="*/ 19988 w 402347"/>
                  <a:gd name="connsiteY3" fmla="*/ 99354 h 455983"/>
                  <a:gd name="connsiteX4" fmla="*/ 0 w 402347"/>
                  <a:gd name="connsiteY4" fmla="*/ 134090 h 455983"/>
                  <a:gd name="connsiteX5" fmla="*/ 0 w 402347"/>
                  <a:gd name="connsiteY5" fmla="*/ 321882 h 455983"/>
                  <a:gd name="connsiteX6" fmla="*/ 19988 w 402347"/>
                  <a:gd name="connsiteY6" fmla="*/ 356618 h 455983"/>
                  <a:gd name="connsiteX7" fmla="*/ 180873 w 402347"/>
                  <a:gd name="connsiteY7" fmla="*/ 450559 h 455983"/>
                  <a:gd name="connsiteX8" fmla="*/ 221385 w 402347"/>
                  <a:gd name="connsiteY8" fmla="*/ 450559 h 455983"/>
                  <a:gd name="connsiteX9" fmla="*/ 382359 w 402347"/>
                  <a:gd name="connsiteY9" fmla="*/ 356708 h 455983"/>
                  <a:gd name="connsiteX10" fmla="*/ 402347 w 402347"/>
                  <a:gd name="connsiteY10" fmla="*/ 321971 h 455983"/>
                  <a:gd name="connsiteX11" fmla="*/ 402347 w 402347"/>
                  <a:gd name="connsiteY11" fmla="*/ 134180 h 455983"/>
                  <a:gd name="connsiteX12" fmla="*/ 382270 w 402347"/>
                  <a:gd name="connsiteY12" fmla="*/ 99443 h 455983"/>
                  <a:gd name="connsiteX13" fmla="*/ 106008 w 402347"/>
                  <a:gd name="connsiteY13" fmla="*/ 280002 h 455983"/>
                  <a:gd name="connsiteX14" fmla="*/ 116359 w 402347"/>
                  <a:gd name="connsiteY14" fmla="*/ 285627 h 455983"/>
                  <a:gd name="connsiteX15" fmla="*/ 157495 w 402347"/>
                  <a:gd name="connsiteY15" fmla="*/ 263660 h 455983"/>
                  <a:gd name="connsiteX16" fmla="*/ 157316 w 402347"/>
                  <a:gd name="connsiteY16" fmla="*/ 258660 h 455983"/>
                  <a:gd name="connsiteX17" fmla="*/ 159011 w 402347"/>
                  <a:gd name="connsiteY17" fmla="*/ 250891 h 455983"/>
                  <a:gd name="connsiteX18" fmla="*/ 101814 w 402347"/>
                  <a:gd name="connsiteY18" fmla="*/ 200527 h 455983"/>
                  <a:gd name="connsiteX19" fmla="*/ 99315 w 402347"/>
                  <a:gd name="connsiteY19" fmla="*/ 201956 h 455983"/>
                  <a:gd name="connsiteX20" fmla="*/ 106008 w 402347"/>
                  <a:gd name="connsiteY20" fmla="*/ 280002 h 455983"/>
                  <a:gd name="connsiteX21" fmla="*/ 226560 w 402347"/>
                  <a:gd name="connsiteY21" fmla="*/ 159987 h 455983"/>
                  <a:gd name="connsiteX22" fmla="*/ 227096 w 402347"/>
                  <a:gd name="connsiteY22" fmla="*/ 159987 h 455983"/>
                  <a:gd name="connsiteX23" fmla="*/ 227185 w 402347"/>
                  <a:gd name="connsiteY23" fmla="*/ 159987 h 455983"/>
                  <a:gd name="connsiteX24" fmla="*/ 248154 w 402347"/>
                  <a:gd name="connsiteY24" fmla="*/ 172042 h 455983"/>
                  <a:gd name="connsiteX25" fmla="*/ 287952 w 402347"/>
                  <a:gd name="connsiteY25" fmla="*/ 163112 h 455983"/>
                  <a:gd name="connsiteX26" fmla="*/ 287952 w 402347"/>
                  <a:gd name="connsiteY26" fmla="*/ 163112 h 455983"/>
                  <a:gd name="connsiteX27" fmla="*/ 217458 w 402347"/>
                  <a:gd name="connsiteY27" fmla="*/ 123375 h 455983"/>
                  <a:gd name="connsiteX28" fmla="*/ 214871 w 402347"/>
                  <a:gd name="connsiteY28" fmla="*/ 125429 h 455983"/>
                  <a:gd name="connsiteX29" fmla="*/ 226560 w 402347"/>
                  <a:gd name="connsiteY29" fmla="*/ 159987 h 455983"/>
                  <a:gd name="connsiteX30" fmla="*/ 118589 w 402347"/>
                  <a:gd name="connsiteY30" fmla="*/ 189276 h 455983"/>
                  <a:gd name="connsiteX31" fmla="*/ 171861 w 402347"/>
                  <a:gd name="connsiteY31" fmla="*/ 236157 h 455983"/>
                  <a:gd name="connsiteX32" fmla="*/ 186049 w 402347"/>
                  <a:gd name="connsiteY32" fmla="*/ 233210 h 455983"/>
                  <a:gd name="connsiteX33" fmla="*/ 186316 w 402347"/>
                  <a:gd name="connsiteY33" fmla="*/ 233210 h 455983"/>
                  <a:gd name="connsiteX34" fmla="*/ 188369 w 402347"/>
                  <a:gd name="connsiteY34" fmla="*/ 233389 h 455983"/>
                  <a:gd name="connsiteX35" fmla="*/ 204520 w 402347"/>
                  <a:gd name="connsiteY35" fmla="*/ 204546 h 455983"/>
                  <a:gd name="connsiteX36" fmla="*/ 199434 w 402347"/>
                  <a:gd name="connsiteY36" fmla="*/ 195080 h 455983"/>
                  <a:gd name="connsiteX37" fmla="*/ 118589 w 402347"/>
                  <a:gd name="connsiteY37" fmla="*/ 189276 h 455983"/>
                  <a:gd name="connsiteX38" fmla="*/ 120374 w 402347"/>
                  <a:gd name="connsiteY38" fmla="*/ 169988 h 455983"/>
                  <a:gd name="connsiteX39" fmla="*/ 200951 w 402347"/>
                  <a:gd name="connsiteY39" fmla="*/ 175703 h 455983"/>
                  <a:gd name="connsiteX40" fmla="*/ 208178 w 402347"/>
                  <a:gd name="connsiteY40" fmla="*/ 166327 h 455983"/>
                  <a:gd name="connsiteX41" fmla="*/ 195954 w 402347"/>
                  <a:gd name="connsiteY41" fmla="*/ 130161 h 455983"/>
                  <a:gd name="connsiteX42" fmla="*/ 183550 w 402347"/>
                  <a:gd name="connsiteY42" fmla="*/ 125250 h 455983"/>
                  <a:gd name="connsiteX43" fmla="*/ 120374 w 402347"/>
                  <a:gd name="connsiteY43" fmla="*/ 169988 h 455983"/>
                  <a:gd name="connsiteX44" fmla="*/ 125460 w 402347"/>
                  <a:gd name="connsiteY44" fmla="*/ 306880 h 455983"/>
                  <a:gd name="connsiteX45" fmla="*/ 197024 w 402347"/>
                  <a:gd name="connsiteY45" fmla="*/ 336348 h 455983"/>
                  <a:gd name="connsiteX46" fmla="*/ 199344 w 402347"/>
                  <a:gd name="connsiteY46" fmla="*/ 334115 h 455983"/>
                  <a:gd name="connsiteX47" fmla="*/ 183372 w 402347"/>
                  <a:gd name="connsiteY47" fmla="*/ 287413 h 455983"/>
                  <a:gd name="connsiteX48" fmla="*/ 182836 w 402347"/>
                  <a:gd name="connsiteY48" fmla="*/ 287413 h 455983"/>
                  <a:gd name="connsiteX49" fmla="*/ 182747 w 402347"/>
                  <a:gd name="connsiteY49" fmla="*/ 287413 h 455983"/>
                  <a:gd name="connsiteX50" fmla="*/ 166507 w 402347"/>
                  <a:gd name="connsiteY50" fmla="*/ 280895 h 455983"/>
                  <a:gd name="connsiteX51" fmla="*/ 125282 w 402347"/>
                  <a:gd name="connsiteY51" fmla="*/ 302772 h 455983"/>
                  <a:gd name="connsiteX52" fmla="*/ 125460 w 402347"/>
                  <a:gd name="connsiteY52" fmla="*/ 306880 h 455983"/>
                  <a:gd name="connsiteX53" fmla="*/ 218529 w 402347"/>
                  <a:gd name="connsiteY53" fmla="*/ 327954 h 455983"/>
                  <a:gd name="connsiteX54" fmla="*/ 231825 w 402347"/>
                  <a:gd name="connsiteY54" fmla="*/ 332419 h 455983"/>
                  <a:gd name="connsiteX55" fmla="*/ 285989 w 402347"/>
                  <a:gd name="connsiteY55" fmla="*/ 293664 h 455983"/>
                  <a:gd name="connsiteX56" fmla="*/ 207018 w 402347"/>
                  <a:gd name="connsiteY56" fmla="*/ 275537 h 455983"/>
                  <a:gd name="connsiteX57" fmla="*/ 201843 w 402347"/>
                  <a:gd name="connsiteY57" fmla="*/ 281252 h 455983"/>
                  <a:gd name="connsiteX58" fmla="*/ 217815 w 402347"/>
                  <a:gd name="connsiteY58" fmla="*/ 327865 h 455983"/>
                  <a:gd name="connsiteX59" fmla="*/ 218529 w 402347"/>
                  <a:gd name="connsiteY59" fmla="*/ 327954 h 455983"/>
                  <a:gd name="connsiteX60" fmla="*/ 249404 w 402347"/>
                  <a:gd name="connsiteY60" fmla="*/ 200170 h 455983"/>
                  <a:gd name="connsiteX61" fmla="*/ 302586 w 402347"/>
                  <a:gd name="connsiteY61" fmla="*/ 262142 h 455983"/>
                  <a:gd name="connsiteX62" fmla="*/ 304370 w 402347"/>
                  <a:gd name="connsiteY62" fmla="*/ 261339 h 455983"/>
                  <a:gd name="connsiteX63" fmla="*/ 304817 w 402347"/>
                  <a:gd name="connsiteY63" fmla="*/ 192401 h 455983"/>
                  <a:gd name="connsiteX64" fmla="*/ 292235 w 402347"/>
                  <a:gd name="connsiteY64" fmla="*/ 182132 h 455983"/>
                  <a:gd name="connsiteX65" fmla="*/ 252437 w 402347"/>
                  <a:gd name="connsiteY65" fmla="*/ 191062 h 455983"/>
                  <a:gd name="connsiteX66" fmla="*/ 249404 w 402347"/>
                  <a:gd name="connsiteY66" fmla="*/ 200170 h 455983"/>
                  <a:gd name="connsiteX67" fmla="*/ 217012 w 402347"/>
                  <a:gd name="connsiteY67" fmla="*/ 382247 h 455983"/>
                  <a:gd name="connsiteX68" fmla="*/ 215228 w 402347"/>
                  <a:gd name="connsiteY68" fmla="*/ 382157 h 455983"/>
                  <a:gd name="connsiteX69" fmla="*/ 189707 w 402347"/>
                  <a:gd name="connsiteY69" fmla="*/ 354207 h 455983"/>
                  <a:gd name="connsiteX70" fmla="*/ 118143 w 402347"/>
                  <a:gd name="connsiteY70" fmla="*/ 324739 h 455983"/>
                  <a:gd name="connsiteX71" fmla="*/ 96817 w 402347"/>
                  <a:gd name="connsiteY71" fmla="*/ 333223 h 455983"/>
                  <a:gd name="connsiteX72" fmla="*/ 78167 w 402347"/>
                  <a:gd name="connsiteY72" fmla="*/ 324114 h 455983"/>
                  <a:gd name="connsiteX73" fmla="*/ 71386 w 402347"/>
                  <a:gd name="connsiteY73" fmla="*/ 304290 h 455983"/>
                  <a:gd name="connsiteX74" fmla="*/ 86644 w 402347"/>
                  <a:gd name="connsiteY74" fmla="*/ 281430 h 455983"/>
                  <a:gd name="connsiteX75" fmla="*/ 79952 w 402347"/>
                  <a:gd name="connsiteY75" fmla="*/ 203385 h 455983"/>
                  <a:gd name="connsiteX76" fmla="*/ 60232 w 402347"/>
                  <a:gd name="connsiteY76" fmla="*/ 175524 h 455983"/>
                  <a:gd name="connsiteX77" fmla="*/ 69333 w 402347"/>
                  <a:gd name="connsiteY77" fmla="*/ 156861 h 455983"/>
                  <a:gd name="connsiteX78" fmla="*/ 89143 w 402347"/>
                  <a:gd name="connsiteY78" fmla="*/ 150075 h 455983"/>
                  <a:gd name="connsiteX79" fmla="*/ 103063 w 402347"/>
                  <a:gd name="connsiteY79" fmla="*/ 154986 h 455983"/>
                  <a:gd name="connsiteX80" fmla="*/ 172842 w 402347"/>
                  <a:gd name="connsiteY80" fmla="*/ 107926 h 455983"/>
                  <a:gd name="connsiteX81" fmla="*/ 172396 w 402347"/>
                  <a:gd name="connsiteY81" fmla="*/ 101229 h 455983"/>
                  <a:gd name="connsiteX82" fmla="*/ 181498 w 402347"/>
                  <a:gd name="connsiteY82" fmla="*/ 82566 h 455983"/>
                  <a:gd name="connsiteX83" fmla="*/ 201307 w 402347"/>
                  <a:gd name="connsiteY83" fmla="*/ 75780 h 455983"/>
                  <a:gd name="connsiteX84" fmla="*/ 219957 w 402347"/>
                  <a:gd name="connsiteY84" fmla="*/ 84888 h 455983"/>
                  <a:gd name="connsiteX85" fmla="*/ 226739 w 402347"/>
                  <a:gd name="connsiteY85" fmla="*/ 104712 h 455983"/>
                  <a:gd name="connsiteX86" fmla="*/ 226560 w 402347"/>
                  <a:gd name="connsiteY86" fmla="*/ 106141 h 455983"/>
                  <a:gd name="connsiteX87" fmla="*/ 297589 w 402347"/>
                  <a:gd name="connsiteY87" fmla="*/ 146146 h 455983"/>
                  <a:gd name="connsiteX88" fmla="*/ 316595 w 402347"/>
                  <a:gd name="connsiteY88" fmla="*/ 139984 h 455983"/>
                  <a:gd name="connsiteX89" fmla="*/ 341759 w 402347"/>
                  <a:gd name="connsiteY89" fmla="*/ 168648 h 455983"/>
                  <a:gd name="connsiteX90" fmla="*/ 341759 w 402347"/>
                  <a:gd name="connsiteY90" fmla="*/ 168648 h 455983"/>
                  <a:gd name="connsiteX91" fmla="*/ 324269 w 402347"/>
                  <a:gd name="connsiteY91" fmla="*/ 192491 h 455983"/>
                  <a:gd name="connsiteX92" fmla="*/ 323823 w 402347"/>
                  <a:gd name="connsiteY92" fmla="*/ 261428 h 455983"/>
                  <a:gd name="connsiteX93" fmla="*/ 339796 w 402347"/>
                  <a:gd name="connsiteY93" fmla="*/ 286967 h 455983"/>
                  <a:gd name="connsiteX94" fmla="*/ 312491 w 402347"/>
                  <a:gd name="connsiteY94" fmla="*/ 311255 h 455983"/>
                  <a:gd name="connsiteX95" fmla="*/ 300266 w 402347"/>
                  <a:gd name="connsiteY95" fmla="*/ 307326 h 455983"/>
                  <a:gd name="connsiteX96" fmla="*/ 243247 w 402347"/>
                  <a:gd name="connsiteY96" fmla="*/ 348135 h 455983"/>
                  <a:gd name="connsiteX97" fmla="*/ 244050 w 402347"/>
                  <a:gd name="connsiteY97" fmla="*/ 356708 h 455983"/>
                  <a:gd name="connsiteX98" fmla="*/ 234948 w 402347"/>
                  <a:gd name="connsiteY98" fmla="*/ 375371 h 455983"/>
                  <a:gd name="connsiteX99" fmla="*/ 217012 w 402347"/>
                  <a:gd name="connsiteY99" fmla="*/ 382247 h 455983"/>
                  <a:gd name="connsiteX100" fmla="*/ 211391 w 402347"/>
                  <a:gd name="connsiteY100" fmla="*/ 256516 h 455983"/>
                  <a:gd name="connsiteX101" fmla="*/ 286970 w 402347"/>
                  <a:gd name="connsiteY101" fmla="*/ 273751 h 455983"/>
                  <a:gd name="connsiteX102" fmla="*/ 234680 w 402347"/>
                  <a:gd name="connsiteY102" fmla="*/ 212850 h 455983"/>
                  <a:gd name="connsiteX103" fmla="*/ 223883 w 402347"/>
                  <a:gd name="connsiteY103" fmla="*/ 214458 h 455983"/>
                  <a:gd name="connsiteX104" fmla="*/ 223615 w 402347"/>
                  <a:gd name="connsiteY104" fmla="*/ 214458 h 455983"/>
                  <a:gd name="connsiteX105" fmla="*/ 221563 w 402347"/>
                  <a:gd name="connsiteY105" fmla="*/ 214279 h 455983"/>
                  <a:gd name="connsiteX106" fmla="*/ 205412 w 402347"/>
                  <a:gd name="connsiteY106" fmla="*/ 243122 h 455983"/>
                  <a:gd name="connsiteX107" fmla="*/ 211391 w 402347"/>
                  <a:gd name="connsiteY107" fmla="*/ 256516 h 4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02347" h="455983">
                    <a:moveTo>
                      <a:pt x="382270" y="99443"/>
                    </a:moveTo>
                    <a:lnTo>
                      <a:pt x="221474" y="5503"/>
                    </a:lnTo>
                    <a:cubicBezTo>
                      <a:pt x="208892" y="-1819"/>
                      <a:pt x="193455" y="-1819"/>
                      <a:pt x="180873" y="5414"/>
                    </a:cubicBezTo>
                    <a:lnTo>
                      <a:pt x="19988" y="99354"/>
                    </a:lnTo>
                    <a:cubicBezTo>
                      <a:pt x="7674" y="106498"/>
                      <a:pt x="0" y="119803"/>
                      <a:pt x="0" y="134090"/>
                    </a:cubicBezTo>
                    <a:lnTo>
                      <a:pt x="0" y="321882"/>
                    </a:lnTo>
                    <a:cubicBezTo>
                      <a:pt x="0" y="336259"/>
                      <a:pt x="7585" y="349475"/>
                      <a:pt x="19988" y="356618"/>
                    </a:cubicBezTo>
                    <a:lnTo>
                      <a:pt x="180873" y="450559"/>
                    </a:lnTo>
                    <a:cubicBezTo>
                      <a:pt x="193366" y="457792"/>
                      <a:pt x="208892" y="457792"/>
                      <a:pt x="221385" y="450559"/>
                    </a:cubicBezTo>
                    <a:lnTo>
                      <a:pt x="382359" y="356708"/>
                    </a:lnTo>
                    <a:cubicBezTo>
                      <a:pt x="394673" y="349564"/>
                      <a:pt x="402347" y="336259"/>
                      <a:pt x="402347" y="321971"/>
                    </a:cubicBezTo>
                    <a:lnTo>
                      <a:pt x="402347" y="134180"/>
                    </a:lnTo>
                    <a:cubicBezTo>
                      <a:pt x="402258" y="119892"/>
                      <a:pt x="394584" y="106587"/>
                      <a:pt x="382270" y="99443"/>
                    </a:cubicBezTo>
                    <a:close/>
                    <a:moveTo>
                      <a:pt x="106008" y="280002"/>
                    </a:moveTo>
                    <a:cubicBezTo>
                      <a:pt x="109845" y="281073"/>
                      <a:pt x="113325" y="282948"/>
                      <a:pt x="116359" y="285627"/>
                    </a:cubicBezTo>
                    <a:lnTo>
                      <a:pt x="157495" y="263660"/>
                    </a:lnTo>
                    <a:cubicBezTo>
                      <a:pt x="157227" y="262142"/>
                      <a:pt x="157138" y="260446"/>
                      <a:pt x="157316" y="258660"/>
                    </a:cubicBezTo>
                    <a:cubicBezTo>
                      <a:pt x="157495" y="255981"/>
                      <a:pt x="158030" y="253302"/>
                      <a:pt x="159011" y="250891"/>
                    </a:cubicBezTo>
                    <a:lnTo>
                      <a:pt x="101814" y="200527"/>
                    </a:lnTo>
                    <a:cubicBezTo>
                      <a:pt x="101100" y="200974"/>
                      <a:pt x="100208" y="201510"/>
                      <a:pt x="99315" y="201956"/>
                    </a:cubicBezTo>
                    <a:lnTo>
                      <a:pt x="106008" y="280002"/>
                    </a:lnTo>
                    <a:close/>
                    <a:moveTo>
                      <a:pt x="226560" y="159987"/>
                    </a:moveTo>
                    <a:cubicBezTo>
                      <a:pt x="226739" y="159987"/>
                      <a:pt x="226917" y="159987"/>
                      <a:pt x="227096" y="159987"/>
                    </a:cubicBezTo>
                    <a:lnTo>
                      <a:pt x="227185" y="159987"/>
                    </a:lnTo>
                    <a:cubicBezTo>
                      <a:pt x="235662" y="160433"/>
                      <a:pt x="243425" y="164987"/>
                      <a:pt x="248154" y="172042"/>
                    </a:cubicBezTo>
                    <a:lnTo>
                      <a:pt x="287952" y="163112"/>
                    </a:lnTo>
                    <a:cubicBezTo>
                      <a:pt x="287952" y="163112"/>
                      <a:pt x="287952" y="163112"/>
                      <a:pt x="287952" y="163112"/>
                    </a:cubicBezTo>
                    <a:lnTo>
                      <a:pt x="217458" y="123375"/>
                    </a:lnTo>
                    <a:cubicBezTo>
                      <a:pt x="216655" y="124089"/>
                      <a:pt x="215763" y="124804"/>
                      <a:pt x="214871" y="125429"/>
                    </a:cubicBezTo>
                    <a:lnTo>
                      <a:pt x="226560" y="159987"/>
                    </a:lnTo>
                    <a:close/>
                    <a:moveTo>
                      <a:pt x="118589" y="189276"/>
                    </a:moveTo>
                    <a:lnTo>
                      <a:pt x="171861" y="236157"/>
                    </a:lnTo>
                    <a:cubicBezTo>
                      <a:pt x="176233" y="233924"/>
                      <a:pt x="181141" y="232942"/>
                      <a:pt x="186049" y="233210"/>
                    </a:cubicBezTo>
                    <a:lnTo>
                      <a:pt x="186316" y="233210"/>
                    </a:lnTo>
                    <a:cubicBezTo>
                      <a:pt x="186941" y="233299"/>
                      <a:pt x="187655" y="233299"/>
                      <a:pt x="188369" y="233389"/>
                    </a:cubicBezTo>
                    <a:lnTo>
                      <a:pt x="204520" y="204546"/>
                    </a:lnTo>
                    <a:cubicBezTo>
                      <a:pt x="202111" y="201688"/>
                      <a:pt x="200415" y="198474"/>
                      <a:pt x="199434" y="195080"/>
                    </a:cubicBezTo>
                    <a:lnTo>
                      <a:pt x="118589" y="189276"/>
                    </a:lnTo>
                    <a:close/>
                    <a:moveTo>
                      <a:pt x="120374" y="169988"/>
                    </a:moveTo>
                    <a:lnTo>
                      <a:pt x="200951" y="175703"/>
                    </a:lnTo>
                    <a:cubicBezTo>
                      <a:pt x="202557" y="172042"/>
                      <a:pt x="205055" y="168827"/>
                      <a:pt x="208178" y="166327"/>
                    </a:cubicBezTo>
                    <a:lnTo>
                      <a:pt x="195954" y="130161"/>
                    </a:lnTo>
                    <a:cubicBezTo>
                      <a:pt x="191403" y="129536"/>
                      <a:pt x="187298" y="127929"/>
                      <a:pt x="183550" y="125250"/>
                    </a:cubicBezTo>
                    <a:lnTo>
                      <a:pt x="120374" y="169988"/>
                    </a:lnTo>
                    <a:close/>
                    <a:moveTo>
                      <a:pt x="125460" y="306880"/>
                    </a:moveTo>
                    <a:lnTo>
                      <a:pt x="197024" y="336348"/>
                    </a:lnTo>
                    <a:cubicBezTo>
                      <a:pt x="197827" y="335455"/>
                      <a:pt x="198541" y="334741"/>
                      <a:pt x="199344" y="334115"/>
                    </a:cubicBezTo>
                    <a:lnTo>
                      <a:pt x="183372" y="287413"/>
                    </a:lnTo>
                    <a:cubicBezTo>
                      <a:pt x="183193" y="287413"/>
                      <a:pt x="183015" y="287413"/>
                      <a:pt x="182836" y="287413"/>
                    </a:cubicBezTo>
                    <a:lnTo>
                      <a:pt x="182747" y="287413"/>
                    </a:lnTo>
                    <a:cubicBezTo>
                      <a:pt x="176769" y="287056"/>
                      <a:pt x="171058" y="284734"/>
                      <a:pt x="166507" y="280895"/>
                    </a:cubicBezTo>
                    <a:lnTo>
                      <a:pt x="125282" y="302772"/>
                    </a:lnTo>
                    <a:cubicBezTo>
                      <a:pt x="125460" y="304112"/>
                      <a:pt x="125549" y="305451"/>
                      <a:pt x="125460" y="306880"/>
                    </a:cubicBezTo>
                    <a:close/>
                    <a:moveTo>
                      <a:pt x="218529" y="327954"/>
                    </a:moveTo>
                    <a:cubicBezTo>
                      <a:pt x="223259" y="328311"/>
                      <a:pt x="227809" y="329829"/>
                      <a:pt x="231825" y="332419"/>
                    </a:cubicBezTo>
                    <a:lnTo>
                      <a:pt x="285989" y="293664"/>
                    </a:lnTo>
                    <a:lnTo>
                      <a:pt x="207018" y="275537"/>
                    </a:lnTo>
                    <a:cubicBezTo>
                      <a:pt x="205501" y="277769"/>
                      <a:pt x="203717" y="279644"/>
                      <a:pt x="201843" y="281252"/>
                    </a:cubicBezTo>
                    <a:lnTo>
                      <a:pt x="217815" y="327865"/>
                    </a:lnTo>
                    <a:cubicBezTo>
                      <a:pt x="218083" y="327865"/>
                      <a:pt x="218262" y="327865"/>
                      <a:pt x="218529" y="327954"/>
                    </a:cubicBezTo>
                    <a:close/>
                    <a:moveTo>
                      <a:pt x="249404" y="200170"/>
                    </a:moveTo>
                    <a:lnTo>
                      <a:pt x="302586" y="262142"/>
                    </a:lnTo>
                    <a:cubicBezTo>
                      <a:pt x="303121" y="261874"/>
                      <a:pt x="303746" y="261606"/>
                      <a:pt x="304370" y="261339"/>
                    </a:cubicBezTo>
                    <a:lnTo>
                      <a:pt x="304817" y="192401"/>
                    </a:lnTo>
                    <a:cubicBezTo>
                      <a:pt x="299820" y="190437"/>
                      <a:pt x="295358" y="186865"/>
                      <a:pt x="292235" y="182132"/>
                    </a:cubicBezTo>
                    <a:lnTo>
                      <a:pt x="252437" y="191062"/>
                    </a:lnTo>
                    <a:cubicBezTo>
                      <a:pt x="251902" y="194187"/>
                      <a:pt x="250920" y="197223"/>
                      <a:pt x="249404" y="200170"/>
                    </a:cubicBezTo>
                    <a:close/>
                    <a:moveTo>
                      <a:pt x="217012" y="382247"/>
                    </a:moveTo>
                    <a:cubicBezTo>
                      <a:pt x="216388" y="382247"/>
                      <a:pt x="215852" y="382247"/>
                      <a:pt x="215228" y="382157"/>
                    </a:cubicBezTo>
                    <a:cubicBezTo>
                      <a:pt x="200594" y="381175"/>
                      <a:pt x="189350" y="368763"/>
                      <a:pt x="189707" y="354207"/>
                    </a:cubicBezTo>
                    <a:lnTo>
                      <a:pt x="118143" y="324739"/>
                    </a:lnTo>
                    <a:cubicBezTo>
                      <a:pt x="112522" y="330633"/>
                      <a:pt x="104848" y="333758"/>
                      <a:pt x="96817" y="333223"/>
                    </a:cubicBezTo>
                    <a:cubicBezTo>
                      <a:pt x="89589" y="332776"/>
                      <a:pt x="82986" y="329561"/>
                      <a:pt x="78167" y="324114"/>
                    </a:cubicBezTo>
                    <a:cubicBezTo>
                      <a:pt x="73349" y="318667"/>
                      <a:pt x="70939" y="311613"/>
                      <a:pt x="71386" y="304290"/>
                    </a:cubicBezTo>
                    <a:cubicBezTo>
                      <a:pt x="71921" y="294468"/>
                      <a:pt x="77810" y="285806"/>
                      <a:pt x="86644" y="281430"/>
                    </a:cubicBezTo>
                    <a:lnTo>
                      <a:pt x="79952" y="203385"/>
                    </a:lnTo>
                    <a:cubicBezTo>
                      <a:pt x="67727" y="199902"/>
                      <a:pt x="59518" y="188383"/>
                      <a:pt x="60232" y="175524"/>
                    </a:cubicBezTo>
                    <a:cubicBezTo>
                      <a:pt x="60678" y="168291"/>
                      <a:pt x="63890" y="161683"/>
                      <a:pt x="69333" y="156861"/>
                    </a:cubicBezTo>
                    <a:cubicBezTo>
                      <a:pt x="74776" y="152039"/>
                      <a:pt x="81826" y="149628"/>
                      <a:pt x="89143" y="150075"/>
                    </a:cubicBezTo>
                    <a:cubicBezTo>
                      <a:pt x="94229" y="150432"/>
                      <a:pt x="99048" y="152039"/>
                      <a:pt x="103063" y="154986"/>
                    </a:cubicBezTo>
                    <a:lnTo>
                      <a:pt x="172842" y="107926"/>
                    </a:lnTo>
                    <a:cubicBezTo>
                      <a:pt x="172396" y="105605"/>
                      <a:pt x="172307" y="103372"/>
                      <a:pt x="172396" y="101229"/>
                    </a:cubicBezTo>
                    <a:cubicBezTo>
                      <a:pt x="172842" y="93996"/>
                      <a:pt x="176055" y="87388"/>
                      <a:pt x="181498" y="82566"/>
                    </a:cubicBezTo>
                    <a:cubicBezTo>
                      <a:pt x="186941" y="77744"/>
                      <a:pt x="193990" y="75333"/>
                      <a:pt x="201307" y="75780"/>
                    </a:cubicBezTo>
                    <a:cubicBezTo>
                      <a:pt x="208535" y="76226"/>
                      <a:pt x="215138" y="79441"/>
                      <a:pt x="219957" y="84888"/>
                    </a:cubicBezTo>
                    <a:cubicBezTo>
                      <a:pt x="224775" y="90335"/>
                      <a:pt x="227185" y="97389"/>
                      <a:pt x="226739" y="104712"/>
                    </a:cubicBezTo>
                    <a:lnTo>
                      <a:pt x="226560" y="106141"/>
                    </a:lnTo>
                    <a:lnTo>
                      <a:pt x="297589" y="146146"/>
                    </a:lnTo>
                    <a:cubicBezTo>
                      <a:pt x="302943" y="141681"/>
                      <a:pt x="309724" y="139538"/>
                      <a:pt x="316595" y="139984"/>
                    </a:cubicBezTo>
                    <a:cubicBezTo>
                      <a:pt x="331319" y="140877"/>
                      <a:pt x="342651" y="153736"/>
                      <a:pt x="341759" y="168648"/>
                    </a:cubicBezTo>
                    <a:lnTo>
                      <a:pt x="341759" y="168648"/>
                    </a:lnTo>
                    <a:cubicBezTo>
                      <a:pt x="341134" y="179453"/>
                      <a:pt x="334263" y="188651"/>
                      <a:pt x="324269" y="192491"/>
                    </a:cubicBezTo>
                    <a:lnTo>
                      <a:pt x="323823" y="261428"/>
                    </a:lnTo>
                    <a:cubicBezTo>
                      <a:pt x="333995" y="265625"/>
                      <a:pt x="340420" y="275805"/>
                      <a:pt x="339796" y="286967"/>
                    </a:cubicBezTo>
                    <a:cubicBezTo>
                      <a:pt x="338903" y="301165"/>
                      <a:pt x="326678" y="312059"/>
                      <a:pt x="312491" y="311255"/>
                    </a:cubicBezTo>
                    <a:cubicBezTo>
                      <a:pt x="308207" y="310988"/>
                      <a:pt x="304014" y="309648"/>
                      <a:pt x="300266" y="307326"/>
                    </a:cubicBezTo>
                    <a:lnTo>
                      <a:pt x="243247" y="348135"/>
                    </a:lnTo>
                    <a:cubicBezTo>
                      <a:pt x="243960" y="350814"/>
                      <a:pt x="244228" y="353672"/>
                      <a:pt x="244050" y="356708"/>
                    </a:cubicBezTo>
                    <a:cubicBezTo>
                      <a:pt x="243603" y="363941"/>
                      <a:pt x="240391" y="370549"/>
                      <a:pt x="234948" y="375371"/>
                    </a:cubicBezTo>
                    <a:cubicBezTo>
                      <a:pt x="230040" y="379835"/>
                      <a:pt x="223705" y="382247"/>
                      <a:pt x="217012" y="382247"/>
                    </a:cubicBezTo>
                    <a:close/>
                    <a:moveTo>
                      <a:pt x="211391" y="256516"/>
                    </a:moveTo>
                    <a:lnTo>
                      <a:pt x="286970" y="273751"/>
                    </a:lnTo>
                    <a:lnTo>
                      <a:pt x="234680" y="212850"/>
                    </a:lnTo>
                    <a:cubicBezTo>
                      <a:pt x="231379" y="214011"/>
                      <a:pt x="227720" y="214636"/>
                      <a:pt x="223883" y="214458"/>
                    </a:cubicBezTo>
                    <a:lnTo>
                      <a:pt x="223615" y="214458"/>
                    </a:lnTo>
                    <a:cubicBezTo>
                      <a:pt x="222902" y="214368"/>
                      <a:pt x="222277" y="214368"/>
                      <a:pt x="221563" y="214279"/>
                    </a:cubicBezTo>
                    <a:lnTo>
                      <a:pt x="205412" y="243122"/>
                    </a:lnTo>
                    <a:cubicBezTo>
                      <a:pt x="208624" y="246962"/>
                      <a:pt x="210677" y="251516"/>
                      <a:pt x="211391" y="256516"/>
                    </a:cubicBezTo>
                    <a:close/>
                  </a:path>
                </a:pathLst>
              </a:custGeom>
              <a:solidFill>
                <a:schemeClr val="bg1"/>
              </a:solidFill>
              <a:ln w="892" cap="flat">
                <a:noFill/>
                <a:prstDash val="solid"/>
                <a:miter/>
              </a:ln>
            </p:spPr>
            <p:txBody>
              <a:bodyPr rtlCol="0" anchor="ctr"/>
              <a:lstStyle/>
              <a:p>
                <a:endParaRPr lang="en-US" sz="900"/>
              </a:p>
            </p:txBody>
          </p:sp>
        </p:grpSp>
        <p:cxnSp>
          <p:nvCxnSpPr>
            <p:cNvPr id="154" name="Straight Connector 153">
              <a:extLst>
                <a:ext uri="{FF2B5EF4-FFF2-40B4-BE49-F238E27FC236}">
                  <a16:creationId xmlns:a16="http://schemas.microsoft.com/office/drawing/2014/main" id="{44F4CA3E-3DA8-ECD6-DEE5-75C5DDB74AEC}"/>
                </a:ext>
              </a:extLst>
            </p:cNvPr>
            <p:cNvCxnSpPr>
              <a:cxnSpLocks/>
              <a:endCxn id="152" idx="3"/>
            </p:cNvCxnSpPr>
            <p:nvPr/>
          </p:nvCxnSpPr>
          <p:spPr>
            <a:xfrm flipH="1" flipV="1">
              <a:off x="9633646" y="2892990"/>
              <a:ext cx="246832" cy="1185"/>
            </a:xfrm>
            <a:prstGeom prst="line">
              <a:avLst/>
            </a:prstGeom>
            <a:ln cap="flat">
              <a:prstDash val="dash"/>
            </a:ln>
          </p:spPr>
          <p:style>
            <a:lnRef idx="3">
              <a:schemeClr val="dk1"/>
            </a:lnRef>
            <a:fillRef idx="0">
              <a:schemeClr val="dk1"/>
            </a:fillRef>
            <a:effectRef idx="2">
              <a:schemeClr val="dk1"/>
            </a:effectRef>
            <a:fontRef idx="minor">
              <a:schemeClr val="tx1"/>
            </a:fontRef>
          </p:style>
        </p:cxnSp>
        <p:sp>
          <p:nvSpPr>
            <p:cNvPr id="195" name="TextBox 194">
              <a:extLst>
                <a:ext uri="{FF2B5EF4-FFF2-40B4-BE49-F238E27FC236}">
                  <a16:creationId xmlns:a16="http://schemas.microsoft.com/office/drawing/2014/main" id="{2CF6FB0E-3B10-F487-3F01-F3E070124EFD}"/>
                </a:ext>
              </a:extLst>
            </p:cNvPr>
            <p:cNvSpPr txBox="1"/>
            <p:nvPr/>
          </p:nvSpPr>
          <p:spPr>
            <a:xfrm>
              <a:off x="5704149" y="4636089"/>
              <a:ext cx="0" cy="0"/>
            </a:xfrm>
            <a:prstGeom prst="rect">
              <a:avLst/>
            </a:prstGeom>
            <a:noFill/>
          </p:spPr>
          <p:txBody>
            <a:bodyPr wrap="none" lIns="0" tIns="0" rtlCol="0">
              <a:noAutofit/>
            </a:bodyPr>
            <a:lstStyle/>
            <a:p>
              <a:pPr algn="l"/>
              <a:endParaRPr lang="en-US" sz="900"/>
            </a:p>
          </p:txBody>
        </p:sp>
        <p:cxnSp>
          <p:nvCxnSpPr>
            <p:cNvPr id="199" name="Straight Connector 198">
              <a:extLst>
                <a:ext uri="{FF2B5EF4-FFF2-40B4-BE49-F238E27FC236}">
                  <a16:creationId xmlns:a16="http://schemas.microsoft.com/office/drawing/2014/main" id="{B1148214-F625-AF3D-3DE2-C3F838BC6D74}"/>
                </a:ext>
              </a:extLst>
            </p:cNvPr>
            <p:cNvCxnSpPr>
              <a:cxnSpLocks/>
              <a:stCxn id="68" idx="1"/>
            </p:cNvCxnSpPr>
            <p:nvPr/>
          </p:nvCxnSpPr>
          <p:spPr>
            <a:xfrm flipH="1">
              <a:off x="6201646" y="2892990"/>
              <a:ext cx="1169696" cy="0"/>
            </a:xfrm>
            <a:prstGeom prst="line">
              <a:avLst/>
            </a:prstGeom>
            <a:ln cap="flat"/>
          </p:spPr>
          <p:style>
            <a:lnRef idx="3">
              <a:schemeClr val="dk1"/>
            </a:lnRef>
            <a:fillRef idx="0">
              <a:schemeClr val="dk1"/>
            </a:fillRef>
            <a:effectRef idx="2">
              <a:schemeClr val="dk1"/>
            </a:effectRef>
            <a:fontRef idx="minor">
              <a:schemeClr val="tx1"/>
            </a:fontRef>
          </p:style>
        </p:cxnSp>
        <p:cxnSp>
          <p:nvCxnSpPr>
            <p:cNvPr id="204" name="Straight Connector 203">
              <a:extLst>
                <a:ext uri="{FF2B5EF4-FFF2-40B4-BE49-F238E27FC236}">
                  <a16:creationId xmlns:a16="http://schemas.microsoft.com/office/drawing/2014/main" id="{5B02B133-DD0D-9794-66A5-6FB85A2BBA3B}"/>
                </a:ext>
              </a:extLst>
            </p:cNvPr>
            <p:cNvCxnSpPr>
              <a:cxnSpLocks/>
              <a:stCxn id="68" idx="3"/>
              <a:endCxn id="152" idx="1"/>
            </p:cNvCxnSpPr>
            <p:nvPr/>
          </p:nvCxnSpPr>
          <p:spPr>
            <a:xfrm>
              <a:off x="8127021" y="2892990"/>
              <a:ext cx="693794" cy="0"/>
            </a:xfrm>
            <a:prstGeom prst="line">
              <a:avLst/>
            </a:prstGeom>
            <a:ln cap="flat">
              <a:prstDash val="dash"/>
            </a:ln>
          </p:spPr>
          <p:style>
            <a:lnRef idx="3">
              <a:schemeClr val="dk1"/>
            </a:lnRef>
            <a:fillRef idx="0">
              <a:schemeClr val="dk1"/>
            </a:fillRef>
            <a:effectRef idx="2">
              <a:schemeClr val="dk1"/>
            </a:effectRef>
            <a:fontRef idx="minor">
              <a:schemeClr val="tx1"/>
            </a:fontRef>
          </p:style>
        </p:cxnSp>
        <p:cxnSp>
          <p:nvCxnSpPr>
            <p:cNvPr id="207" name="Straight Connector 206">
              <a:extLst>
                <a:ext uri="{FF2B5EF4-FFF2-40B4-BE49-F238E27FC236}">
                  <a16:creationId xmlns:a16="http://schemas.microsoft.com/office/drawing/2014/main" id="{33A39A8E-0648-AF7B-4FF5-2F9E4EF7D287}"/>
                </a:ext>
              </a:extLst>
            </p:cNvPr>
            <p:cNvCxnSpPr>
              <a:cxnSpLocks/>
              <a:stCxn id="68" idx="0"/>
              <a:endCxn id="37" idx="2"/>
            </p:cNvCxnSpPr>
            <p:nvPr/>
          </p:nvCxnSpPr>
          <p:spPr>
            <a:xfrm flipH="1" flipV="1">
              <a:off x="7749181" y="2477730"/>
              <a:ext cx="1" cy="262860"/>
            </a:xfrm>
            <a:prstGeom prst="line">
              <a:avLst/>
            </a:prstGeom>
            <a:ln cap="flat">
              <a:prstDash val="dash"/>
            </a:ln>
          </p:spPr>
          <p:style>
            <a:lnRef idx="3">
              <a:schemeClr val="dk1"/>
            </a:lnRef>
            <a:fillRef idx="0">
              <a:schemeClr val="dk1"/>
            </a:fillRef>
            <a:effectRef idx="2">
              <a:schemeClr val="dk1"/>
            </a:effectRef>
            <a:fontRef idx="minor">
              <a:schemeClr val="tx1"/>
            </a:fontRef>
          </p:style>
        </p:cxnSp>
        <p:sp>
          <p:nvSpPr>
            <p:cNvPr id="212" name="TextBox 211">
              <a:extLst>
                <a:ext uri="{FF2B5EF4-FFF2-40B4-BE49-F238E27FC236}">
                  <a16:creationId xmlns:a16="http://schemas.microsoft.com/office/drawing/2014/main" id="{BE530D49-8E61-4ABF-B689-C56A2563CFFC}"/>
                </a:ext>
              </a:extLst>
            </p:cNvPr>
            <p:cNvSpPr txBox="1"/>
            <p:nvPr/>
          </p:nvSpPr>
          <p:spPr>
            <a:xfrm>
              <a:off x="6996431" y="4613631"/>
              <a:ext cx="995465" cy="153888"/>
            </a:xfrm>
            <a:prstGeom prst="rect">
              <a:avLst/>
            </a:prstGeom>
            <a:noFill/>
          </p:spPr>
          <p:txBody>
            <a:bodyPr wrap="none" lIns="0" tIns="0" rIns="0" bIns="0" rtlCol="0" anchor="ctr" anchorCtr="0">
              <a:spAutoFit/>
            </a:bodyPr>
            <a:lstStyle/>
            <a:p>
              <a:r>
                <a:rPr lang="en-US" sz="900"/>
                <a:t>Network Services</a:t>
              </a:r>
              <a:endParaRPr lang="en-US" sz="900" baseline="30000"/>
            </a:p>
          </p:txBody>
        </p:sp>
        <p:cxnSp>
          <p:nvCxnSpPr>
            <p:cNvPr id="213" name="Straight Connector 212">
              <a:extLst>
                <a:ext uri="{FF2B5EF4-FFF2-40B4-BE49-F238E27FC236}">
                  <a16:creationId xmlns:a16="http://schemas.microsoft.com/office/drawing/2014/main" id="{0864A15C-C40A-8C43-5F8E-26598FBD9674}"/>
                </a:ext>
              </a:extLst>
            </p:cNvPr>
            <p:cNvCxnSpPr>
              <a:cxnSpLocks/>
            </p:cNvCxnSpPr>
            <p:nvPr/>
          </p:nvCxnSpPr>
          <p:spPr>
            <a:xfrm>
              <a:off x="6524840" y="4690575"/>
              <a:ext cx="381887" cy="0"/>
            </a:xfrm>
            <a:prstGeom prst="line">
              <a:avLst/>
            </a:prstGeom>
            <a:ln w="19050" cap="flat">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214" name="TextBox 213">
              <a:extLst>
                <a:ext uri="{FF2B5EF4-FFF2-40B4-BE49-F238E27FC236}">
                  <a16:creationId xmlns:a16="http://schemas.microsoft.com/office/drawing/2014/main" id="{EDD5C39F-C9F1-2B7C-CA03-56FFFC619D2B}"/>
                </a:ext>
              </a:extLst>
            </p:cNvPr>
            <p:cNvSpPr txBox="1"/>
            <p:nvPr/>
          </p:nvSpPr>
          <p:spPr>
            <a:xfrm>
              <a:off x="8707878" y="4613480"/>
              <a:ext cx="908727" cy="154192"/>
            </a:xfrm>
            <a:prstGeom prst="rect">
              <a:avLst/>
            </a:prstGeom>
            <a:noFill/>
          </p:spPr>
          <p:txBody>
            <a:bodyPr wrap="none" lIns="0" tIns="0" rIns="0" bIns="0" rtlCol="0" anchor="ctr" anchorCtr="0">
              <a:spAutoFit/>
            </a:bodyPr>
            <a:lstStyle/>
            <a:p>
              <a:r>
                <a:rPr lang="en-US" sz="900"/>
                <a:t>Equinix Fabric</a:t>
              </a:r>
              <a:r>
                <a:rPr lang="en-US" sz="900" baseline="30000"/>
                <a:t>®</a:t>
              </a:r>
              <a:endParaRPr lang="en-US" baseline="30000"/>
            </a:p>
          </p:txBody>
        </p:sp>
        <p:cxnSp>
          <p:nvCxnSpPr>
            <p:cNvPr id="215" name="Straight Connector 214">
              <a:extLst>
                <a:ext uri="{FF2B5EF4-FFF2-40B4-BE49-F238E27FC236}">
                  <a16:creationId xmlns:a16="http://schemas.microsoft.com/office/drawing/2014/main" id="{CF318A11-A80F-AA00-F45F-9BA59E223272}"/>
                </a:ext>
              </a:extLst>
            </p:cNvPr>
            <p:cNvCxnSpPr>
              <a:cxnSpLocks/>
            </p:cNvCxnSpPr>
            <p:nvPr/>
          </p:nvCxnSpPr>
          <p:spPr>
            <a:xfrm>
              <a:off x="8236288" y="4690575"/>
              <a:ext cx="381887" cy="0"/>
            </a:xfrm>
            <a:prstGeom prst="line">
              <a:avLst/>
            </a:prstGeom>
            <a:ln w="19050" cap="rnd">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pic>
          <p:nvPicPr>
            <p:cNvPr id="2" name="Graphic 1">
              <a:extLst>
                <a:ext uri="{FF2B5EF4-FFF2-40B4-BE49-F238E27FC236}">
                  <a16:creationId xmlns:a16="http://schemas.microsoft.com/office/drawing/2014/main" id="{E7F9324D-2AB0-B4A4-02E4-53E69CFDAB0F}"/>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857706" y="1693020"/>
              <a:ext cx="232116" cy="185693"/>
            </a:xfrm>
            <a:prstGeom prst="rect">
              <a:avLst/>
            </a:prstGeom>
          </p:spPr>
        </p:pic>
      </p:grpSp>
      <p:sp>
        <p:nvSpPr>
          <p:cNvPr id="8" name="TextBox 7">
            <a:extLst>
              <a:ext uri="{FF2B5EF4-FFF2-40B4-BE49-F238E27FC236}">
                <a16:creationId xmlns:a16="http://schemas.microsoft.com/office/drawing/2014/main" id="{1BF53CE2-AF65-7273-94B7-A4DC3C0E0396}"/>
              </a:ext>
            </a:extLst>
          </p:cNvPr>
          <p:cNvSpPr txBox="1"/>
          <p:nvPr/>
        </p:nvSpPr>
        <p:spPr>
          <a:xfrm>
            <a:off x="10246899" y="5446991"/>
            <a:ext cx="0" cy="0"/>
          </a:xfrm>
          <a:prstGeom prst="rect">
            <a:avLst/>
          </a:prstGeom>
          <a:noFill/>
        </p:spPr>
        <p:txBody>
          <a:bodyPr wrap="none" lIns="0" tIns="0" rtlCol="0">
            <a:noAutofit/>
          </a:bodyPr>
          <a:lstStyle/>
          <a:p>
            <a:pPr algn="l"/>
            <a:endParaRPr lang="en-NL" sz="1400"/>
          </a:p>
        </p:txBody>
      </p:sp>
      <p:pic>
        <p:nvPicPr>
          <p:cNvPr id="1026" name="Picture 2" descr="Continental Logo, symbol, meaning, history, PNG, brand">
            <a:extLst>
              <a:ext uri="{FF2B5EF4-FFF2-40B4-BE49-F238E27FC236}">
                <a16:creationId xmlns:a16="http://schemas.microsoft.com/office/drawing/2014/main" id="{2ABA7BE7-D9B9-6BD7-6574-220CF6805B10}"/>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52450" y="252144"/>
            <a:ext cx="2428138" cy="1365827"/>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3">
            <a:extLst>
              <a:ext uri="{FF2B5EF4-FFF2-40B4-BE49-F238E27FC236}">
                <a16:creationId xmlns:a16="http://schemas.microsoft.com/office/drawing/2014/main" id="{A4340139-37EF-4989-C8B4-7C40F3860086}"/>
              </a:ext>
            </a:extLst>
          </p:cNvPr>
          <p:cNvSpPr txBox="1">
            <a:spLocks/>
          </p:cNvSpPr>
          <p:nvPr/>
        </p:nvSpPr>
        <p:spPr>
          <a:xfrm>
            <a:off x="551870" y="2238683"/>
            <a:ext cx="3590854" cy="1667070"/>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US" sz="2000"/>
              <a:t>Continental needed a distributed AI solution to centrally process vehicle data generated at the edge.</a:t>
            </a:r>
          </a:p>
        </p:txBody>
      </p:sp>
      <p:cxnSp>
        <p:nvCxnSpPr>
          <p:cNvPr id="11" name="Straight Connector 10">
            <a:extLst>
              <a:ext uri="{FF2B5EF4-FFF2-40B4-BE49-F238E27FC236}">
                <a16:creationId xmlns:a16="http://schemas.microsoft.com/office/drawing/2014/main" id="{6CDDEBB8-238B-CFC7-86D9-ABC51BC6888E}"/>
              </a:ext>
            </a:extLst>
          </p:cNvPr>
          <p:cNvCxnSpPr>
            <a:cxnSpLocks/>
          </p:cNvCxnSpPr>
          <p:nvPr/>
        </p:nvCxnSpPr>
        <p:spPr>
          <a:xfrm>
            <a:off x="548639" y="1987884"/>
            <a:ext cx="3448686"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9C9AB76-31BD-9F0F-5AC2-F1F5CE89541F}"/>
              </a:ext>
            </a:extLst>
          </p:cNvPr>
          <p:cNvSpPr txBox="1"/>
          <p:nvPr/>
        </p:nvSpPr>
        <p:spPr>
          <a:xfrm>
            <a:off x="465610" y="5076246"/>
            <a:ext cx="3448686" cy="840102"/>
          </a:xfrm>
          <a:prstGeom prst="rect">
            <a:avLst/>
          </a:prstGeom>
          <a:noFill/>
        </p:spPr>
        <p:txBody>
          <a:bodyPr wrap="square" lIns="91440" tIns="45720" rIns="91440" bIns="45720" anchor="t">
            <a:spAutoFit/>
          </a:bodyPr>
          <a:lstStyle/>
          <a:p>
            <a:pPr marL="0" marR="0" lvl="0" indent="0" algn="l" defTabSz="914431"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a:cs typeface="Arial"/>
              </a:rPr>
              <a:t>Connected AI </a:t>
            </a:r>
            <a:r>
              <a:rPr kumimoji="0" lang="en-GB" sz="1200" b="1" i="0" u="none" strike="noStrike" kern="1200" cap="none" spc="0" normalizeH="0" baseline="0" noProof="0" err="1">
                <a:ln>
                  <a:noFill/>
                </a:ln>
                <a:solidFill>
                  <a:prstClr val="black"/>
                </a:solidFill>
                <a:effectLst/>
                <a:uLnTx/>
                <a:uFillTx/>
                <a:latin typeface="Arial"/>
                <a:cs typeface="Arial"/>
              </a:rPr>
              <a:t>Center</a:t>
            </a:r>
            <a:r>
              <a:rPr kumimoji="0" lang="en-GB" sz="1200" b="1" i="0" u="none" strike="noStrike" kern="1200" cap="none" spc="0" normalizeH="0" baseline="0" noProof="0">
                <a:ln>
                  <a:noFill/>
                </a:ln>
                <a:solidFill>
                  <a:prstClr val="black"/>
                </a:solidFill>
                <a:effectLst/>
                <a:uLnTx/>
                <a:uFillTx/>
                <a:latin typeface="Arial"/>
                <a:cs typeface="Arial"/>
              </a:rPr>
              <a:t> of Excellence</a:t>
            </a:r>
          </a:p>
          <a:p>
            <a:pPr lvl="0" defTabSz="914431">
              <a:lnSpc>
                <a:spcPct val="114000"/>
              </a:lnSpc>
              <a:defRPr/>
            </a:pPr>
            <a:r>
              <a:rPr kumimoji="0" lang="en-GB" sz="1050" b="0" i="0" u="none" strike="noStrike" kern="1200" cap="none" spc="0" normalizeH="0" baseline="0" noProof="0">
                <a:ln>
                  <a:noFill/>
                </a:ln>
                <a:solidFill>
                  <a:prstClr val="black"/>
                </a:solidFill>
                <a:effectLst/>
                <a:uLnTx/>
                <a:uFillTx/>
                <a:latin typeface="Arial"/>
                <a:cs typeface="Arial"/>
              </a:rPr>
              <a:t>A </a:t>
            </a:r>
            <a:r>
              <a:rPr lang="en-GB" sz="1050">
                <a:solidFill>
                  <a:prstClr val="black"/>
                </a:solidFill>
                <a:latin typeface="Arial"/>
                <a:cs typeface="Arial"/>
              </a:rPr>
              <a:t>d</a:t>
            </a:r>
            <a:r>
              <a:rPr kumimoji="0" lang="en-GB" sz="1050" b="0" i="0" u="none" strike="noStrike" kern="1200" cap="none" spc="0" normalizeH="0" baseline="0" noProof="0" err="1">
                <a:ln>
                  <a:noFill/>
                </a:ln>
                <a:solidFill>
                  <a:prstClr val="black"/>
                </a:solidFill>
                <a:effectLst/>
                <a:uLnTx/>
                <a:uFillTx/>
                <a:latin typeface="Arial"/>
                <a:cs typeface="Arial"/>
              </a:rPr>
              <a:t>istributed</a:t>
            </a:r>
            <a:r>
              <a:rPr kumimoji="0" lang="en-GB" sz="1050" b="0" i="0" u="none" strike="noStrike" kern="1200" cap="none" spc="0" normalizeH="0" baseline="0" noProof="0">
                <a:ln>
                  <a:noFill/>
                </a:ln>
                <a:solidFill>
                  <a:prstClr val="black"/>
                </a:solidFill>
                <a:effectLst/>
                <a:uLnTx/>
                <a:uFillTx/>
                <a:latin typeface="Arial"/>
                <a:cs typeface="Arial"/>
              </a:rPr>
              <a:t> AI solution with reliable edge-to-core connectivity through NSP services, interconnected </a:t>
            </a:r>
            <a:br>
              <a:rPr lang="en-GB" sz="1050" b="0" i="0" u="none" strike="noStrike" kern="1200" cap="none" spc="0" normalizeH="0" baseline="0" noProof="0">
                <a:ln>
                  <a:noFill/>
                </a:ln>
                <a:effectLst/>
                <a:uLnTx/>
                <a:uFillTx/>
                <a:latin typeface="Arial" panose="020B0604020202020204" pitchFamily="34" charset="0"/>
                <a:cs typeface="Arial" panose="020B0604020202020204" pitchFamily="34" charset="0"/>
              </a:rPr>
            </a:br>
            <a:r>
              <a:rPr kumimoji="0" lang="en-GB" sz="1050" b="0" i="0" u="none" strike="noStrike" kern="1200" cap="none" spc="0" normalizeH="0" baseline="0" noProof="0">
                <a:ln>
                  <a:noFill/>
                </a:ln>
                <a:solidFill>
                  <a:prstClr val="black"/>
                </a:solidFill>
                <a:effectLst/>
                <a:uLnTx/>
                <a:uFillTx/>
                <a:latin typeface="Arial"/>
                <a:cs typeface="Arial"/>
              </a:rPr>
              <a:t>via Equinix Fabric</a:t>
            </a:r>
            <a:r>
              <a:rPr lang="en-GB" sz="1050" baseline="30000">
                <a:solidFill>
                  <a:prstClr val="black"/>
                </a:solidFill>
                <a:latin typeface="Arial"/>
                <a:cs typeface="Arial"/>
              </a:rPr>
              <a:t>®</a:t>
            </a:r>
            <a:r>
              <a:rPr lang="en-GB" sz="1050">
                <a:solidFill>
                  <a:prstClr val="black"/>
                </a:solidFill>
                <a:cs typeface="Arial"/>
              </a:rPr>
              <a:t>.</a:t>
            </a:r>
            <a:endParaRPr lang="en-GB" sz="1050" b="0" i="0" u="none" strike="noStrike" kern="1200" cap="none" spc="0" normalizeH="0" baseline="3000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600A859A-9969-E3B1-EE05-79BC93432456}"/>
              </a:ext>
            </a:extLst>
          </p:cNvPr>
          <p:cNvSpPr txBox="1"/>
          <p:nvPr/>
        </p:nvSpPr>
        <p:spPr>
          <a:xfrm>
            <a:off x="4269811" y="5076246"/>
            <a:ext cx="3771725" cy="1311769"/>
          </a:xfrm>
          <a:prstGeom prst="rect">
            <a:avLst/>
          </a:prstGeom>
          <a:noFill/>
        </p:spPr>
        <p:txBody>
          <a:bodyPr wrap="square">
            <a:spAutoFit/>
          </a:bodyPr>
          <a:lstStyle/>
          <a:p>
            <a:pPr marR="0" lvl="0" algn="l" defTabSz="914431" rtl="0" eaLnBrk="1" fontAlgn="auto" latinLnBrk="0" hangingPunct="1">
              <a:lnSpc>
                <a:spcPct val="114000"/>
              </a:lnSpc>
              <a:spcBef>
                <a:spcPts val="0"/>
              </a:spcBef>
              <a:spcAft>
                <a:spcPts val="600"/>
              </a:spcAft>
              <a:buClrTx/>
              <a:buSzTx/>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Rapid deployment</a:t>
            </a:r>
            <a:br>
              <a:rPr lang="en-GB" sz="1200" b="1">
                <a:solidFill>
                  <a:prstClr val="black"/>
                </a:solidFill>
                <a:latin typeface="Arial" panose="020B0604020202020204" pitchFamily="34" charset="0"/>
                <a:cs typeface="Arial" panose="020B0604020202020204" pitchFamily="34" charset="0"/>
              </a:rPr>
            </a:br>
            <a:r>
              <a:rPr lang="en-GB" sz="1050">
                <a:solidFill>
                  <a:prstClr val="black"/>
                </a:solidFill>
                <a:latin typeface="Arial" panose="020B0604020202020204" pitchFamily="34" charset="0"/>
                <a:cs typeface="Arial" panose="020B0604020202020204" pitchFamily="34" charset="0"/>
              </a:rPr>
              <a:t>Two</a:t>
            </a:r>
            <a: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-week deployment of AI and storage infrastructure </a:t>
            </a:r>
            <a:b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as well as edge-to-cloud connectivity.</a:t>
            </a:r>
            <a:endParaRPr lang="en-GB" sz="1050" b="1">
              <a:solidFill>
                <a:prstClr val="black"/>
              </a:solidFill>
              <a:latin typeface="Arial" panose="020B0604020202020204" pitchFamily="34" charset="0"/>
              <a:cs typeface="Arial" panose="020B0604020202020204" pitchFamily="34" charset="0"/>
            </a:endParaRPr>
          </a:p>
          <a:p>
            <a:pPr marR="0" lvl="0" algn="l" defTabSz="914431" rtl="0" eaLnBrk="1" fontAlgn="auto" latinLnBrk="0" hangingPunct="1">
              <a:lnSpc>
                <a:spcPct val="114000"/>
              </a:lnSpc>
              <a:spcBef>
                <a:spcPts val="0"/>
              </a:spcBef>
              <a:spcAft>
                <a:spcPts val="600"/>
              </a:spcAft>
              <a:buClrTx/>
              <a:buSzTx/>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Room to scale</a:t>
            </a:r>
            <a:b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0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20% growth headroom—hundreds of GPUs and </a:t>
            </a:r>
            <a:br>
              <a:rPr kumimoji="0" lang="en-GB" sz="10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0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150+ TB storage.</a:t>
            </a:r>
          </a:p>
        </p:txBody>
      </p:sp>
      <p:sp>
        <p:nvSpPr>
          <p:cNvPr id="24" name="TextBox 23">
            <a:extLst>
              <a:ext uri="{FF2B5EF4-FFF2-40B4-BE49-F238E27FC236}">
                <a16:creationId xmlns:a16="http://schemas.microsoft.com/office/drawing/2014/main" id="{73776AA8-70CE-7447-8A00-FC3F407CC800}"/>
              </a:ext>
            </a:extLst>
          </p:cNvPr>
          <p:cNvSpPr txBox="1"/>
          <p:nvPr/>
        </p:nvSpPr>
        <p:spPr>
          <a:xfrm>
            <a:off x="8113958" y="5076246"/>
            <a:ext cx="3679958" cy="655885"/>
          </a:xfrm>
          <a:prstGeom prst="rect">
            <a:avLst/>
          </a:prstGeom>
          <a:noFill/>
        </p:spPr>
        <p:txBody>
          <a:bodyPr wrap="square">
            <a:spAutoFit/>
          </a:bodyPr>
          <a:lstStyle/>
          <a:p>
            <a:pPr marL="0" marR="0" lvl="0" indent="0" algn="l" defTabSz="914431" rtl="0" eaLnBrk="1" fontAlgn="auto" latinLnBrk="0" hangingPunct="1">
              <a:lnSpc>
                <a:spcPct val="114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Fast AI learning for safer vehicles</a:t>
            </a:r>
          </a:p>
          <a:p>
            <a:pPr lvl="0" defTabSz="914431">
              <a:lnSpc>
                <a:spcPct val="114000"/>
              </a:lnSpc>
              <a:defRPr/>
            </a:pPr>
            <a:r>
              <a:rPr lang="en-US" sz="1050">
                <a:solidFill>
                  <a:prstClr val="black"/>
                </a:solidFill>
                <a:latin typeface="Arial" panose="020B0604020202020204" pitchFamily="34" charset="0"/>
                <a:cs typeface="Arial" panose="020B0604020202020204" pitchFamily="34" charset="0"/>
              </a:rPr>
              <a:t>70% reduction in AI model training time, allowing for 14x </a:t>
            </a:r>
            <a:br>
              <a:rPr lang="en-US" sz="1050">
                <a:solidFill>
                  <a:prstClr val="black"/>
                </a:solidFill>
                <a:latin typeface="Arial" panose="020B0604020202020204" pitchFamily="34" charset="0"/>
                <a:cs typeface="Arial" panose="020B0604020202020204" pitchFamily="34" charset="0"/>
              </a:rPr>
            </a:br>
            <a:r>
              <a:rPr lang="en-US" sz="1050">
                <a:solidFill>
                  <a:prstClr val="black"/>
                </a:solidFill>
                <a:latin typeface="Arial" panose="020B0604020202020204" pitchFamily="34" charset="0"/>
                <a:cs typeface="Arial" panose="020B0604020202020204" pitchFamily="34" charset="0"/>
              </a:rPr>
              <a:t>more deep learning trainings per month.</a:t>
            </a:r>
            <a:endParaRPr lang="en-GB" sz="1050">
              <a:solidFill>
                <a:prstClr val="black"/>
              </a:solidFill>
              <a:latin typeface="Arial" panose="020B0604020202020204" pitchFamily="34" charset="0"/>
              <a:cs typeface="Arial" panose="020B0604020202020204" pitchFamily="34" charset="0"/>
            </a:endParaRPr>
          </a:p>
        </p:txBody>
      </p:sp>
      <p:cxnSp>
        <p:nvCxnSpPr>
          <p:cNvPr id="42" name="Straight Connector 41">
            <a:extLst>
              <a:ext uri="{FF2B5EF4-FFF2-40B4-BE49-F238E27FC236}">
                <a16:creationId xmlns:a16="http://schemas.microsoft.com/office/drawing/2014/main" id="{455B5A6D-CFDF-EB76-8ACF-332D68C5C603}"/>
              </a:ext>
            </a:extLst>
          </p:cNvPr>
          <p:cNvCxnSpPr>
            <a:cxnSpLocks/>
          </p:cNvCxnSpPr>
          <p:nvPr/>
        </p:nvCxnSpPr>
        <p:spPr>
          <a:xfrm>
            <a:off x="555424" y="5048783"/>
            <a:ext cx="3441901"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9C93ED2-8879-253C-6A60-2828995B7FBE}"/>
              </a:ext>
            </a:extLst>
          </p:cNvPr>
          <p:cNvCxnSpPr>
            <a:cxnSpLocks/>
          </p:cNvCxnSpPr>
          <p:nvPr/>
        </p:nvCxnSpPr>
        <p:spPr>
          <a:xfrm>
            <a:off x="4364650" y="5049549"/>
            <a:ext cx="3463658"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CE0A55D-9DA0-A04A-28BE-E9E5B4427D36}"/>
              </a:ext>
            </a:extLst>
          </p:cNvPr>
          <p:cNvCxnSpPr>
            <a:cxnSpLocks/>
          </p:cNvCxnSpPr>
          <p:nvPr/>
        </p:nvCxnSpPr>
        <p:spPr>
          <a:xfrm>
            <a:off x="8201690" y="5048783"/>
            <a:ext cx="3440146"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sp>
        <p:nvSpPr>
          <p:cNvPr id="50" name="Footer Placeholder 1">
            <a:extLst>
              <a:ext uri="{FF2B5EF4-FFF2-40B4-BE49-F238E27FC236}">
                <a16:creationId xmlns:a16="http://schemas.microsoft.com/office/drawing/2014/main" id="{DB2F93CF-97F0-4083-BF28-04C6A50F2F33}"/>
              </a:ext>
            </a:extLst>
          </p:cNvPr>
          <p:cNvSpPr>
            <a:spLocks noGrp="1"/>
          </p:cNvSpPr>
          <p:nvPr>
            <p:ph type="ftr" sz="quarter" idx="11"/>
          </p:nvPr>
        </p:nvSpPr>
        <p:spPr>
          <a:xfrm>
            <a:off x="552450" y="6492240"/>
            <a:ext cx="1093470" cy="365760"/>
          </a:xfrm>
        </p:spPr>
        <p:txBody>
          <a:bodyPr/>
          <a:lstStyle/>
          <a:p>
            <a:r>
              <a:rPr lang="en-US"/>
              <a:t>© 2026 Equinix, Inc.</a:t>
            </a:r>
          </a:p>
        </p:txBody>
      </p:sp>
      <p:sp>
        <p:nvSpPr>
          <p:cNvPr id="51" name="Slide Number Placeholder 3">
            <a:extLst>
              <a:ext uri="{FF2B5EF4-FFF2-40B4-BE49-F238E27FC236}">
                <a16:creationId xmlns:a16="http://schemas.microsoft.com/office/drawing/2014/main" id="{92185525-7CC4-42B2-D101-83388E546042}"/>
              </a:ext>
            </a:extLst>
          </p:cNvPr>
          <p:cNvSpPr>
            <a:spLocks noGrp="1"/>
          </p:cNvSpPr>
          <p:nvPr>
            <p:ph type="sldNum" sz="quarter" idx="12"/>
          </p:nvPr>
        </p:nvSpPr>
        <p:spPr>
          <a:xfrm>
            <a:off x="1737360" y="6492875"/>
            <a:ext cx="457200" cy="365125"/>
          </a:xfrm>
        </p:spPr>
        <p:txBody>
          <a:bodyPr/>
          <a:lstStyle/>
          <a:p>
            <a:fld id="{F8A89D12-4F33-44AF-85FC-689FEAF79A41}" type="slidenum">
              <a:rPr lang="en-US" smtClean="0"/>
              <a:t>10</a:t>
            </a:fld>
            <a:endParaRPr lang="en-US"/>
          </a:p>
        </p:txBody>
      </p:sp>
      <p:sp>
        <p:nvSpPr>
          <p:cNvPr id="60" name="Rectangle 59">
            <a:extLst>
              <a:ext uri="{FF2B5EF4-FFF2-40B4-BE49-F238E27FC236}">
                <a16:creationId xmlns:a16="http://schemas.microsoft.com/office/drawing/2014/main" id="{8EBE241F-C13D-3BC2-A4D5-1E23D91C0A1F}"/>
              </a:ext>
            </a:extLst>
          </p:cNvPr>
          <p:cNvSpPr/>
          <p:nvPr/>
        </p:nvSpPr>
        <p:spPr>
          <a:xfrm>
            <a:off x="555424"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1</a:t>
            </a:r>
          </a:p>
        </p:txBody>
      </p:sp>
      <p:sp>
        <p:nvSpPr>
          <p:cNvPr id="61" name="Rectangle 60">
            <a:extLst>
              <a:ext uri="{FF2B5EF4-FFF2-40B4-BE49-F238E27FC236}">
                <a16:creationId xmlns:a16="http://schemas.microsoft.com/office/drawing/2014/main" id="{5F6FBDF6-BEF9-3DA0-3421-5483C8894790}"/>
              </a:ext>
            </a:extLst>
          </p:cNvPr>
          <p:cNvSpPr/>
          <p:nvPr/>
        </p:nvSpPr>
        <p:spPr>
          <a:xfrm>
            <a:off x="436465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2</a:t>
            </a:r>
          </a:p>
        </p:txBody>
      </p:sp>
      <p:sp>
        <p:nvSpPr>
          <p:cNvPr id="62" name="Rectangle 61">
            <a:extLst>
              <a:ext uri="{FF2B5EF4-FFF2-40B4-BE49-F238E27FC236}">
                <a16:creationId xmlns:a16="http://schemas.microsoft.com/office/drawing/2014/main" id="{AA7B36F9-87D7-5A8B-2E21-94ECB9C62884}"/>
              </a:ext>
            </a:extLst>
          </p:cNvPr>
          <p:cNvSpPr/>
          <p:nvPr/>
        </p:nvSpPr>
        <p:spPr>
          <a:xfrm>
            <a:off x="820169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3</a:t>
            </a:r>
          </a:p>
        </p:txBody>
      </p:sp>
      <p:sp>
        <p:nvSpPr>
          <p:cNvPr id="12" name="Title 3">
            <a:extLst>
              <a:ext uri="{FF2B5EF4-FFF2-40B4-BE49-F238E27FC236}">
                <a16:creationId xmlns:a16="http://schemas.microsoft.com/office/drawing/2014/main" id="{AFA26050-2740-351D-E150-91B4B5FB1A9D}"/>
              </a:ext>
            </a:extLst>
          </p:cNvPr>
          <p:cNvSpPr txBox="1">
            <a:spLocks/>
          </p:cNvSpPr>
          <p:nvPr/>
        </p:nvSpPr>
        <p:spPr>
          <a:xfrm>
            <a:off x="546079" y="1638474"/>
            <a:ext cx="2585659" cy="294969"/>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US" sz="1400" spc="50">
                <a:solidFill>
                  <a:srgbClr val="7739D9"/>
                </a:solidFill>
              </a:rPr>
              <a:t>ENTERPRISE AI</a:t>
            </a:r>
          </a:p>
        </p:txBody>
      </p:sp>
      <p:sp>
        <p:nvSpPr>
          <p:cNvPr id="4" name="Rectangle 3">
            <a:extLst>
              <a:ext uri="{FF2B5EF4-FFF2-40B4-BE49-F238E27FC236}">
                <a16:creationId xmlns:a16="http://schemas.microsoft.com/office/drawing/2014/main" id="{FE6201EA-0306-5BEF-6AE4-4BB74FDE39EF}"/>
              </a:ext>
            </a:extLst>
          </p:cNvPr>
          <p:cNvSpPr/>
          <p:nvPr/>
        </p:nvSpPr>
        <p:spPr>
          <a:xfrm>
            <a:off x="801825" y="4730070"/>
            <a:ext cx="1120976"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Solution</a:t>
            </a:r>
          </a:p>
        </p:txBody>
      </p:sp>
      <p:sp>
        <p:nvSpPr>
          <p:cNvPr id="13" name="Rectangle 12">
            <a:extLst>
              <a:ext uri="{FF2B5EF4-FFF2-40B4-BE49-F238E27FC236}">
                <a16:creationId xmlns:a16="http://schemas.microsoft.com/office/drawing/2014/main" id="{42383CCC-0CEC-6BCE-2EB1-157034A38BE2}"/>
              </a:ext>
            </a:extLst>
          </p:cNvPr>
          <p:cNvSpPr/>
          <p:nvPr/>
        </p:nvSpPr>
        <p:spPr>
          <a:xfrm>
            <a:off x="4608598" y="4730070"/>
            <a:ext cx="1197116"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Outcomes</a:t>
            </a:r>
          </a:p>
        </p:txBody>
      </p:sp>
      <p:sp>
        <p:nvSpPr>
          <p:cNvPr id="14" name="Rectangle 13">
            <a:extLst>
              <a:ext uri="{FF2B5EF4-FFF2-40B4-BE49-F238E27FC236}">
                <a16:creationId xmlns:a16="http://schemas.microsoft.com/office/drawing/2014/main" id="{6CBAD5D5-7B25-BF65-E7DE-421CC5614343}"/>
              </a:ext>
            </a:extLst>
          </p:cNvPr>
          <p:cNvSpPr/>
          <p:nvPr/>
        </p:nvSpPr>
        <p:spPr>
          <a:xfrm>
            <a:off x="8451406" y="4722650"/>
            <a:ext cx="1990306" cy="3054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a:solidFill>
                  <a:srgbClr val="7739D9"/>
                </a:solidFill>
              </a:rPr>
              <a:t>Benefit</a:t>
            </a:r>
          </a:p>
        </p:txBody>
      </p:sp>
      <p:sp>
        <p:nvSpPr>
          <p:cNvPr id="15" name="TextBox 14">
            <a:extLst>
              <a:ext uri="{FF2B5EF4-FFF2-40B4-BE49-F238E27FC236}">
                <a16:creationId xmlns:a16="http://schemas.microsoft.com/office/drawing/2014/main" id="{6F78A63B-4CD3-CC69-F397-603CEF8A9B6C}"/>
              </a:ext>
            </a:extLst>
          </p:cNvPr>
          <p:cNvSpPr txBox="1"/>
          <p:nvPr/>
        </p:nvSpPr>
        <p:spPr>
          <a:xfrm>
            <a:off x="5437042" y="6385548"/>
            <a:ext cx="5579301" cy="461665"/>
          </a:xfrm>
          <a:prstGeom prst="rect">
            <a:avLst/>
          </a:prstGeom>
          <a:noFill/>
        </p:spPr>
        <p:txBody>
          <a:bodyPr wrap="square">
            <a:spAutoFit/>
          </a:bodyPr>
          <a:lstStyle/>
          <a:p>
            <a:r>
              <a:rPr lang="en-US" sz="800">
                <a:effectLst/>
              </a:rPr>
              <a:t>AWS, Azure, Google Cloud and Oracle Cloud are registered trademarks or trademarks of their respective owners.</a:t>
            </a:r>
            <a:br>
              <a:rPr lang="en-US" sz="800">
                <a:effectLst/>
              </a:rPr>
            </a:br>
            <a:r>
              <a:rPr lang="en-US" sz="800"/>
              <a:t>Equinix Fabric is a registered trademark of Equinix, Inc.</a:t>
            </a:r>
          </a:p>
          <a:p>
            <a:endParaRPr lang="en-US" sz="800"/>
          </a:p>
        </p:txBody>
      </p:sp>
    </p:spTree>
    <p:extLst>
      <p:ext uri="{BB962C8B-B14F-4D97-AF65-F5344CB8AC3E}">
        <p14:creationId xmlns:p14="http://schemas.microsoft.com/office/powerpoint/2010/main" val="1501627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64545-208A-A635-A528-E8916AEA66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8281B0-816C-F2DA-5585-BACEA9727A49}"/>
              </a:ext>
            </a:extLst>
          </p:cNvPr>
          <p:cNvSpPr>
            <a:spLocks noGrp="1"/>
          </p:cNvSpPr>
          <p:nvPr>
            <p:ph type="title"/>
          </p:nvPr>
        </p:nvSpPr>
        <p:spPr>
          <a:xfrm>
            <a:off x="546079" y="1649704"/>
            <a:ext cx="2585659" cy="294969"/>
          </a:xfrm>
        </p:spPr>
        <p:txBody>
          <a:bodyPr/>
          <a:lstStyle/>
          <a:p>
            <a:r>
              <a:rPr lang="en-US" sz="1400" spc="50">
                <a:solidFill>
                  <a:srgbClr val="7739D9"/>
                </a:solidFill>
              </a:rPr>
              <a:t>AI SERVICE PROVIDER</a:t>
            </a:r>
          </a:p>
        </p:txBody>
      </p:sp>
      <p:sp>
        <p:nvSpPr>
          <p:cNvPr id="8" name="TextBox 7">
            <a:extLst>
              <a:ext uri="{FF2B5EF4-FFF2-40B4-BE49-F238E27FC236}">
                <a16:creationId xmlns:a16="http://schemas.microsoft.com/office/drawing/2014/main" id="{EE643C1D-8BC6-87E1-71A2-98E04F3302B4}"/>
              </a:ext>
            </a:extLst>
          </p:cNvPr>
          <p:cNvSpPr txBox="1"/>
          <p:nvPr/>
        </p:nvSpPr>
        <p:spPr>
          <a:xfrm>
            <a:off x="10251429" y="5076246"/>
            <a:ext cx="0" cy="0"/>
          </a:xfrm>
          <a:prstGeom prst="rect">
            <a:avLst/>
          </a:prstGeom>
          <a:noFill/>
        </p:spPr>
        <p:txBody>
          <a:bodyPr wrap="none" lIns="0" tIns="0" rtlCol="0">
            <a:noAutofit/>
          </a:bodyPr>
          <a:lstStyle/>
          <a:p>
            <a:pPr algn="l"/>
            <a:endParaRPr lang="en-NL" sz="1400"/>
          </a:p>
        </p:txBody>
      </p:sp>
      <p:sp>
        <p:nvSpPr>
          <p:cNvPr id="10" name="Title 3">
            <a:extLst>
              <a:ext uri="{FF2B5EF4-FFF2-40B4-BE49-F238E27FC236}">
                <a16:creationId xmlns:a16="http://schemas.microsoft.com/office/drawing/2014/main" id="{0A27171D-0587-15E6-041B-F63D0616990C}"/>
              </a:ext>
            </a:extLst>
          </p:cNvPr>
          <p:cNvSpPr txBox="1">
            <a:spLocks/>
          </p:cNvSpPr>
          <p:nvPr/>
        </p:nvSpPr>
        <p:spPr>
          <a:xfrm>
            <a:off x="550814" y="2241938"/>
            <a:ext cx="2849371" cy="183672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a:lstStyle>
          <a:p>
            <a:r>
              <a:rPr lang="en-GB" sz="2000" err="1">
                <a:solidFill>
                  <a:prstClr val="black"/>
                </a:solidFill>
              </a:rPr>
              <a:t>Groq</a:t>
            </a:r>
            <a:r>
              <a:rPr lang="en-GB" sz="2000">
                <a:solidFill>
                  <a:prstClr val="black"/>
                </a:solidFill>
              </a:rPr>
              <a:t> needed to expand its high-performance infrastructure globally and bring AI inference capacity closer to users across Europe.</a:t>
            </a:r>
            <a:endParaRPr lang="en-US" sz="2000"/>
          </a:p>
        </p:txBody>
      </p:sp>
      <p:cxnSp>
        <p:nvCxnSpPr>
          <p:cNvPr id="11" name="Straight Connector 10">
            <a:extLst>
              <a:ext uri="{FF2B5EF4-FFF2-40B4-BE49-F238E27FC236}">
                <a16:creationId xmlns:a16="http://schemas.microsoft.com/office/drawing/2014/main" id="{BB8ED5A9-F90F-7445-E51D-D015F21F8792}"/>
              </a:ext>
            </a:extLst>
          </p:cNvPr>
          <p:cNvCxnSpPr>
            <a:cxnSpLocks/>
          </p:cNvCxnSpPr>
          <p:nvPr/>
        </p:nvCxnSpPr>
        <p:spPr>
          <a:xfrm>
            <a:off x="548639" y="1991140"/>
            <a:ext cx="286131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138CD4F-74C2-F465-ECE9-FDEF95827A31}"/>
              </a:ext>
            </a:extLst>
          </p:cNvPr>
          <p:cNvSpPr txBox="1"/>
          <p:nvPr/>
        </p:nvSpPr>
        <p:spPr>
          <a:xfrm>
            <a:off x="460639" y="5076246"/>
            <a:ext cx="3531019" cy="814903"/>
          </a:xfrm>
          <a:prstGeom prst="rect">
            <a:avLst/>
          </a:prstGeom>
          <a:noFill/>
        </p:spPr>
        <p:txBody>
          <a:bodyPr wrap="square">
            <a:spAutoFit/>
          </a:bodyPr>
          <a:lstStyle/>
          <a:p>
            <a:pPr marL="0" marR="0" lvl="0" indent="0" algn="l" defTabSz="914431" rtl="0" eaLnBrk="1" fontAlgn="auto" latinLnBrk="0" hangingPunct="1">
              <a:lnSpc>
                <a:spcPct val="11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Interconnected AI inferencing</a:t>
            </a:r>
          </a:p>
          <a:p>
            <a:pPr marL="0" marR="0" lvl="0" indent="0" algn="l" defTabSz="914431" rtl="0" eaLnBrk="1" fontAlgn="auto" latinLnBrk="0" hangingPunct="1">
              <a:lnSpc>
                <a:spcPct val="110000"/>
              </a:lnSpc>
              <a:spcBef>
                <a:spcPts val="0"/>
              </a:spcBef>
              <a:spcAft>
                <a:spcPts val="0"/>
              </a:spcAft>
              <a:buClrTx/>
              <a:buSzTx/>
              <a:buFontTx/>
              <a:buNone/>
              <a:tabLst/>
              <a:defRPr/>
            </a:pPr>
            <a: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AI-ready data </a:t>
            </a:r>
            <a:r>
              <a:rPr kumimoji="0" lang="en-GB" sz="105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center</a:t>
            </a:r>
            <a: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infrastructure for an AI inference platform with simplified, low-latency access to cloud </a:t>
            </a:r>
            <a:b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kumimoji="0" lang="en-GB" sz="105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and network ecosystems.</a:t>
            </a:r>
          </a:p>
        </p:txBody>
      </p:sp>
      <p:sp>
        <p:nvSpPr>
          <p:cNvPr id="23" name="TextBox 22">
            <a:extLst>
              <a:ext uri="{FF2B5EF4-FFF2-40B4-BE49-F238E27FC236}">
                <a16:creationId xmlns:a16="http://schemas.microsoft.com/office/drawing/2014/main" id="{323B45FB-88A3-4C2F-A8E2-962052ABF997}"/>
              </a:ext>
            </a:extLst>
          </p:cNvPr>
          <p:cNvSpPr txBox="1"/>
          <p:nvPr/>
        </p:nvSpPr>
        <p:spPr>
          <a:xfrm>
            <a:off x="4266214" y="5076246"/>
            <a:ext cx="3582584" cy="1272721"/>
          </a:xfrm>
          <a:prstGeom prst="rect">
            <a:avLst/>
          </a:prstGeom>
          <a:noFill/>
        </p:spPr>
        <p:txBody>
          <a:bodyPr wrap="square">
            <a:spAutoFit/>
          </a:bodyPr>
          <a:lstStyle/>
          <a:p>
            <a:pPr marR="0" lvl="0" algn="l" defTabSz="914431" rtl="0" eaLnBrk="1" fontAlgn="auto" latinLnBrk="0" hangingPunct="1">
              <a:lnSpc>
                <a:spcPct val="110000"/>
              </a:lnSpc>
              <a:spcBef>
                <a:spcPts val="0"/>
              </a:spcBef>
              <a:spcAft>
                <a:spcPts val="600"/>
              </a:spcAft>
              <a:buClrTx/>
              <a:buSzTx/>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Fast deployment</a:t>
            </a:r>
            <a:b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br>
            <a:r>
              <a:rPr lang="en-GB" sz="1050">
                <a:solidFill>
                  <a:prstClr val="black"/>
                </a:solidFill>
                <a:latin typeface="Arial" panose="020B0604020202020204" pitchFamily="34" charset="0"/>
                <a:cs typeface="Arial" panose="020B0604020202020204" pitchFamily="34" charset="0"/>
              </a:rPr>
              <a:t>Rapid deployment unlocks AI ambitions immediately, </a:t>
            </a:r>
            <a:br>
              <a:rPr lang="en-GB" sz="1050">
                <a:solidFill>
                  <a:prstClr val="black"/>
                </a:solidFill>
                <a:latin typeface="Arial" panose="020B0604020202020204" pitchFamily="34" charset="0"/>
                <a:cs typeface="Arial" panose="020B0604020202020204" pitchFamily="34" charset="0"/>
              </a:rPr>
            </a:br>
            <a:r>
              <a:rPr lang="en-GB" sz="1050">
                <a:solidFill>
                  <a:prstClr val="black"/>
                </a:solidFill>
                <a:latin typeface="Arial" panose="020B0604020202020204" pitchFamily="34" charset="0"/>
                <a:cs typeface="Arial" panose="020B0604020202020204" pitchFamily="34" charset="0"/>
              </a:rPr>
              <a:t>not months from now.</a:t>
            </a:r>
          </a:p>
          <a:p>
            <a:pPr marR="0" lvl="0" algn="l" defTabSz="914431" rtl="0" eaLnBrk="1" fontAlgn="auto" latinLnBrk="0" hangingPunct="1">
              <a:lnSpc>
                <a:spcPct val="110000"/>
              </a:lnSpc>
              <a:spcBef>
                <a:spcPts val="0"/>
              </a:spcBef>
              <a:spcAft>
                <a:spcPts val="600"/>
              </a:spcAft>
              <a:buClrTx/>
              <a:buSzTx/>
              <a:tabLst/>
              <a:defRPr/>
            </a:pPr>
            <a:r>
              <a:rPr lang="en-GB" sz="1200" b="1">
                <a:solidFill>
                  <a:prstClr val="black"/>
                </a:solidFill>
                <a:latin typeface="Arial" panose="020B0604020202020204" pitchFamily="34" charset="0"/>
                <a:cs typeface="Arial" panose="020B0604020202020204" pitchFamily="34" charset="0"/>
              </a:rPr>
              <a:t>Ecosystem access</a:t>
            </a:r>
            <a:br>
              <a:rPr lang="en-GB" sz="1200" b="1">
                <a:solidFill>
                  <a:prstClr val="black"/>
                </a:solidFill>
                <a:latin typeface="Arial" panose="020B0604020202020204" pitchFamily="34" charset="0"/>
                <a:cs typeface="Arial" panose="020B0604020202020204" pitchFamily="34" charset="0"/>
              </a:rPr>
            </a:br>
            <a:r>
              <a:rPr lang="en-GB" sz="1050">
                <a:solidFill>
                  <a:prstClr val="black"/>
                </a:solidFill>
                <a:latin typeface="Arial" panose="020B0604020202020204" pitchFamily="34" charset="0"/>
                <a:cs typeface="Arial" panose="020B0604020202020204" pitchFamily="34" charset="0"/>
              </a:rPr>
              <a:t>Ability to connect with partners and service providers privately and in real time.</a:t>
            </a:r>
          </a:p>
        </p:txBody>
      </p:sp>
      <p:sp>
        <p:nvSpPr>
          <p:cNvPr id="24" name="TextBox 23">
            <a:extLst>
              <a:ext uri="{FF2B5EF4-FFF2-40B4-BE49-F238E27FC236}">
                <a16:creationId xmlns:a16="http://schemas.microsoft.com/office/drawing/2014/main" id="{F6D227AC-419C-9FDC-F052-00629DB6A217}"/>
              </a:ext>
            </a:extLst>
          </p:cNvPr>
          <p:cNvSpPr txBox="1"/>
          <p:nvPr/>
        </p:nvSpPr>
        <p:spPr>
          <a:xfrm>
            <a:off x="8115410" y="5076246"/>
            <a:ext cx="3679958" cy="1094980"/>
          </a:xfrm>
          <a:prstGeom prst="rect">
            <a:avLst/>
          </a:prstGeom>
          <a:noFill/>
        </p:spPr>
        <p:txBody>
          <a:bodyPr wrap="square" lIns="91440" tIns="45720" rIns="91440" bIns="45720" anchor="t">
            <a:spAutoFit/>
          </a:bodyPr>
          <a:lstStyle/>
          <a:p>
            <a:pPr lvl="0" defTabSz="914431">
              <a:lnSpc>
                <a:spcPct val="110000"/>
              </a:lnSpc>
              <a:spcAft>
                <a:spcPts val="600"/>
              </a:spcAft>
              <a:defRPr/>
            </a:pPr>
            <a:r>
              <a:rPr lang="en-GB" sz="1200" b="1">
                <a:solidFill>
                  <a:prstClr val="black"/>
                </a:solidFill>
                <a:latin typeface="Arial"/>
                <a:cs typeface="Arial"/>
              </a:rPr>
              <a:t>Better access with lower latency</a:t>
            </a:r>
            <a:br>
              <a:rPr lang="en-GB" sz="1200" b="1">
                <a:latin typeface="Arial" panose="020B0604020202020204" pitchFamily="34" charset="0"/>
                <a:cs typeface="Arial" panose="020B0604020202020204" pitchFamily="34" charset="0"/>
              </a:rPr>
            </a:br>
            <a:r>
              <a:rPr lang="en-US" sz="1050">
                <a:solidFill>
                  <a:prstClr val="black"/>
                </a:solidFill>
                <a:latin typeface="Arial"/>
                <a:cs typeface="Arial"/>
              </a:rPr>
              <a:t>Faster response times for user networks in Europe.</a:t>
            </a:r>
          </a:p>
          <a:p>
            <a:pPr lvl="0" defTabSz="914431">
              <a:lnSpc>
                <a:spcPct val="110000"/>
              </a:lnSpc>
              <a:spcAft>
                <a:spcPts val="600"/>
              </a:spcAft>
              <a:defRPr/>
            </a:pPr>
            <a:r>
              <a:rPr lang="en-US" sz="1200" b="1">
                <a:solidFill>
                  <a:prstClr val="black"/>
                </a:solidFill>
                <a:latin typeface="Arial"/>
                <a:cs typeface="Arial"/>
              </a:rPr>
              <a:t>AI sovereignty</a:t>
            </a:r>
            <a:br>
              <a:rPr lang="en-US" sz="1200" b="1">
                <a:latin typeface="Arial" panose="020B0604020202020204" pitchFamily="34" charset="0"/>
                <a:cs typeface="Arial" panose="020B0604020202020204" pitchFamily="34" charset="0"/>
              </a:rPr>
            </a:br>
            <a:r>
              <a:rPr lang="en-US" sz="1050">
                <a:solidFill>
                  <a:prstClr val="black"/>
                </a:solidFill>
                <a:latin typeface="Arial"/>
                <a:cs typeface="Arial"/>
              </a:rPr>
              <a:t>Data governance aligned with regional privacy and sovereignty expectations.</a:t>
            </a:r>
          </a:p>
        </p:txBody>
      </p:sp>
      <p:sp>
        <p:nvSpPr>
          <p:cNvPr id="50" name="Footer Placeholder 1">
            <a:extLst>
              <a:ext uri="{FF2B5EF4-FFF2-40B4-BE49-F238E27FC236}">
                <a16:creationId xmlns:a16="http://schemas.microsoft.com/office/drawing/2014/main" id="{5FCB7C8F-C94D-4A57-392A-7D9D13C5EC12}"/>
              </a:ext>
            </a:extLst>
          </p:cNvPr>
          <p:cNvSpPr>
            <a:spLocks noGrp="1"/>
          </p:cNvSpPr>
          <p:nvPr>
            <p:ph type="ftr" sz="quarter" idx="11"/>
          </p:nvPr>
        </p:nvSpPr>
        <p:spPr>
          <a:xfrm>
            <a:off x="552450" y="6492240"/>
            <a:ext cx="1093470" cy="365760"/>
          </a:xfrm>
        </p:spPr>
        <p:txBody>
          <a:bodyPr/>
          <a:lstStyle/>
          <a:p>
            <a:r>
              <a:rPr lang="en-US"/>
              <a:t>© 2026 Equinix, Inc.</a:t>
            </a:r>
          </a:p>
        </p:txBody>
      </p:sp>
      <p:sp>
        <p:nvSpPr>
          <p:cNvPr id="51" name="Slide Number Placeholder 3">
            <a:extLst>
              <a:ext uri="{FF2B5EF4-FFF2-40B4-BE49-F238E27FC236}">
                <a16:creationId xmlns:a16="http://schemas.microsoft.com/office/drawing/2014/main" id="{21EA04EA-CF2C-DCF6-8451-DD933A155B58}"/>
              </a:ext>
            </a:extLst>
          </p:cNvPr>
          <p:cNvSpPr>
            <a:spLocks noGrp="1"/>
          </p:cNvSpPr>
          <p:nvPr>
            <p:ph type="sldNum" sz="quarter" idx="12"/>
          </p:nvPr>
        </p:nvSpPr>
        <p:spPr>
          <a:xfrm>
            <a:off x="1737360" y="6492875"/>
            <a:ext cx="457200" cy="365125"/>
          </a:xfrm>
        </p:spPr>
        <p:txBody>
          <a:bodyPr/>
          <a:lstStyle/>
          <a:p>
            <a:fld id="{F8A89D12-4F33-44AF-85FC-689FEAF79A41}" type="slidenum">
              <a:rPr lang="en-US" smtClean="0"/>
              <a:t>11</a:t>
            </a:fld>
            <a:endParaRPr lang="en-US"/>
          </a:p>
        </p:txBody>
      </p:sp>
      <p:grpSp>
        <p:nvGrpSpPr>
          <p:cNvPr id="195" name="Group 194">
            <a:extLst>
              <a:ext uri="{FF2B5EF4-FFF2-40B4-BE49-F238E27FC236}">
                <a16:creationId xmlns:a16="http://schemas.microsoft.com/office/drawing/2014/main" id="{2A42C2AB-4B51-FCD7-97E1-6D7C21A8A811}"/>
              </a:ext>
            </a:extLst>
          </p:cNvPr>
          <p:cNvGrpSpPr/>
          <p:nvPr/>
        </p:nvGrpSpPr>
        <p:grpSpPr>
          <a:xfrm>
            <a:off x="3729706" y="696899"/>
            <a:ext cx="7966650" cy="3739677"/>
            <a:chOff x="3695840" y="664815"/>
            <a:chExt cx="7966650" cy="3739677"/>
          </a:xfrm>
        </p:grpSpPr>
        <p:sp>
          <p:nvSpPr>
            <p:cNvPr id="14" name="Rectangle 13">
              <a:extLst>
                <a:ext uri="{FF2B5EF4-FFF2-40B4-BE49-F238E27FC236}">
                  <a16:creationId xmlns:a16="http://schemas.microsoft.com/office/drawing/2014/main" id="{7FDD7196-5168-581B-D5EF-F882B99F284F}"/>
                </a:ext>
              </a:extLst>
            </p:cNvPr>
            <p:cNvSpPr/>
            <p:nvPr/>
          </p:nvSpPr>
          <p:spPr>
            <a:xfrm>
              <a:off x="5518911" y="664815"/>
              <a:ext cx="4742889" cy="3516865"/>
            </a:xfrm>
            <a:prstGeom prst="rect">
              <a:avLst/>
            </a:prstGeom>
            <a:solidFill>
              <a:schemeClr val="tx2">
                <a:lumMod val="40000"/>
                <a:lumOff val="60000"/>
              </a:schemeClr>
            </a:solidFill>
            <a:ln w="38100">
              <a:noFill/>
            </a:ln>
          </p:spPr>
          <p:style>
            <a:lnRef idx="2">
              <a:schemeClr val="accent1">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pic>
          <p:nvPicPr>
            <p:cNvPr id="15" name="Graphic 14">
              <a:extLst>
                <a:ext uri="{FF2B5EF4-FFF2-40B4-BE49-F238E27FC236}">
                  <a16:creationId xmlns:a16="http://schemas.microsoft.com/office/drawing/2014/main" id="{7D728C5C-8583-16B5-8687-75999240B9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8814" y="785718"/>
              <a:ext cx="1128299" cy="164592"/>
            </a:xfrm>
            <a:prstGeom prst="rect">
              <a:avLst/>
            </a:prstGeom>
          </p:spPr>
        </p:pic>
        <p:grpSp>
          <p:nvGrpSpPr>
            <p:cNvPr id="16" name="Group 15">
              <a:extLst>
                <a:ext uri="{FF2B5EF4-FFF2-40B4-BE49-F238E27FC236}">
                  <a16:creationId xmlns:a16="http://schemas.microsoft.com/office/drawing/2014/main" id="{67F40FC8-E9F0-40D4-92E2-6EEF340C09F8}"/>
                </a:ext>
              </a:extLst>
            </p:cNvPr>
            <p:cNvGrpSpPr/>
            <p:nvPr/>
          </p:nvGrpSpPr>
          <p:grpSpPr>
            <a:xfrm>
              <a:off x="5663002" y="1166743"/>
              <a:ext cx="2185795" cy="811481"/>
              <a:chOff x="3507619" y="3722797"/>
              <a:chExt cx="2428661" cy="901645"/>
            </a:xfrm>
          </p:grpSpPr>
          <p:sp>
            <p:nvSpPr>
              <p:cNvPr id="17" name="Rectangle 16">
                <a:extLst>
                  <a:ext uri="{FF2B5EF4-FFF2-40B4-BE49-F238E27FC236}">
                    <a16:creationId xmlns:a16="http://schemas.microsoft.com/office/drawing/2014/main" id="{7D22CCE6-7129-74E0-A02F-A6D3A71219F4}"/>
                  </a:ext>
                </a:extLst>
              </p:cNvPr>
              <p:cNvSpPr/>
              <p:nvPr/>
            </p:nvSpPr>
            <p:spPr>
              <a:xfrm>
                <a:off x="3507619" y="4026677"/>
                <a:ext cx="2420882" cy="597765"/>
              </a:xfrm>
              <a:prstGeom prst="rect">
                <a:avLst/>
              </a:pr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square" lIns="118872" tIns="54864" rtlCol="0" anchor="t" anchorCtr="0">
                <a:noAutofit/>
              </a:bodyPr>
              <a:lstStyle/>
              <a:p>
                <a:pPr>
                  <a:spcBef>
                    <a:spcPts val="100"/>
                  </a:spcBef>
                  <a:spcAft>
                    <a:spcPts val="200"/>
                  </a:spcAft>
                </a:pPr>
                <a:endParaRPr lang="en-US" sz="900">
                  <a:solidFill>
                    <a:schemeClr val="tx1"/>
                  </a:solidFill>
                </a:endParaRPr>
              </a:p>
            </p:txBody>
          </p:sp>
          <p:grpSp>
            <p:nvGrpSpPr>
              <p:cNvPr id="18" name="Group 17">
                <a:extLst>
                  <a:ext uri="{FF2B5EF4-FFF2-40B4-BE49-F238E27FC236}">
                    <a16:creationId xmlns:a16="http://schemas.microsoft.com/office/drawing/2014/main" id="{1FC3E35B-57C9-A327-0026-62F64E7F5D02}"/>
                  </a:ext>
                </a:extLst>
              </p:cNvPr>
              <p:cNvGrpSpPr/>
              <p:nvPr/>
            </p:nvGrpSpPr>
            <p:grpSpPr>
              <a:xfrm>
                <a:off x="3507619" y="3722797"/>
                <a:ext cx="2428661" cy="302400"/>
                <a:chOff x="3507619" y="3722797"/>
                <a:chExt cx="2428661" cy="302400"/>
              </a:xfrm>
            </p:grpSpPr>
            <p:sp>
              <p:nvSpPr>
                <p:cNvPr id="20" name="Rectangle 19">
                  <a:extLst>
                    <a:ext uri="{FF2B5EF4-FFF2-40B4-BE49-F238E27FC236}">
                      <a16:creationId xmlns:a16="http://schemas.microsoft.com/office/drawing/2014/main" id="{D2C7EC9B-A37C-0088-ACD1-7B2ABC74AD25}"/>
                    </a:ext>
                  </a:extLst>
                </p:cNvPr>
                <p:cNvSpPr/>
                <p:nvPr/>
              </p:nvSpPr>
              <p:spPr>
                <a:xfrm>
                  <a:off x="3507619" y="3722797"/>
                  <a:ext cx="2428661" cy="30240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Private Cage: </a:t>
                  </a:r>
                  <a:r>
                    <a:rPr lang="en-US" sz="900" b="1" err="1">
                      <a:solidFill>
                        <a:schemeClr val="bg1"/>
                      </a:solidFill>
                    </a:rPr>
                    <a:t>Groq</a:t>
                  </a:r>
                  <a:endParaRPr lang="en-US" sz="900" b="1" baseline="30000">
                    <a:solidFill>
                      <a:schemeClr val="bg1"/>
                    </a:solidFill>
                  </a:endParaRPr>
                </a:p>
              </p:txBody>
            </p:sp>
            <p:pic>
              <p:nvPicPr>
                <p:cNvPr id="21" name="Graphic 20">
                  <a:extLst>
                    <a:ext uri="{FF2B5EF4-FFF2-40B4-BE49-F238E27FC236}">
                      <a16:creationId xmlns:a16="http://schemas.microsoft.com/office/drawing/2014/main" id="{534046DA-4710-AD40-A144-163F1239A1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99006" y="3768467"/>
                  <a:ext cx="191070" cy="213286"/>
                </a:xfrm>
                <a:prstGeom prst="rect">
                  <a:avLst/>
                </a:prstGeom>
              </p:spPr>
            </p:pic>
          </p:grpSp>
        </p:grpSp>
        <p:grpSp>
          <p:nvGrpSpPr>
            <p:cNvPr id="26" name="Group 25">
              <a:extLst>
                <a:ext uri="{FF2B5EF4-FFF2-40B4-BE49-F238E27FC236}">
                  <a16:creationId xmlns:a16="http://schemas.microsoft.com/office/drawing/2014/main" id="{DF4AF1F6-C3A4-C192-7E35-5A78D0D5C4F4}"/>
                </a:ext>
              </a:extLst>
            </p:cNvPr>
            <p:cNvGrpSpPr/>
            <p:nvPr/>
          </p:nvGrpSpPr>
          <p:grpSpPr>
            <a:xfrm>
              <a:off x="5763571" y="1546072"/>
              <a:ext cx="1977656" cy="273492"/>
              <a:chOff x="5272946" y="3587071"/>
              <a:chExt cx="2197396" cy="303880"/>
            </a:xfrm>
          </p:grpSpPr>
          <p:sp>
            <p:nvSpPr>
              <p:cNvPr id="27" name="Rectangle 26">
                <a:extLst>
                  <a:ext uri="{FF2B5EF4-FFF2-40B4-BE49-F238E27FC236}">
                    <a16:creationId xmlns:a16="http://schemas.microsoft.com/office/drawing/2014/main" id="{C2391AD8-F69E-8B08-5A24-54A37C3534CF}"/>
                  </a:ext>
                </a:extLst>
              </p:cNvPr>
              <p:cNvSpPr/>
              <p:nvPr/>
            </p:nvSpPr>
            <p:spPr>
              <a:xfrm>
                <a:off x="5272946" y="3587071"/>
                <a:ext cx="2197396" cy="303880"/>
              </a:xfrm>
              <a:prstGeom prst="rect">
                <a:avLst/>
              </a:prstGeom>
              <a:solidFill>
                <a:srgbClr val="E91C24"/>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err="1">
                    <a:solidFill>
                      <a:schemeClr val="bg1"/>
                    </a:solidFill>
                  </a:rPr>
                  <a:t>GroqCloud</a:t>
                </a:r>
                <a:r>
                  <a:rPr lang="en-US" sz="900" b="1">
                    <a:solidFill>
                      <a:schemeClr val="bg1"/>
                    </a:solidFill>
                  </a:rPr>
                  <a:t>™ Platform</a:t>
                </a:r>
              </a:p>
            </p:txBody>
          </p:sp>
          <p:pic>
            <p:nvPicPr>
              <p:cNvPr id="29" name="Graphic 28">
                <a:extLst>
                  <a:ext uri="{FF2B5EF4-FFF2-40B4-BE49-F238E27FC236}">
                    <a16:creationId xmlns:a16="http://schemas.microsoft.com/office/drawing/2014/main" id="{048C4996-9571-229B-0975-917C8AEDB8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47960" y="3646163"/>
                <a:ext cx="232116" cy="185693"/>
              </a:xfrm>
              <a:prstGeom prst="rect">
                <a:avLst/>
              </a:prstGeom>
            </p:spPr>
          </p:pic>
        </p:grpSp>
        <p:sp>
          <p:nvSpPr>
            <p:cNvPr id="30" name="Rectangle 29">
              <a:extLst>
                <a:ext uri="{FF2B5EF4-FFF2-40B4-BE49-F238E27FC236}">
                  <a16:creationId xmlns:a16="http://schemas.microsoft.com/office/drawing/2014/main" id="{685D142F-D079-6278-E04F-425615931B3A}"/>
                </a:ext>
              </a:extLst>
            </p:cNvPr>
            <p:cNvSpPr/>
            <p:nvPr/>
          </p:nvSpPr>
          <p:spPr>
            <a:xfrm>
              <a:off x="3695840" y="1163316"/>
              <a:ext cx="1684964" cy="2099417"/>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wrap="none" lIns="137160" tIns="91440" rIns="137160" bIns="91440" rtlCol="0" anchor="t" anchorCtr="0"/>
            <a:lstStyle/>
            <a:p>
              <a:pPr>
                <a:tabLst>
                  <a:tab pos="3262313" algn="r"/>
                </a:tabLst>
              </a:pPr>
              <a:r>
                <a:rPr lang="en-US" sz="900" b="1">
                  <a:solidFill>
                    <a:schemeClr val="tx1"/>
                  </a:solidFill>
                  <a:latin typeface="Arial" panose="020B0604020202020204" pitchFamily="34" charset="0"/>
                  <a:cs typeface="Arial" panose="020B0604020202020204" pitchFamily="34" charset="0"/>
                </a:rPr>
                <a:t>Other Customer </a:t>
              </a:r>
              <a:br>
                <a:rPr lang="en-US" sz="900" b="1">
                  <a:solidFill>
                    <a:schemeClr val="tx1"/>
                  </a:solidFill>
                  <a:latin typeface="Arial" panose="020B0604020202020204" pitchFamily="34" charset="0"/>
                  <a:cs typeface="Arial" panose="020B0604020202020204" pitchFamily="34" charset="0"/>
                </a:rPr>
              </a:br>
              <a:r>
                <a:rPr lang="en-US" sz="900" b="1">
                  <a:solidFill>
                    <a:schemeClr val="tx1"/>
                  </a:solidFill>
                  <a:latin typeface="Arial" panose="020B0604020202020204" pitchFamily="34" charset="0"/>
                  <a:cs typeface="Arial" panose="020B0604020202020204" pitchFamily="34" charset="0"/>
                </a:rPr>
                <a:t>Environments</a:t>
              </a:r>
              <a:endParaRPr lang="it-IT" sz="900">
                <a:solidFill>
                  <a:schemeClr val="tx1"/>
                </a:solidFill>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D6488E30-6336-F385-7435-BB8D89132526}"/>
                </a:ext>
              </a:extLst>
            </p:cNvPr>
            <p:cNvGrpSpPr/>
            <p:nvPr/>
          </p:nvGrpSpPr>
          <p:grpSpPr>
            <a:xfrm>
              <a:off x="3840661" y="2075850"/>
              <a:ext cx="1303017" cy="273492"/>
              <a:chOff x="1938534" y="4188449"/>
              <a:chExt cx="1447797" cy="303880"/>
            </a:xfrm>
          </p:grpSpPr>
          <p:sp>
            <p:nvSpPr>
              <p:cNvPr id="34" name="Rectangle 33">
                <a:extLst>
                  <a:ext uri="{FF2B5EF4-FFF2-40B4-BE49-F238E27FC236}">
                    <a16:creationId xmlns:a16="http://schemas.microsoft.com/office/drawing/2014/main" id="{73B951DD-300E-4195-A214-6BC9D67DD5E9}"/>
                  </a:ext>
                </a:extLst>
              </p:cNvPr>
              <p:cNvSpPr/>
              <p:nvPr/>
            </p:nvSpPr>
            <p:spPr>
              <a:xfrm>
                <a:off x="1938534" y="4188449"/>
                <a:ext cx="1447797"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WAN</a:t>
                </a:r>
              </a:p>
            </p:txBody>
          </p:sp>
          <p:sp>
            <p:nvSpPr>
              <p:cNvPr id="35" name="Graphic 89">
                <a:extLst>
                  <a:ext uri="{FF2B5EF4-FFF2-40B4-BE49-F238E27FC236}">
                    <a16:creationId xmlns:a16="http://schemas.microsoft.com/office/drawing/2014/main" id="{B268EF4E-0BA6-AAAC-84BF-738D561E2EDE}"/>
                  </a:ext>
                </a:extLst>
              </p:cNvPr>
              <p:cNvSpPr>
                <a:spLocks noChangeAspect="1"/>
              </p:cNvSpPr>
              <p:nvPr/>
            </p:nvSpPr>
            <p:spPr>
              <a:xfrm>
                <a:off x="2031453" y="4237514"/>
                <a:ext cx="181948" cy="203450"/>
              </a:xfrm>
              <a:custGeom>
                <a:avLst/>
                <a:gdLst>
                  <a:gd name="connsiteX0" fmla="*/ 223709 w 273401"/>
                  <a:gd name="connsiteY0" fmla="*/ 183929 h 305712"/>
                  <a:gd name="connsiteX1" fmla="*/ 221501 w 273401"/>
                  <a:gd name="connsiteY1" fmla="*/ 185302 h 305712"/>
                  <a:gd name="connsiteX2" fmla="*/ 181473 w 273401"/>
                  <a:gd name="connsiteY2" fmla="*/ 162199 h 305712"/>
                  <a:gd name="connsiteX3" fmla="*/ 182367 w 273401"/>
                  <a:gd name="connsiteY3" fmla="*/ 153184 h 305712"/>
                  <a:gd name="connsiteX4" fmla="*/ 181353 w 273401"/>
                  <a:gd name="connsiteY4" fmla="*/ 143573 h 305712"/>
                  <a:gd name="connsiteX5" fmla="*/ 221501 w 273401"/>
                  <a:gd name="connsiteY5" fmla="*/ 120410 h 305712"/>
                  <a:gd name="connsiteX6" fmla="*/ 240173 w 273401"/>
                  <a:gd name="connsiteY6" fmla="*/ 126201 h 305712"/>
                  <a:gd name="connsiteX7" fmla="*/ 273402 w 273401"/>
                  <a:gd name="connsiteY7" fmla="*/ 93068 h 305712"/>
                  <a:gd name="connsiteX8" fmla="*/ 240293 w 273401"/>
                  <a:gd name="connsiteY8" fmla="*/ 59816 h 305712"/>
                  <a:gd name="connsiteX9" fmla="*/ 207065 w 273401"/>
                  <a:gd name="connsiteY9" fmla="*/ 92949 h 305712"/>
                  <a:gd name="connsiteX10" fmla="*/ 207184 w 273401"/>
                  <a:gd name="connsiteY10" fmla="*/ 95575 h 305712"/>
                  <a:gd name="connsiteX11" fmla="*/ 166857 w 273401"/>
                  <a:gd name="connsiteY11" fmla="*/ 118858 h 305712"/>
                  <a:gd name="connsiteX12" fmla="*/ 150989 w 273401"/>
                  <a:gd name="connsiteY12" fmla="*/ 109724 h 305712"/>
                  <a:gd name="connsiteX13" fmla="*/ 150989 w 273401"/>
                  <a:gd name="connsiteY13" fmla="*/ 63099 h 305712"/>
                  <a:gd name="connsiteX14" fmla="*/ 165366 w 273401"/>
                  <a:gd name="connsiteY14" fmla="*/ 49846 h 305712"/>
                  <a:gd name="connsiteX15" fmla="*/ 153315 w 273401"/>
                  <a:gd name="connsiteY15" fmla="*/ 4476 h 305712"/>
                  <a:gd name="connsiteX16" fmla="*/ 107977 w 273401"/>
                  <a:gd name="connsiteY16" fmla="*/ 16535 h 305712"/>
                  <a:gd name="connsiteX17" fmla="*/ 120028 w 273401"/>
                  <a:gd name="connsiteY17" fmla="*/ 61905 h 305712"/>
                  <a:gd name="connsiteX18" fmla="*/ 122354 w 273401"/>
                  <a:gd name="connsiteY18" fmla="*/ 63099 h 305712"/>
                  <a:gd name="connsiteX19" fmla="*/ 122354 w 273401"/>
                  <a:gd name="connsiteY19" fmla="*/ 109724 h 305712"/>
                  <a:gd name="connsiteX20" fmla="*/ 106486 w 273401"/>
                  <a:gd name="connsiteY20" fmla="*/ 118858 h 305712"/>
                  <a:gd name="connsiteX21" fmla="*/ 66159 w 273401"/>
                  <a:gd name="connsiteY21" fmla="*/ 95575 h 305712"/>
                  <a:gd name="connsiteX22" fmla="*/ 61864 w 273401"/>
                  <a:gd name="connsiteY22" fmla="*/ 76472 h 305712"/>
                  <a:gd name="connsiteX23" fmla="*/ 16585 w 273401"/>
                  <a:gd name="connsiteY23" fmla="*/ 64234 h 305712"/>
                  <a:gd name="connsiteX24" fmla="*/ 4416 w 273401"/>
                  <a:gd name="connsiteY24" fmla="*/ 109605 h 305712"/>
                  <a:gd name="connsiteX25" fmla="*/ 49694 w 273401"/>
                  <a:gd name="connsiteY25" fmla="*/ 121843 h 305712"/>
                  <a:gd name="connsiteX26" fmla="*/ 51901 w 273401"/>
                  <a:gd name="connsiteY26" fmla="*/ 120470 h 305712"/>
                  <a:gd name="connsiteX27" fmla="*/ 92049 w 273401"/>
                  <a:gd name="connsiteY27" fmla="*/ 143633 h 305712"/>
                  <a:gd name="connsiteX28" fmla="*/ 91035 w 273401"/>
                  <a:gd name="connsiteY28" fmla="*/ 153244 h 305712"/>
                  <a:gd name="connsiteX29" fmla="*/ 91930 w 273401"/>
                  <a:gd name="connsiteY29" fmla="*/ 162259 h 305712"/>
                  <a:gd name="connsiteX30" fmla="*/ 51901 w 273401"/>
                  <a:gd name="connsiteY30" fmla="*/ 185362 h 305712"/>
                  <a:gd name="connsiteX31" fmla="*/ 33229 w 273401"/>
                  <a:gd name="connsiteY31" fmla="*/ 179571 h 305712"/>
                  <a:gd name="connsiteX32" fmla="*/ 1 w 273401"/>
                  <a:gd name="connsiteY32" fmla="*/ 212704 h 305712"/>
                  <a:gd name="connsiteX33" fmla="*/ 33110 w 273401"/>
                  <a:gd name="connsiteY33" fmla="*/ 245956 h 305712"/>
                  <a:gd name="connsiteX34" fmla="*/ 66338 w 273401"/>
                  <a:gd name="connsiteY34" fmla="*/ 212823 h 305712"/>
                  <a:gd name="connsiteX35" fmla="*/ 66219 w 273401"/>
                  <a:gd name="connsiteY35" fmla="*/ 210196 h 305712"/>
                  <a:gd name="connsiteX36" fmla="*/ 106068 w 273401"/>
                  <a:gd name="connsiteY36" fmla="*/ 187153 h 305712"/>
                  <a:gd name="connsiteX37" fmla="*/ 122354 w 273401"/>
                  <a:gd name="connsiteY37" fmla="*/ 196645 h 305712"/>
                  <a:gd name="connsiteX38" fmla="*/ 122354 w 273401"/>
                  <a:gd name="connsiteY38" fmla="*/ 242613 h 305712"/>
                  <a:gd name="connsiteX39" fmla="*/ 107977 w 273401"/>
                  <a:gd name="connsiteY39" fmla="*/ 255866 h 305712"/>
                  <a:gd name="connsiteX40" fmla="*/ 120028 w 273401"/>
                  <a:gd name="connsiteY40" fmla="*/ 301237 h 305712"/>
                  <a:gd name="connsiteX41" fmla="*/ 165366 w 273401"/>
                  <a:gd name="connsiteY41" fmla="*/ 289177 h 305712"/>
                  <a:gd name="connsiteX42" fmla="*/ 153315 w 273401"/>
                  <a:gd name="connsiteY42" fmla="*/ 243807 h 305712"/>
                  <a:gd name="connsiteX43" fmla="*/ 150989 w 273401"/>
                  <a:gd name="connsiteY43" fmla="*/ 242613 h 305712"/>
                  <a:gd name="connsiteX44" fmla="*/ 150989 w 273401"/>
                  <a:gd name="connsiteY44" fmla="*/ 196645 h 305712"/>
                  <a:gd name="connsiteX45" fmla="*/ 167275 w 273401"/>
                  <a:gd name="connsiteY45" fmla="*/ 187153 h 305712"/>
                  <a:gd name="connsiteX46" fmla="*/ 207124 w 273401"/>
                  <a:gd name="connsiteY46" fmla="*/ 210196 h 305712"/>
                  <a:gd name="connsiteX47" fmla="*/ 211420 w 273401"/>
                  <a:gd name="connsiteY47" fmla="*/ 229300 h 305712"/>
                  <a:gd name="connsiteX48" fmla="*/ 256698 w 273401"/>
                  <a:gd name="connsiteY48" fmla="*/ 241538 h 305712"/>
                  <a:gd name="connsiteX49" fmla="*/ 268927 w 273401"/>
                  <a:gd name="connsiteY49" fmla="*/ 196227 h 305712"/>
                  <a:gd name="connsiteX50" fmla="*/ 223709 w 273401"/>
                  <a:gd name="connsiteY50" fmla="*/ 183929 h 30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3401" h="305712">
                    <a:moveTo>
                      <a:pt x="223709" y="183929"/>
                    </a:moveTo>
                    <a:cubicBezTo>
                      <a:pt x="222933" y="184347"/>
                      <a:pt x="222217" y="184825"/>
                      <a:pt x="221501" y="185302"/>
                    </a:cubicBezTo>
                    <a:lnTo>
                      <a:pt x="181473" y="162199"/>
                    </a:lnTo>
                    <a:cubicBezTo>
                      <a:pt x="182069" y="159274"/>
                      <a:pt x="182367" y="156289"/>
                      <a:pt x="182367" y="153184"/>
                    </a:cubicBezTo>
                    <a:cubicBezTo>
                      <a:pt x="182367" y="149901"/>
                      <a:pt x="182010" y="146677"/>
                      <a:pt x="181353" y="143573"/>
                    </a:cubicBezTo>
                    <a:lnTo>
                      <a:pt x="221501" y="120410"/>
                    </a:lnTo>
                    <a:cubicBezTo>
                      <a:pt x="226811" y="124052"/>
                      <a:pt x="233253" y="126201"/>
                      <a:pt x="240173" y="126201"/>
                    </a:cubicBezTo>
                    <a:cubicBezTo>
                      <a:pt x="258488" y="126260"/>
                      <a:pt x="273342" y="111395"/>
                      <a:pt x="273402" y="93068"/>
                    </a:cubicBezTo>
                    <a:cubicBezTo>
                      <a:pt x="273461" y="74741"/>
                      <a:pt x="258607" y="59876"/>
                      <a:pt x="240293" y="59816"/>
                    </a:cubicBezTo>
                    <a:cubicBezTo>
                      <a:pt x="221979" y="59756"/>
                      <a:pt x="207124" y="74621"/>
                      <a:pt x="207065" y="92949"/>
                    </a:cubicBezTo>
                    <a:cubicBezTo>
                      <a:pt x="207065" y="93844"/>
                      <a:pt x="207124" y="94680"/>
                      <a:pt x="207184" y="95575"/>
                    </a:cubicBezTo>
                    <a:lnTo>
                      <a:pt x="166857" y="118858"/>
                    </a:lnTo>
                    <a:cubicBezTo>
                      <a:pt x="162264" y="114798"/>
                      <a:pt x="156895" y="111694"/>
                      <a:pt x="150989" y="109724"/>
                    </a:cubicBezTo>
                    <a:lnTo>
                      <a:pt x="150989" y="63099"/>
                    </a:lnTo>
                    <a:cubicBezTo>
                      <a:pt x="156835" y="60294"/>
                      <a:pt x="161906" y="55816"/>
                      <a:pt x="165366" y="49846"/>
                    </a:cubicBezTo>
                    <a:cubicBezTo>
                      <a:pt x="174553" y="34026"/>
                      <a:pt x="169124" y="13669"/>
                      <a:pt x="153315" y="4476"/>
                    </a:cubicBezTo>
                    <a:cubicBezTo>
                      <a:pt x="137507" y="-4718"/>
                      <a:pt x="117164" y="715"/>
                      <a:pt x="107977" y="16535"/>
                    </a:cubicBezTo>
                    <a:cubicBezTo>
                      <a:pt x="98790" y="32355"/>
                      <a:pt x="104219" y="52712"/>
                      <a:pt x="120028" y="61905"/>
                    </a:cubicBezTo>
                    <a:cubicBezTo>
                      <a:pt x="120803" y="62323"/>
                      <a:pt x="121579" y="62741"/>
                      <a:pt x="122354" y="63099"/>
                    </a:cubicBezTo>
                    <a:lnTo>
                      <a:pt x="122354" y="109724"/>
                    </a:lnTo>
                    <a:cubicBezTo>
                      <a:pt x="116448" y="111694"/>
                      <a:pt x="111079" y="114798"/>
                      <a:pt x="106486" y="118858"/>
                    </a:cubicBezTo>
                    <a:lnTo>
                      <a:pt x="66159" y="95575"/>
                    </a:lnTo>
                    <a:cubicBezTo>
                      <a:pt x="66636" y="89128"/>
                      <a:pt x="65324" y="82501"/>
                      <a:pt x="61864" y="76472"/>
                    </a:cubicBezTo>
                    <a:cubicBezTo>
                      <a:pt x="52736" y="60592"/>
                      <a:pt x="32454" y="55100"/>
                      <a:pt x="16585" y="64234"/>
                    </a:cubicBezTo>
                    <a:cubicBezTo>
                      <a:pt x="777" y="73427"/>
                      <a:pt x="-4712" y="93725"/>
                      <a:pt x="4416" y="109605"/>
                    </a:cubicBezTo>
                    <a:cubicBezTo>
                      <a:pt x="13543" y="125484"/>
                      <a:pt x="33826" y="130977"/>
                      <a:pt x="49694" y="121843"/>
                    </a:cubicBezTo>
                    <a:cubicBezTo>
                      <a:pt x="50470" y="121425"/>
                      <a:pt x="51185" y="120947"/>
                      <a:pt x="51901" y="120470"/>
                    </a:cubicBezTo>
                    <a:lnTo>
                      <a:pt x="92049" y="143633"/>
                    </a:lnTo>
                    <a:cubicBezTo>
                      <a:pt x="91393" y="146737"/>
                      <a:pt x="91035" y="149901"/>
                      <a:pt x="91035" y="153244"/>
                    </a:cubicBezTo>
                    <a:cubicBezTo>
                      <a:pt x="91035" y="156348"/>
                      <a:pt x="91333" y="159333"/>
                      <a:pt x="91930" y="162259"/>
                    </a:cubicBezTo>
                    <a:lnTo>
                      <a:pt x="51901" y="185362"/>
                    </a:lnTo>
                    <a:cubicBezTo>
                      <a:pt x="46592" y="181720"/>
                      <a:pt x="40149" y="179571"/>
                      <a:pt x="33229" y="179571"/>
                    </a:cubicBezTo>
                    <a:cubicBezTo>
                      <a:pt x="14915" y="179511"/>
                      <a:pt x="61" y="194376"/>
                      <a:pt x="1" y="212704"/>
                    </a:cubicBezTo>
                    <a:cubicBezTo>
                      <a:pt x="-59" y="231031"/>
                      <a:pt x="14796" y="245896"/>
                      <a:pt x="33110" y="245956"/>
                    </a:cubicBezTo>
                    <a:cubicBezTo>
                      <a:pt x="51424" y="246015"/>
                      <a:pt x="66278" y="231151"/>
                      <a:pt x="66338" y="212823"/>
                    </a:cubicBezTo>
                    <a:cubicBezTo>
                      <a:pt x="66338" y="211928"/>
                      <a:pt x="66278" y="211092"/>
                      <a:pt x="66219" y="210196"/>
                    </a:cubicBezTo>
                    <a:lnTo>
                      <a:pt x="106068" y="187153"/>
                    </a:lnTo>
                    <a:cubicBezTo>
                      <a:pt x="110721" y="191391"/>
                      <a:pt x="116269" y="194615"/>
                      <a:pt x="122354" y="196645"/>
                    </a:cubicBezTo>
                    <a:lnTo>
                      <a:pt x="122354" y="242613"/>
                    </a:lnTo>
                    <a:cubicBezTo>
                      <a:pt x="116508" y="245418"/>
                      <a:pt x="111437" y="249896"/>
                      <a:pt x="107977" y="255866"/>
                    </a:cubicBezTo>
                    <a:cubicBezTo>
                      <a:pt x="98790" y="271686"/>
                      <a:pt x="104219" y="292043"/>
                      <a:pt x="120028" y="301237"/>
                    </a:cubicBezTo>
                    <a:cubicBezTo>
                      <a:pt x="135836" y="310430"/>
                      <a:pt x="156179" y="304998"/>
                      <a:pt x="165366" y="289177"/>
                    </a:cubicBezTo>
                    <a:cubicBezTo>
                      <a:pt x="174553" y="273357"/>
                      <a:pt x="169124" y="253000"/>
                      <a:pt x="153315" y="243807"/>
                    </a:cubicBezTo>
                    <a:cubicBezTo>
                      <a:pt x="152540" y="243389"/>
                      <a:pt x="151764" y="242971"/>
                      <a:pt x="150989" y="242613"/>
                    </a:cubicBezTo>
                    <a:lnTo>
                      <a:pt x="150989" y="196645"/>
                    </a:lnTo>
                    <a:cubicBezTo>
                      <a:pt x="157074" y="194615"/>
                      <a:pt x="162622" y="191391"/>
                      <a:pt x="167275" y="187153"/>
                    </a:cubicBezTo>
                    <a:lnTo>
                      <a:pt x="207124" y="210196"/>
                    </a:lnTo>
                    <a:cubicBezTo>
                      <a:pt x="206647" y="216644"/>
                      <a:pt x="207960" y="223270"/>
                      <a:pt x="211420" y="229300"/>
                    </a:cubicBezTo>
                    <a:cubicBezTo>
                      <a:pt x="220547" y="245180"/>
                      <a:pt x="240830" y="250672"/>
                      <a:pt x="256698" y="241538"/>
                    </a:cubicBezTo>
                    <a:cubicBezTo>
                      <a:pt x="272566" y="232404"/>
                      <a:pt x="278055" y="212107"/>
                      <a:pt x="268927" y="196227"/>
                    </a:cubicBezTo>
                    <a:cubicBezTo>
                      <a:pt x="259860" y="180287"/>
                      <a:pt x="239577" y="174795"/>
                      <a:pt x="223709" y="183929"/>
                    </a:cubicBezTo>
                    <a:close/>
                  </a:path>
                </a:pathLst>
              </a:cu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118872" tIns="0" rIns="0" bIns="0" rtlCol="0" anchor="ctr" anchorCtr="0"/>
              <a:lstStyle/>
              <a:p>
                <a:endParaRPr lang="en-US" sz="900" b="1">
                  <a:solidFill>
                    <a:schemeClr val="bg1"/>
                  </a:solidFill>
                </a:endParaRPr>
              </a:p>
            </p:txBody>
          </p:sp>
        </p:grpSp>
        <p:grpSp>
          <p:nvGrpSpPr>
            <p:cNvPr id="41" name="Group 40">
              <a:extLst>
                <a:ext uri="{FF2B5EF4-FFF2-40B4-BE49-F238E27FC236}">
                  <a16:creationId xmlns:a16="http://schemas.microsoft.com/office/drawing/2014/main" id="{F5409E42-70F0-E838-50B3-C6E333FEC965}"/>
                </a:ext>
              </a:extLst>
            </p:cNvPr>
            <p:cNvGrpSpPr/>
            <p:nvPr/>
          </p:nvGrpSpPr>
          <p:grpSpPr>
            <a:xfrm>
              <a:off x="3840662" y="2402777"/>
              <a:ext cx="1303015" cy="273492"/>
              <a:chOff x="1951947" y="3452320"/>
              <a:chExt cx="1447795" cy="303880"/>
            </a:xfrm>
          </p:grpSpPr>
          <p:sp>
            <p:nvSpPr>
              <p:cNvPr id="43" name="Rectangle 42">
                <a:extLst>
                  <a:ext uri="{FF2B5EF4-FFF2-40B4-BE49-F238E27FC236}">
                    <a16:creationId xmlns:a16="http://schemas.microsoft.com/office/drawing/2014/main" id="{F7D2D959-00C7-72AF-4539-4C912E724F4A}"/>
                  </a:ext>
                </a:extLst>
              </p:cNvPr>
              <p:cNvSpPr/>
              <p:nvPr/>
            </p:nvSpPr>
            <p:spPr>
              <a:xfrm>
                <a:off x="1951947" y="3452320"/>
                <a:ext cx="1447795"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Local Sites</a:t>
                </a:r>
              </a:p>
            </p:txBody>
          </p:sp>
          <p:pic>
            <p:nvPicPr>
              <p:cNvPr id="44" name="Graphic 43">
                <a:extLst>
                  <a:ext uri="{FF2B5EF4-FFF2-40B4-BE49-F238E27FC236}">
                    <a16:creationId xmlns:a16="http://schemas.microsoft.com/office/drawing/2014/main" id="{E461F824-A46C-1617-27ED-B3693718B76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29635" y="3497489"/>
                <a:ext cx="205841" cy="205841"/>
              </a:xfrm>
              <a:prstGeom prst="rect">
                <a:avLst/>
              </a:prstGeom>
            </p:spPr>
          </p:pic>
        </p:grpSp>
        <p:grpSp>
          <p:nvGrpSpPr>
            <p:cNvPr id="47" name="Group 46">
              <a:extLst>
                <a:ext uri="{FF2B5EF4-FFF2-40B4-BE49-F238E27FC236}">
                  <a16:creationId xmlns:a16="http://schemas.microsoft.com/office/drawing/2014/main" id="{7253EE4D-4736-5AA3-33D4-246E40D05AA2}"/>
                </a:ext>
              </a:extLst>
            </p:cNvPr>
            <p:cNvGrpSpPr/>
            <p:nvPr/>
          </p:nvGrpSpPr>
          <p:grpSpPr>
            <a:xfrm>
              <a:off x="3840662" y="2729705"/>
              <a:ext cx="1303015" cy="273492"/>
              <a:chOff x="5906445" y="5163647"/>
              <a:chExt cx="1447794" cy="303880"/>
            </a:xfrm>
          </p:grpSpPr>
          <p:sp>
            <p:nvSpPr>
              <p:cNvPr id="52" name="Rectangle 51">
                <a:extLst>
                  <a:ext uri="{FF2B5EF4-FFF2-40B4-BE49-F238E27FC236}">
                    <a16:creationId xmlns:a16="http://schemas.microsoft.com/office/drawing/2014/main" id="{FF473118-C8F8-050A-80F8-B1DF7F44834E}"/>
                  </a:ext>
                </a:extLst>
              </p:cNvPr>
              <p:cNvSpPr/>
              <p:nvPr/>
            </p:nvSpPr>
            <p:spPr>
              <a:xfrm>
                <a:off x="5906445" y="5163647"/>
                <a:ext cx="1447794"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Users</a:t>
                </a:r>
              </a:p>
            </p:txBody>
          </p:sp>
          <p:pic>
            <p:nvPicPr>
              <p:cNvPr id="53" name="Graphic 52">
                <a:extLst>
                  <a:ext uri="{FF2B5EF4-FFF2-40B4-BE49-F238E27FC236}">
                    <a16:creationId xmlns:a16="http://schemas.microsoft.com/office/drawing/2014/main" id="{2C681EFE-73DF-1935-8D09-226217FA9FA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79489" y="5227209"/>
                <a:ext cx="207386" cy="165909"/>
              </a:xfrm>
              <a:prstGeom prst="rect">
                <a:avLst/>
              </a:prstGeom>
            </p:spPr>
          </p:pic>
        </p:grpSp>
        <p:grpSp>
          <p:nvGrpSpPr>
            <p:cNvPr id="54" name="Group 53">
              <a:extLst>
                <a:ext uri="{FF2B5EF4-FFF2-40B4-BE49-F238E27FC236}">
                  <a16:creationId xmlns:a16="http://schemas.microsoft.com/office/drawing/2014/main" id="{074D1AC1-65BF-A868-AF4E-8F65FB72CEED}"/>
                </a:ext>
              </a:extLst>
            </p:cNvPr>
            <p:cNvGrpSpPr/>
            <p:nvPr/>
          </p:nvGrpSpPr>
          <p:grpSpPr>
            <a:xfrm>
              <a:off x="3837354" y="1761684"/>
              <a:ext cx="1303016" cy="273492"/>
              <a:chOff x="1951948" y="4992020"/>
              <a:chExt cx="1447796" cy="303880"/>
            </a:xfrm>
          </p:grpSpPr>
          <p:sp>
            <p:nvSpPr>
              <p:cNvPr id="55" name="Rectangle 54">
                <a:extLst>
                  <a:ext uri="{FF2B5EF4-FFF2-40B4-BE49-F238E27FC236}">
                    <a16:creationId xmlns:a16="http://schemas.microsoft.com/office/drawing/2014/main" id="{6BD820E7-C4C0-3226-EA95-46DCA0D90DB9}"/>
                  </a:ext>
                </a:extLst>
              </p:cNvPr>
              <p:cNvSpPr/>
              <p:nvPr/>
            </p:nvSpPr>
            <p:spPr>
              <a:xfrm>
                <a:off x="1951948" y="4992020"/>
                <a:ext cx="1447796"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Data Centers</a:t>
                </a:r>
              </a:p>
            </p:txBody>
          </p:sp>
          <p:pic>
            <p:nvPicPr>
              <p:cNvPr id="56" name="Graphic 55">
                <a:extLst>
                  <a:ext uri="{FF2B5EF4-FFF2-40B4-BE49-F238E27FC236}">
                    <a16:creationId xmlns:a16="http://schemas.microsoft.com/office/drawing/2014/main" id="{061C2CBA-4832-08B6-C2F1-C7B8B39B16F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36881" y="5038885"/>
                <a:ext cx="196055" cy="196055"/>
              </a:xfrm>
              <a:prstGeom prst="rect">
                <a:avLst/>
              </a:prstGeom>
            </p:spPr>
          </p:pic>
        </p:grpSp>
        <p:grpSp>
          <p:nvGrpSpPr>
            <p:cNvPr id="57" name="Group 56">
              <a:extLst>
                <a:ext uri="{FF2B5EF4-FFF2-40B4-BE49-F238E27FC236}">
                  <a16:creationId xmlns:a16="http://schemas.microsoft.com/office/drawing/2014/main" id="{F6CE0604-EEE8-F401-B87B-A524348C66D1}"/>
                </a:ext>
              </a:extLst>
            </p:cNvPr>
            <p:cNvGrpSpPr/>
            <p:nvPr/>
          </p:nvGrpSpPr>
          <p:grpSpPr>
            <a:xfrm>
              <a:off x="5663002" y="2775820"/>
              <a:ext cx="2178795" cy="1152568"/>
              <a:chOff x="3507619" y="3771606"/>
              <a:chExt cx="2420883" cy="1280631"/>
            </a:xfrm>
          </p:grpSpPr>
          <p:sp>
            <p:nvSpPr>
              <p:cNvPr id="58" name="Rectangle 57">
                <a:extLst>
                  <a:ext uri="{FF2B5EF4-FFF2-40B4-BE49-F238E27FC236}">
                    <a16:creationId xmlns:a16="http://schemas.microsoft.com/office/drawing/2014/main" id="{1BD92047-9C60-5F19-63A6-BAF3AAA389FF}"/>
                  </a:ext>
                </a:extLst>
              </p:cNvPr>
              <p:cNvSpPr/>
              <p:nvPr/>
            </p:nvSpPr>
            <p:spPr>
              <a:xfrm>
                <a:off x="3507619" y="4074384"/>
                <a:ext cx="2420882" cy="977853"/>
              </a:xfrm>
              <a:prstGeom prst="rect">
                <a:avLst/>
              </a:prstGeom>
              <a:solidFill>
                <a:schemeClr val="bg1"/>
              </a:solidFill>
              <a:ln>
                <a:noFill/>
              </a:ln>
            </p:spPr>
            <p:style>
              <a:lnRef idx="2">
                <a:schemeClr val="accent1">
                  <a:shade val="50000"/>
                </a:schemeClr>
              </a:lnRef>
              <a:fillRef idx="1">
                <a:schemeClr val="accent3"/>
              </a:fillRef>
              <a:effectRef idx="0">
                <a:schemeClr val="accent3"/>
              </a:effectRef>
              <a:fontRef idx="minor">
                <a:schemeClr val="lt1"/>
              </a:fontRef>
            </p:style>
            <p:txBody>
              <a:bodyPr wrap="square" lIns="118872" tIns="54864" rtlCol="0" anchor="t" anchorCtr="0">
                <a:noAutofit/>
              </a:bodyPr>
              <a:lstStyle/>
              <a:p>
                <a:pPr>
                  <a:spcBef>
                    <a:spcPts val="100"/>
                  </a:spcBef>
                  <a:spcAft>
                    <a:spcPts val="200"/>
                  </a:spcAft>
                </a:pPr>
                <a:endParaRPr lang="en-US" sz="900">
                  <a:solidFill>
                    <a:schemeClr val="tx1"/>
                  </a:solidFill>
                </a:endParaRPr>
              </a:p>
            </p:txBody>
          </p:sp>
          <p:grpSp>
            <p:nvGrpSpPr>
              <p:cNvPr id="59" name="Group 58">
                <a:extLst>
                  <a:ext uri="{FF2B5EF4-FFF2-40B4-BE49-F238E27FC236}">
                    <a16:creationId xmlns:a16="http://schemas.microsoft.com/office/drawing/2014/main" id="{65B52B0B-D5F9-FDEB-9ACD-C2D87D181B0E}"/>
                  </a:ext>
                </a:extLst>
              </p:cNvPr>
              <p:cNvGrpSpPr/>
              <p:nvPr/>
            </p:nvGrpSpPr>
            <p:grpSpPr>
              <a:xfrm>
                <a:off x="3507620" y="3771606"/>
                <a:ext cx="2420882" cy="302400"/>
                <a:chOff x="3507620" y="3771606"/>
                <a:chExt cx="2420882" cy="302400"/>
              </a:xfrm>
            </p:grpSpPr>
            <p:sp>
              <p:nvSpPr>
                <p:cNvPr id="63" name="Rectangle 62">
                  <a:extLst>
                    <a:ext uri="{FF2B5EF4-FFF2-40B4-BE49-F238E27FC236}">
                      <a16:creationId xmlns:a16="http://schemas.microsoft.com/office/drawing/2014/main" id="{B15AF816-0E2B-9306-BEBB-7229B3C74E39}"/>
                    </a:ext>
                  </a:extLst>
                </p:cNvPr>
                <p:cNvSpPr/>
                <p:nvPr/>
              </p:nvSpPr>
              <p:spPr>
                <a:xfrm>
                  <a:off x="3507620" y="3771606"/>
                  <a:ext cx="2420882" cy="30240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Private Cage: Customer</a:t>
                  </a:r>
                  <a:endParaRPr lang="en-US" sz="900" b="1" baseline="30000">
                    <a:solidFill>
                      <a:schemeClr val="bg1"/>
                    </a:solidFill>
                  </a:endParaRPr>
                </a:p>
              </p:txBody>
            </p:sp>
            <p:pic>
              <p:nvPicPr>
                <p:cNvPr id="66" name="Graphic 65">
                  <a:extLst>
                    <a:ext uri="{FF2B5EF4-FFF2-40B4-BE49-F238E27FC236}">
                      <a16:creationId xmlns:a16="http://schemas.microsoft.com/office/drawing/2014/main" id="{0592ED8C-12C8-EBA9-9F05-3F32BE291C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99006" y="3817276"/>
                  <a:ext cx="191070" cy="213286"/>
                </a:xfrm>
                <a:prstGeom prst="rect">
                  <a:avLst/>
                </a:prstGeom>
              </p:spPr>
            </p:pic>
          </p:grpSp>
        </p:grpSp>
        <p:grpSp>
          <p:nvGrpSpPr>
            <p:cNvPr id="70" name="Group 69">
              <a:extLst>
                <a:ext uri="{FF2B5EF4-FFF2-40B4-BE49-F238E27FC236}">
                  <a16:creationId xmlns:a16="http://schemas.microsoft.com/office/drawing/2014/main" id="{2708E705-5253-E166-9BDF-D65BC0938E04}"/>
                </a:ext>
              </a:extLst>
            </p:cNvPr>
            <p:cNvGrpSpPr/>
            <p:nvPr/>
          </p:nvGrpSpPr>
          <p:grpSpPr>
            <a:xfrm>
              <a:off x="5763953" y="3493369"/>
              <a:ext cx="1977658" cy="273492"/>
              <a:chOff x="5272947" y="3587070"/>
              <a:chExt cx="2197398" cy="303880"/>
            </a:xfrm>
          </p:grpSpPr>
          <p:sp>
            <p:nvSpPr>
              <p:cNvPr id="71" name="Rectangle 70">
                <a:extLst>
                  <a:ext uri="{FF2B5EF4-FFF2-40B4-BE49-F238E27FC236}">
                    <a16:creationId xmlns:a16="http://schemas.microsoft.com/office/drawing/2014/main" id="{46489269-2DCE-1606-803E-EE36506D1DC4}"/>
                  </a:ext>
                </a:extLst>
              </p:cNvPr>
              <p:cNvSpPr/>
              <p:nvPr/>
            </p:nvSpPr>
            <p:spPr>
              <a:xfrm>
                <a:off x="5272947" y="3587070"/>
                <a:ext cx="2197398" cy="303880"/>
              </a:xfrm>
              <a:prstGeom prst="rect">
                <a:avLst/>
              </a:prstGeom>
              <a:solidFill>
                <a:srgbClr val="E91C24"/>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Groq Managed Private Cloud</a:t>
                </a:r>
              </a:p>
            </p:txBody>
          </p:sp>
          <p:pic>
            <p:nvPicPr>
              <p:cNvPr id="72" name="Graphic 71">
                <a:extLst>
                  <a:ext uri="{FF2B5EF4-FFF2-40B4-BE49-F238E27FC236}">
                    <a16:creationId xmlns:a16="http://schemas.microsoft.com/office/drawing/2014/main" id="{A265DF49-BACF-C50E-E74C-7096DAD468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47960" y="3646163"/>
                <a:ext cx="232116" cy="185693"/>
              </a:xfrm>
              <a:prstGeom prst="rect">
                <a:avLst/>
              </a:prstGeom>
            </p:spPr>
          </p:pic>
        </p:grpSp>
        <p:grpSp>
          <p:nvGrpSpPr>
            <p:cNvPr id="73" name="Group 72">
              <a:extLst>
                <a:ext uri="{FF2B5EF4-FFF2-40B4-BE49-F238E27FC236}">
                  <a16:creationId xmlns:a16="http://schemas.microsoft.com/office/drawing/2014/main" id="{710B1428-00B8-C9A6-B99D-DEB5833A1F7E}"/>
                </a:ext>
              </a:extLst>
            </p:cNvPr>
            <p:cNvGrpSpPr/>
            <p:nvPr/>
          </p:nvGrpSpPr>
          <p:grpSpPr>
            <a:xfrm>
              <a:off x="5763952" y="3162904"/>
              <a:ext cx="1977657" cy="273492"/>
              <a:chOff x="5906444" y="4458121"/>
              <a:chExt cx="2197397" cy="303880"/>
            </a:xfrm>
          </p:grpSpPr>
          <p:sp>
            <p:nvSpPr>
              <p:cNvPr id="74" name="Rectangle 73">
                <a:extLst>
                  <a:ext uri="{FF2B5EF4-FFF2-40B4-BE49-F238E27FC236}">
                    <a16:creationId xmlns:a16="http://schemas.microsoft.com/office/drawing/2014/main" id="{AB90C7B6-9DD6-F545-C2D5-7B6CA9EB40A4}"/>
                  </a:ext>
                </a:extLst>
              </p:cNvPr>
              <p:cNvSpPr/>
              <p:nvPr/>
            </p:nvSpPr>
            <p:spPr>
              <a:xfrm>
                <a:off x="5906444" y="4458121"/>
                <a:ext cx="2197397"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Customer Deployment</a:t>
                </a:r>
              </a:p>
            </p:txBody>
          </p:sp>
          <p:pic>
            <p:nvPicPr>
              <p:cNvPr id="79" name="Graphic 78">
                <a:extLst>
                  <a:ext uri="{FF2B5EF4-FFF2-40B4-BE49-F238E27FC236}">
                    <a16:creationId xmlns:a16="http://schemas.microsoft.com/office/drawing/2014/main" id="{6D9B8827-E774-C15C-529C-078AAA575B6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988719" y="4510929"/>
                <a:ext cx="201904" cy="201904"/>
              </a:xfrm>
              <a:prstGeom prst="rect">
                <a:avLst/>
              </a:prstGeom>
            </p:spPr>
          </p:pic>
        </p:grpSp>
        <p:sp>
          <p:nvSpPr>
            <p:cNvPr id="80" name="Rectangle 79">
              <a:extLst>
                <a:ext uri="{FF2B5EF4-FFF2-40B4-BE49-F238E27FC236}">
                  <a16:creationId xmlns:a16="http://schemas.microsoft.com/office/drawing/2014/main" id="{D8F43167-4FB3-E9C1-E3FB-DB38190805E2}"/>
                </a:ext>
              </a:extLst>
            </p:cNvPr>
            <p:cNvSpPr/>
            <p:nvPr/>
          </p:nvSpPr>
          <p:spPr>
            <a:xfrm>
              <a:off x="8107307" y="1163316"/>
              <a:ext cx="3555183" cy="2424835"/>
            </a:xfrm>
            <a:prstGeom prst="rect">
              <a:avLst/>
            </a:prstGeom>
            <a:solidFill>
              <a:schemeClr val="tx2">
                <a:lumMod val="20000"/>
                <a:lumOff val="80000"/>
              </a:schemeClr>
            </a:solidFill>
            <a:ln w="19050">
              <a:noFill/>
            </a:ln>
          </p:spPr>
          <p:style>
            <a:lnRef idx="2">
              <a:schemeClr val="accent1">
                <a:shade val="50000"/>
              </a:schemeClr>
            </a:lnRef>
            <a:fillRef idx="1">
              <a:schemeClr val="accent3"/>
            </a:fillRef>
            <a:effectRef idx="0">
              <a:schemeClr val="accent3"/>
            </a:effectRef>
            <a:fontRef idx="minor">
              <a:schemeClr val="lt1"/>
            </a:fontRef>
          </p:style>
          <p:txBody>
            <a:bodyPr lIns="137124" tIns="109699" rIns="137124" rtlCol="0" anchor="t" anchorCtr="0"/>
            <a:lstStyle/>
            <a:p>
              <a:pPr>
                <a:spcAft>
                  <a:spcPts val="300"/>
                </a:spcAft>
                <a:tabLst>
                  <a:tab pos="3261334" algn="r"/>
                </a:tabLst>
              </a:pPr>
              <a:r>
                <a:rPr lang="en-US" sz="900" b="1">
                  <a:solidFill>
                    <a:schemeClr val="tx1"/>
                  </a:solidFill>
                  <a:latin typeface="Arial" panose="020B0604020202020204" pitchFamily="34" charset="0"/>
                  <a:cs typeface="Arial" panose="020B0604020202020204" pitchFamily="34" charset="0"/>
                </a:rPr>
                <a:t>Cloud and IT Services Ecosystem</a:t>
              </a:r>
            </a:p>
          </p:txBody>
        </p:sp>
        <p:grpSp>
          <p:nvGrpSpPr>
            <p:cNvPr id="81" name="Group 80">
              <a:extLst>
                <a:ext uri="{FF2B5EF4-FFF2-40B4-BE49-F238E27FC236}">
                  <a16:creationId xmlns:a16="http://schemas.microsoft.com/office/drawing/2014/main" id="{5687A64B-D7B9-621F-DEAF-2BEC07044A2B}"/>
                </a:ext>
              </a:extLst>
            </p:cNvPr>
            <p:cNvGrpSpPr/>
            <p:nvPr/>
          </p:nvGrpSpPr>
          <p:grpSpPr>
            <a:xfrm>
              <a:off x="8780064" y="2008633"/>
              <a:ext cx="1302681" cy="273421"/>
              <a:chOff x="10094912" y="2934620"/>
              <a:chExt cx="1447800" cy="303880"/>
            </a:xfrm>
          </p:grpSpPr>
          <p:sp>
            <p:nvSpPr>
              <p:cNvPr id="82" name="Rectangle 81">
                <a:extLst>
                  <a:ext uri="{FF2B5EF4-FFF2-40B4-BE49-F238E27FC236}">
                    <a16:creationId xmlns:a16="http://schemas.microsoft.com/office/drawing/2014/main" id="{33EC604A-EBC7-7EF8-DCD6-2BD852E5BED6}"/>
                  </a:ext>
                </a:extLst>
              </p:cNvPr>
              <p:cNvSpPr/>
              <p:nvPr/>
            </p:nvSpPr>
            <p:spPr>
              <a:xfrm>
                <a:off x="10094912" y="2934620"/>
                <a:ext cx="1447800" cy="303880"/>
              </a:xfrm>
              <a:prstGeom prst="rect">
                <a:avLst/>
              </a:prstGeom>
              <a:solidFill>
                <a:srgbClr val="0067B8"/>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Microsoft Azure</a:t>
                </a:r>
                <a:r>
                  <a:rPr lang="en-US" sz="900" b="1" baseline="30000">
                    <a:solidFill>
                      <a:schemeClr val="bg1"/>
                    </a:solidFill>
                  </a:rPr>
                  <a:t>®</a:t>
                </a:r>
                <a:endParaRPr lang="en-US" sz="900" b="1">
                  <a:solidFill>
                    <a:schemeClr val="bg1"/>
                  </a:solidFill>
                </a:endParaRPr>
              </a:p>
            </p:txBody>
          </p:sp>
          <p:pic>
            <p:nvPicPr>
              <p:cNvPr id="83" name="Graphic 82">
                <a:extLst>
                  <a:ext uri="{FF2B5EF4-FFF2-40B4-BE49-F238E27FC236}">
                    <a16:creationId xmlns:a16="http://schemas.microsoft.com/office/drawing/2014/main" id="{69E0FE04-D508-08F1-2BE6-5A4B706523A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174618" y="3003412"/>
                <a:ext cx="209537" cy="167629"/>
              </a:xfrm>
              <a:prstGeom prst="rect">
                <a:avLst/>
              </a:prstGeom>
            </p:spPr>
          </p:pic>
        </p:grpSp>
        <p:grpSp>
          <p:nvGrpSpPr>
            <p:cNvPr id="84" name="Group 83">
              <a:extLst>
                <a:ext uri="{FF2B5EF4-FFF2-40B4-BE49-F238E27FC236}">
                  <a16:creationId xmlns:a16="http://schemas.microsoft.com/office/drawing/2014/main" id="{E82B7FED-B118-720E-03BB-EB2FE1381377}"/>
                </a:ext>
              </a:extLst>
            </p:cNvPr>
            <p:cNvGrpSpPr/>
            <p:nvPr/>
          </p:nvGrpSpPr>
          <p:grpSpPr>
            <a:xfrm>
              <a:off x="8777207" y="2717989"/>
              <a:ext cx="1302681" cy="273421"/>
              <a:chOff x="9752012" y="1930127"/>
              <a:chExt cx="1447800" cy="303880"/>
            </a:xfrm>
          </p:grpSpPr>
          <p:sp>
            <p:nvSpPr>
              <p:cNvPr id="85" name="Rectangle 84">
                <a:extLst>
                  <a:ext uri="{FF2B5EF4-FFF2-40B4-BE49-F238E27FC236}">
                    <a16:creationId xmlns:a16="http://schemas.microsoft.com/office/drawing/2014/main" id="{F5489D8B-9572-D131-0E6A-E089977A1FEC}"/>
                  </a:ext>
                </a:extLst>
              </p:cNvPr>
              <p:cNvSpPr/>
              <p:nvPr/>
            </p:nvSpPr>
            <p:spPr>
              <a:xfrm>
                <a:off x="9752012" y="1930127"/>
                <a:ext cx="1447800" cy="303880"/>
              </a:xfrm>
              <a:prstGeom prst="rect">
                <a:avLst/>
              </a:prstGeom>
              <a:solidFill>
                <a:srgbClr val="ED1C23"/>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Oracle Cloud</a:t>
                </a:r>
                <a:r>
                  <a:rPr lang="en-US" sz="900" b="1" baseline="30000">
                    <a:solidFill>
                      <a:schemeClr val="bg1"/>
                    </a:solidFill>
                  </a:rPr>
                  <a:t>®</a:t>
                </a:r>
              </a:p>
            </p:txBody>
          </p:sp>
          <p:pic>
            <p:nvPicPr>
              <p:cNvPr id="86" name="Graphic 85">
                <a:extLst>
                  <a:ext uri="{FF2B5EF4-FFF2-40B4-BE49-F238E27FC236}">
                    <a16:creationId xmlns:a16="http://schemas.microsoft.com/office/drawing/2014/main" id="{4A8E2881-6DA6-0830-2EFF-0E841C5BAF88}"/>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831718" y="1998919"/>
                <a:ext cx="209537" cy="167629"/>
              </a:xfrm>
              <a:prstGeom prst="rect">
                <a:avLst/>
              </a:prstGeom>
            </p:spPr>
          </p:pic>
        </p:grpSp>
        <p:grpSp>
          <p:nvGrpSpPr>
            <p:cNvPr id="87" name="Group 86">
              <a:extLst>
                <a:ext uri="{FF2B5EF4-FFF2-40B4-BE49-F238E27FC236}">
                  <a16:creationId xmlns:a16="http://schemas.microsoft.com/office/drawing/2014/main" id="{9CAD21F3-8AC3-8366-F752-22E384AC2A65}"/>
                </a:ext>
              </a:extLst>
            </p:cNvPr>
            <p:cNvGrpSpPr/>
            <p:nvPr/>
          </p:nvGrpSpPr>
          <p:grpSpPr>
            <a:xfrm>
              <a:off x="8777207" y="2363311"/>
              <a:ext cx="1302681" cy="273421"/>
              <a:chOff x="8113712" y="3211325"/>
              <a:chExt cx="1447800" cy="303880"/>
            </a:xfrm>
          </p:grpSpPr>
          <p:sp>
            <p:nvSpPr>
              <p:cNvPr id="88" name="Rectangle 87">
                <a:extLst>
                  <a:ext uri="{FF2B5EF4-FFF2-40B4-BE49-F238E27FC236}">
                    <a16:creationId xmlns:a16="http://schemas.microsoft.com/office/drawing/2014/main" id="{284EF1DC-CAAC-2F70-5F56-9F3F06B56B4E}"/>
                  </a:ext>
                </a:extLst>
              </p:cNvPr>
              <p:cNvSpPr/>
              <p:nvPr/>
            </p:nvSpPr>
            <p:spPr>
              <a:xfrm>
                <a:off x="8113712" y="3211325"/>
                <a:ext cx="1447800" cy="303880"/>
              </a:xfrm>
              <a:prstGeom prst="rect">
                <a:avLst/>
              </a:prstGeom>
              <a:solidFill>
                <a:srgbClr val="0070F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Google Cloud™</a:t>
                </a:r>
              </a:p>
            </p:txBody>
          </p:sp>
          <p:pic>
            <p:nvPicPr>
              <p:cNvPr id="90" name="Graphic 89">
                <a:extLst>
                  <a:ext uri="{FF2B5EF4-FFF2-40B4-BE49-F238E27FC236}">
                    <a16:creationId xmlns:a16="http://schemas.microsoft.com/office/drawing/2014/main" id="{C88CE52D-60DC-E495-9FCD-3E020B5C231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190878" y="3279197"/>
                <a:ext cx="209537" cy="167629"/>
              </a:xfrm>
              <a:prstGeom prst="rect">
                <a:avLst/>
              </a:prstGeom>
            </p:spPr>
          </p:pic>
        </p:grpSp>
        <p:grpSp>
          <p:nvGrpSpPr>
            <p:cNvPr id="91" name="Group 90">
              <a:extLst>
                <a:ext uri="{FF2B5EF4-FFF2-40B4-BE49-F238E27FC236}">
                  <a16:creationId xmlns:a16="http://schemas.microsoft.com/office/drawing/2014/main" id="{0D443078-F436-28A7-AB39-88D88C472698}"/>
                </a:ext>
              </a:extLst>
            </p:cNvPr>
            <p:cNvGrpSpPr/>
            <p:nvPr/>
          </p:nvGrpSpPr>
          <p:grpSpPr>
            <a:xfrm>
              <a:off x="8780064" y="1663081"/>
              <a:ext cx="1302681" cy="273421"/>
              <a:chOff x="9752012" y="3195283"/>
              <a:chExt cx="1447800" cy="303880"/>
            </a:xfrm>
          </p:grpSpPr>
          <p:sp>
            <p:nvSpPr>
              <p:cNvPr id="92" name="Rectangle 91">
                <a:extLst>
                  <a:ext uri="{FF2B5EF4-FFF2-40B4-BE49-F238E27FC236}">
                    <a16:creationId xmlns:a16="http://schemas.microsoft.com/office/drawing/2014/main" id="{8595FA6F-7FA9-B7C6-6730-D1D3B9FD5E42}"/>
                  </a:ext>
                </a:extLst>
              </p:cNvPr>
              <p:cNvSpPr/>
              <p:nvPr/>
            </p:nvSpPr>
            <p:spPr>
              <a:xfrm>
                <a:off x="9752012" y="3195283"/>
                <a:ext cx="1447800" cy="303880"/>
              </a:xfrm>
              <a:prstGeom prst="rect">
                <a:avLst/>
              </a:prstGeom>
              <a:solidFill>
                <a:srgbClr val="F8981F"/>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AWS</a:t>
                </a:r>
                <a:r>
                  <a:rPr lang="en-US" sz="900" b="1" baseline="30000">
                    <a:solidFill>
                      <a:schemeClr val="bg1"/>
                    </a:solidFill>
                  </a:rPr>
                  <a:t>®</a:t>
                </a:r>
              </a:p>
            </p:txBody>
          </p:sp>
          <p:pic>
            <p:nvPicPr>
              <p:cNvPr id="93" name="Graphic 92">
                <a:extLst>
                  <a:ext uri="{FF2B5EF4-FFF2-40B4-BE49-F238E27FC236}">
                    <a16:creationId xmlns:a16="http://schemas.microsoft.com/office/drawing/2014/main" id="{9D9299C1-6ECC-64BC-5EF0-EE4384E1109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831718" y="3263155"/>
                <a:ext cx="209537" cy="167629"/>
              </a:xfrm>
              <a:prstGeom prst="rect">
                <a:avLst/>
              </a:prstGeom>
            </p:spPr>
          </p:pic>
        </p:grpSp>
        <p:grpSp>
          <p:nvGrpSpPr>
            <p:cNvPr id="94" name="Group 93">
              <a:extLst>
                <a:ext uri="{FF2B5EF4-FFF2-40B4-BE49-F238E27FC236}">
                  <a16:creationId xmlns:a16="http://schemas.microsoft.com/office/drawing/2014/main" id="{9D32397B-19E1-D969-B800-5D2CF13EEBD2}"/>
                </a:ext>
              </a:extLst>
            </p:cNvPr>
            <p:cNvGrpSpPr/>
            <p:nvPr/>
          </p:nvGrpSpPr>
          <p:grpSpPr>
            <a:xfrm>
              <a:off x="10175500" y="1657986"/>
              <a:ext cx="1302675" cy="273421"/>
              <a:chOff x="9371198" y="3089148"/>
              <a:chExt cx="1447794" cy="303880"/>
            </a:xfrm>
          </p:grpSpPr>
          <p:sp>
            <p:nvSpPr>
              <p:cNvPr id="95" name="Rectangle 94">
                <a:extLst>
                  <a:ext uri="{FF2B5EF4-FFF2-40B4-BE49-F238E27FC236}">
                    <a16:creationId xmlns:a16="http://schemas.microsoft.com/office/drawing/2014/main" id="{FC540D93-5D0D-3BC7-51C2-B7B9DCC4BBC0}"/>
                  </a:ext>
                </a:extLst>
              </p:cNvPr>
              <p:cNvSpPr/>
              <p:nvPr/>
            </p:nvSpPr>
            <p:spPr>
              <a:xfrm>
                <a:off x="9371198" y="3089148"/>
                <a:ext cx="1447794"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AI Clouds</a:t>
                </a:r>
              </a:p>
            </p:txBody>
          </p:sp>
          <p:grpSp>
            <p:nvGrpSpPr>
              <p:cNvPr id="96" name="Group 95">
                <a:extLst>
                  <a:ext uri="{FF2B5EF4-FFF2-40B4-BE49-F238E27FC236}">
                    <a16:creationId xmlns:a16="http://schemas.microsoft.com/office/drawing/2014/main" id="{E02211B4-771A-10A3-161B-127C2254AF08}"/>
                  </a:ext>
                </a:extLst>
              </p:cNvPr>
              <p:cNvGrpSpPr/>
              <p:nvPr/>
            </p:nvGrpSpPr>
            <p:grpSpPr>
              <a:xfrm>
                <a:off x="9428516" y="3141674"/>
                <a:ext cx="244392" cy="195514"/>
                <a:chOff x="9335608" y="3044062"/>
                <a:chExt cx="432955" cy="346364"/>
              </a:xfrm>
            </p:grpSpPr>
            <p:pic>
              <p:nvPicPr>
                <p:cNvPr id="97" name="Graphic 96">
                  <a:extLst>
                    <a:ext uri="{FF2B5EF4-FFF2-40B4-BE49-F238E27FC236}">
                      <a16:creationId xmlns:a16="http://schemas.microsoft.com/office/drawing/2014/main" id="{7151FC4C-AB75-8AE8-8B81-64388CC5A64A}"/>
                    </a:ext>
                  </a:extLst>
                </p:cNvPr>
                <p:cNvPicPr>
                  <a:picLocks noChangeAspect="1"/>
                </p:cNvPicPr>
                <p:nvPr/>
              </p:nvPicPr>
              <p:blipFill>
                <a:blip r:embed="rId17">
                  <a:extLst>
                    <a:ext uri="{96DAC541-7B7A-43D3-8B79-37D633B846F1}">
                      <asvg:svgBlip xmlns:asvg="http://schemas.microsoft.com/office/drawing/2016/SVG/main" r:embed="rId19"/>
                    </a:ext>
                  </a:extLst>
                </a:blip>
                <a:stretch>
                  <a:fillRect/>
                </a:stretch>
              </p:blipFill>
              <p:spPr>
                <a:xfrm>
                  <a:off x="9335608" y="3044062"/>
                  <a:ext cx="432955" cy="346364"/>
                </a:xfrm>
                <a:prstGeom prst="rect">
                  <a:avLst/>
                </a:prstGeom>
              </p:spPr>
            </p:pic>
            <p:pic>
              <p:nvPicPr>
                <p:cNvPr id="98" name="Graphic 97">
                  <a:extLst>
                    <a:ext uri="{FF2B5EF4-FFF2-40B4-BE49-F238E27FC236}">
                      <a16:creationId xmlns:a16="http://schemas.microsoft.com/office/drawing/2014/main" id="{A55D69E0-BED1-2066-D982-A8AD43D5327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9451509" y="3138173"/>
                  <a:ext cx="201152" cy="201152"/>
                </a:xfrm>
                <a:prstGeom prst="rect">
                  <a:avLst/>
                </a:prstGeom>
              </p:spPr>
            </p:pic>
          </p:grpSp>
        </p:grpSp>
        <p:sp>
          <p:nvSpPr>
            <p:cNvPr id="99" name="Rectangle 98">
              <a:extLst>
                <a:ext uri="{FF2B5EF4-FFF2-40B4-BE49-F238E27FC236}">
                  <a16:creationId xmlns:a16="http://schemas.microsoft.com/office/drawing/2014/main" id="{9E459957-65AC-9ACD-89A6-A36697302DD7}"/>
                </a:ext>
              </a:extLst>
            </p:cNvPr>
            <p:cNvSpPr/>
            <p:nvPr/>
          </p:nvSpPr>
          <p:spPr>
            <a:xfrm>
              <a:off x="10168980" y="3060844"/>
              <a:ext cx="1302679" cy="274249"/>
            </a:xfrm>
            <a:prstGeom prst="rect">
              <a:avLst/>
            </a:prstGeom>
            <a:solidFill>
              <a:srgbClr val="7FB2A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ServiceNow</a:t>
              </a:r>
              <a:endParaRPr lang="en-US" sz="900" b="1" baseline="30000">
                <a:solidFill>
                  <a:schemeClr val="bg1"/>
                </a:solidFill>
              </a:endParaRPr>
            </a:p>
          </p:txBody>
        </p:sp>
        <p:grpSp>
          <p:nvGrpSpPr>
            <p:cNvPr id="100" name="Group 99">
              <a:extLst>
                <a:ext uri="{FF2B5EF4-FFF2-40B4-BE49-F238E27FC236}">
                  <a16:creationId xmlns:a16="http://schemas.microsoft.com/office/drawing/2014/main" id="{45BFF708-1CA9-3C7A-4D01-F3397741B1BC}"/>
                </a:ext>
              </a:extLst>
            </p:cNvPr>
            <p:cNvGrpSpPr/>
            <p:nvPr/>
          </p:nvGrpSpPr>
          <p:grpSpPr>
            <a:xfrm>
              <a:off x="10175495" y="2013139"/>
              <a:ext cx="1302681" cy="273421"/>
              <a:chOff x="9378439" y="3872925"/>
              <a:chExt cx="1447800" cy="303880"/>
            </a:xfrm>
          </p:grpSpPr>
          <p:sp>
            <p:nvSpPr>
              <p:cNvPr id="101" name="Rectangle 100">
                <a:extLst>
                  <a:ext uri="{FF2B5EF4-FFF2-40B4-BE49-F238E27FC236}">
                    <a16:creationId xmlns:a16="http://schemas.microsoft.com/office/drawing/2014/main" id="{AD720654-4FF7-7A47-FF39-A2C9D54438D5}"/>
                  </a:ext>
                </a:extLst>
              </p:cNvPr>
              <p:cNvSpPr/>
              <p:nvPr/>
            </p:nvSpPr>
            <p:spPr>
              <a:xfrm>
                <a:off x="9378439" y="3872925"/>
                <a:ext cx="1447800" cy="303880"/>
              </a:xfrm>
              <a:prstGeom prst="rect">
                <a:avLst/>
              </a:prstGeom>
              <a:solidFill>
                <a:srgbClr val="CE0503"/>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Zabbix</a:t>
                </a:r>
                <a:endParaRPr lang="en-US" sz="900" b="1" baseline="30000">
                  <a:solidFill>
                    <a:schemeClr val="bg1"/>
                  </a:solidFill>
                </a:endParaRPr>
              </a:p>
            </p:txBody>
          </p:sp>
          <p:pic>
            <p:nvPicPr>
              <p:cNvPr id="102" name="Graphic 101">
                <a:extLst>
                  <a:ext uri="{FF2B5EF4-FFF2-40B4-BE49-F238E27FC236}">
                    <a16:creationId xmlns:a16="http://schemas.microsoft.com/office/drawing/2014/main" id="{E9F5912E-4B8E-7290-A45E-A209793B98C2}"/>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458145" y="3925477"/>
                <a:ext cx="234616" cy="187694"/>
              </a:xfrm>
              <a:prstGeom prst="rect">
                <a:avLst/>
              </a:prstGeom>
            </p:spPr>
          </p:pic>
        </p:grpSp>
        <p:grpSp>
          <p:nvGrpSpPr>
            <p:cNvPr id="103" name="Group 102">
              <a:extLst>
                <a:ext uri="{FF2B5EF4-FFF2-40B4-BE49-F238E27FC236}">
                  <a16:creationId xmlns:a16="http://schemas.microsoft.com/office/drawing/2014/main" id="{77F1FDC8-817C-4B1E-B59E-CA467E10A8F9}"/>
                </a:ext>
              </a:extLst>
            </p:cNvPr>
            <p:cNvGrpSpPr/>
            <p:nvPr/>
          </p:nvGrpSpPr>
          <p:grpSpPr>
            <a:xfrm>
              <a:off x="10175495" y="2366284"/>
              <a:ext cx="1302681" cy="273421"/>
              <a:chOff x="9378439" y="4265410"/>
              <a:chExt cx="1447800" cy="303880"/>
            </a:xfrm>
          </p:grpSpPr>
          <p:sp>
            <p:nvSpPr>
              <p:cNvPr id="104" name="Rectangle 103">
                <a:extLst>
                  <a:ext uri="{FF2B5EF4-FFF2-40B4-BE49-F238E27FC236}">
                    <a16:creationId xmlns:a16="http://schemas.microsoft.com/office/drawing/2014/main" id="{E6F6E130-4829-6F86-F56C-060B2B296DF3}"/>
                  </a:ext>
                </a:extLst>
              </p:cNvPr>
              <p:cNvSpPr/>
              <p:nvPr/>
            </p:nvSpPr>
            <p:spPr>
              <a:xfrm>
                <a:off x="9378439" y="4265410"/>
                <a:ext cx="1447800" cy="303880"/>
              </a:xfrm>
              <a:prstGeom prst="rect">
                <a:avLst/>
              </a:prstGeom>
              <a:solidFill>
                <a:srgbClr val="0070F2"/>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SAP</a:t>
                </a:r>
                <a:endParaRPr lang="en-US" sz="900" b="1" baseline="30000">
                  <a:solidFill>
                    <a:schemeClr val="bg1"/>
                  </a:solidFill>
                </a:endParaRPr>
              </a:p>
            </p:txBody>
          </p:sp>
          <p:pic>
            <p:nvPicPr>
              <p:cNvPr id="105" name="Graphic 104">
                <a:extLst>
                  <a:ext uri="{FF2B5EF4-FFF2-40B4-BE49-F238E27FC236}">
                    <a16:creationId xmlns:a16="http://schemas.microsoft.com/office/drawing/2014/main" id="{53455405-A671-A8B1-45E3-1A02C03F035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458145" y="4320454"/>
                <a:ext cx="234616" cy="187694"/>
              </a:xfrm>
              <a:prstGeom prst="rect">
                <a:avLst/>
              </a:prstGeom>
            </p:spPr>
          </p:pic>
        </p:grpSp>
        <p:grpSp>
          <p:nvGrpSpPr>
            <p:cNvPr id="106" name="Group 105">
              <a:extLst>
                <a:ext uri="{FF2B5EF4-FFF2-40B4-BE49-F238E27FC236}">
                  <a16:creationId xmlns:a16="http://schemas.microsoft.com/office/drawing/2014/main" id="{4E4F76FD-6921-BE7B-AC19-735088FB1DCB}"/>
                </a:ext>
              </a:extLst>
            </p:cNvPr>
            <p:cNvGrpSpPr/>
            <p:nvPr/>
          </p:nvGrpSpPr>
          <p:grpSpPr>
            <a:xfrm>
              <a:off x="10168980" y="2715830"/>
              <a:ext cx="1302681" cy="273421"/>
              <a:chOff x="9371198" y="4653895"/>
              <a:chExt cx="1447800" cy="303880"/>
            </a:xfrm>
          </p:grpSpPr>
          <p:sp>
            <p:nvSpPr>
              <p:cNvPr id="107" name="Rectangle 106">
                <a:extLst>
                  <a:ext uri="{FF2B5EF4-FFF2-40B4-BE49-F238E27FC236}">
                    <a16:creationId xmlns:a16="http://schemas.microsoft.com/office/drawing/2014/main" id="{0B3989CD-B2A2-D14E-0D81-C277B3F45B4E}"/>
                  </a:ext>
                </a:extLst>
              </p:cNvPr>
              <p:cNvSpPr/>
              <p:nvPr/>
            </p:nvSpPr>
            <p:spPr>
              <a:xfrm>
                <a:off x="9371198" y="4653895"/>
                <a:ext cx="1447800" cy="303880"/>
              </a:xfrm>
              <a:prstGeom prst="rect">
                <a:avLst/>
              </a:prstGeom>
              <a:solidFill>
                <a:srgbClr val="139CD9"/>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Salesforce</a:t>
                </a:r>
                <a:endParaRPr lang="en-US" sz="900" b="1" baseline="30000">
                  <a:solidFill>
                    <a:schemeClr val="bg1"/>
                  </a:solidFill>
                </a:endParaRPr>
              </a:p>
            </p:txBody>
          </p:sp>
          <p:pic>
            <p:nvPicPr>
              <p:cNvPr id="108" name="Graphic 107">
                <a:extLst>
                  <a:ext uri="{FF2B5EF4-FFF2-40B4-BE49-F238E27FC236}">
                    <a16:creationId xmlns:a16="http://schemas.microsoft.com/office/drawing/2014/main" id="{B0F2BE47-7E92-7B40-4FBD-3895747B609F}"/>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447058" y="4703617"/>
                <a:ext cx="234616" cy="187694"/>
              </a:xfrm>
              <a:prstGeom prst="rect">
                <a:avLst/>
              </a:prstGeom>
            </p:spPr>
          </p:pic>
        </p:grpSp>
        <p:grpSp>
          <p:nvGrpSpPr>
            <p:cNvPr id="109" name="Group 108">
              <a:extLst>
                <a:ext uri="{FF2B5EF4-FFF2-40B4-BE49-F238E27FC236}">
                  <a16:creationId xmlns:a16="http://schemas.microsoft.com/office/drawing/2014/main" id="{C3F0E7D8-D1C7-024F-316E-D245E5591C1A}"/>
                </a:ext>
              </a:extLst>
            </p:cNvPr>
            <p:cNvGrpSpPr/>
            <p:nvPr/>
          </p:nvGrpSpPr>
          <p:grpSpPr>
            <a:xfrm flipH="1">
              <a:off x="8652522" y="1543840"/>
              <a:ext cx="213617" cy="1903527"/>
              <a:chOff x="1877214" y="1854882"/>
              <a:chExt cx="332564" cy="3411989"/>
            </a:xfrm>
          </p:grpSpPr>
          <p:cxnSp>
            <p:nvCxnSpPr>
              <p:cNvPr id="110" name="Straight Connector 109">
                <a:extLst>
                  <a:ext uri="{FF2B5EF4-FFF2-40B4-BE49-F238E27FC236}">
                    <a16:creationId xmlns:a16="http://schemas.microsoft.com/office/drawing/2014/main" id="{3226970D-8993-39EB-6C41-CF2A26DBB440}"/>
                  </a:ext>
                </a:extLst>
              </p:cNvPr>
              <p:cNvCxnSpPr>
                <a:cxnSpLocks/>
              </p:cNvCxnSpPr>
              <p:nvPr/>
            </p:nvCxnSpPr>
            <p:spPr>
              <a:xfrm>
                <a:off x="2201997" y="1854882"/>
                <a:ext cx="274" cy="3411989"/>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11" name="Straight Connector 110">
                <a:extLst>
                  <a:ext uri="{FF2B5EF4-FFF2-40B4-BE49-F238E27FC236}">
                    <a16:creationId xmlns:a16="http://schemas.microsoft.com/office/drawing/2014/main" id="{EB61498D-357C-0D05-B21F-0EDD9A070A93}"/>
                  </a:ext>
                </a:extLst>
              </p:cNvPr>
              <p:cNvCxnSpPr>
                <a:cxnSpLocks/>
              </p:cNvCxnSpPr>
              <p:nvPr/>
            </p:nvCxnSpPr>
            <p:spPr>
              <a:xfrm flipH="1">
                <a:off x="1887639" y="1854882"/>
                <a:ext cx="322139" cy="0"/>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12" name="Straight Connector 111">
                <a:extLst>
                  <a:ext uri="{FF2B5EF4-FFF2-40B4-BE49-F238E27FC236}">
                    <a16:creationId xmlns:a16="http://schemas.microsoft.com/office/drawing/2014/main" id="{D29F24D7-9035-8EA4-F438-64B27727F8F5}"/>
                  </a:ext>
                </a:extLst>
              </p:cNvPr>
              <p:cNvCxnSpPr>
                <a:cxnSpLocks/>
              </p:cNvCxnSpPr>
              <p:nvPr/>
            </p:nvCxnSpPr>
            <p:spPr>
              <a:xfrm flipH="1">
                <a:off x="1877214" y="5266870"/>
                <a:ext cx="320382" cy="0"/>
              </a:xfrm>
              <a:prstGeom prst="line">
                <a:avLst/>
              </a:prstGeom>
              <a:ln w="19050">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grpSp>
          <p:nvGrpSpPr>
            <p:cNvPr id="113" name="Group 112">
              <a:extLst>
                <a:ext uri="{FF2B5EF4-FFF2-40B4-BE49-F238E27FC236}">
                  <a16:creationId xmlns:a16="http://schemas.microsoft.com/office/drawing/2014/main" id="{6AF8E070-BD9B-43A8-ACD8-BAD499DE150D}"/>
                </a:ext>
              </a:extLst>
            </p:cNvPr>
            <p:cNvGrpSpPr/>
            <p:nvPr/>
          </p:nvGrpSpPr>
          <p:grpSpPr>
            <a:xfrm>
              <a:off x="8777213" y="3063802"/>
              <a:ext cx="1302675" cy="273421"/>
              <a:chOff x="9371198" y="3089148"/>
              <a:chExt cx="1447794" cy="303880"/>
            </a:xfrm>
          </p:grpSpPr>
          <p:sp>
            <p:nvSpPr>
              <p:cNvPr id="121" name="Rectangle 120">
                <a:extLst>
                  <a:ext uri="{FF2B5EF4-FFF2-40B4-BE49-F238E27FC236}">
                    <a16:creationId xmlns:a16="http://schemas.microsoft.com/office/drawing/2014/main" id="{E8DF8AD8-957B-699B-4182-69C8622C153F}"/>
                  </a:ext>
                </a:extLst>
              </p:cNvPr>
              <p:cNvSpPr/>
              <p:nvPr/>
            </p:nvSpPr>
            <p:spPr>
              <a:xfrm>
                <a:off x="9371198" y="3089148"/>
                <a:ext cx="1447794" cy="303880"/>
              </a:xfrm>
              <a:prstGeom prst="rect">
                <a:avLst/>
              </a:prstGeom>
              <a:solidFill>
                <a:schemeClr val="tx2"/>
              </a:solidFill>
              <a:ln>
                <a:noFill/>
              </a:ln>
            </p:spPr>
            <p:style>
              <a:lnRef idx="2">
                <a:schemeClr val="accent1">
                  <a:shade val="50000"/>
                </a:schemeClr>
              </a:lnRef>
              <a:fillRef idx="1">
                <a:schemeClr val="accent3"/>
              </a:fillRef>
              <a:effectRef idx="0">
                <a:schemeClr val="accent3"/>
              </a:effectRef>
              <a:fontRef idx="minor">
                <a:schemeClr val="lt1"/>
              </a:fontRef>
            </p:style>
            <p:txBody>
              <a:bodyPr wrap="none" lIns="347382" rtlCol="0" anchor="ctr"/>
              <a:lstStyle/>
              <a:p>
                <a:r>
                  <a:rPr lang="en-US" sz="900" b="1">
                    <a:solidFill>
                      <a:schemeClr val="bg1"/>
                    </a:solidFill>
                  </a:rPr>
                  <a:t>Other Clouds</a:t>
                </a:r>
              </a:p>
            </p:txBody>
          </p:sp>
          <p:pic>
            <p:nvPicPr>
              <p:cNvPr id="126" name="Graphic 125">
                <a:extLst>
                  <a:ext uri="{FF2B5EF4-FFF2-40B4-BE49-F238E27FC236}">
                    <a16:creationId xmlns:a16="http://schemas.microsoft.com/office/drawing/2014/main" id="{492463B7-9852-811E-A393-157F3BB298F1}"/>
                  </a:ext>
                </a:extLst>
              </p:cNvPr>
              <p:cNvPicPr>
                <a:picLocks noChangeAspect="1"/>
              </p:cNvPicPr>
              <p:nvPr/>
            </p:nvPicPr>
            <p:blipFill>
              <a:blip r:embed="rId17">
                <a:extLst>
                  <a:ext uri="{96DAC541-7B7A-43D3-8B79-37D633B846F1}">
                    <asvg:svgBlip xmlns:asvg="http://schemas.microsoft.com/office/drawing/2016/SVG/main" r:embed="rId19"/>
                  </a:ext>
                </a:extLst>
              </a:blip>
              <a:stretch>
                <a:fillRect/>
              </a:stretch>
            </p:blipFill>
            <p:spPr>
              <a:xfrm>
                <a:off x="9450898" y="3159573"/>
                <a:ext cx="215955" cy="172765"/>
              </a:xfrm>
              <a:prstGeom prst="rect">
                <a:avLst/>
              </a:prstGeom>
            </p:spPr>
          </p:pic>
        </p:grpSp>
        <p:pic>
          <p:nvPicPr>
            <p:cNvPr id="128" name="Graphic 127">
              <a:extLst>
                <a:ext uri="{FF2B5EF4-FFF2-40B4-BE49-F238E27FC236}">
                  <a16:creationId xmlns:a16="http://schemas.microsoft.com/office/drawing/2014/main" id="{999AE515-4709-E33A-39DD-417D02F6FEDE}"/>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37236" y="3110560"/>
              <a:ext cx="211099" cy="168881"/>
            </a:xfrm>
            <a:prstGeom prst="rect">
              <a:avLst/>
            </a:prstGeom>
          </p:spPr>
        </p:pic>
        <p:cxnSp>
          <p:nvCxnSpPr>
            <p:cNvPr id="129" name="Straight Connector 128">
              <a:extLst>
                <a:ext uri="{FF2B5EF4-FFF2-40B4-BE49-F238E27FC236}">
                  <a16:creationId xmlns:a16="http://schemas.microsoft.com/office/drawing/2014/main" id="{3BB8F77C-92E4-1473-0838-F866432130B8}"/>
                </a:ext>
              </a:extLst>
            </p:cNvPr>
            <p:cNvCxnSpPr>
              <a:cxnSpLocks/>
              <a:stCxn id="136" idx="3"/>
              <a:endCxn id="139" idx="1"/>
            </p:cNvCxnSpPr>
            <p:nvPr/>
          </p:nvCxnSpPr>
          <p:spPr>
            <a:xfrm>
              <a:off x="7092455" y="2377769"/>
              <a:ext cx="611170" cy="414"/>
            </a:xfrm>
            <a:prstGeom prst="line">
              <a:avLst/>
            </a:prstGeom>
            <a:ln cap="flat">
              <a:prstDash val="dash"/>
            </a:ln>
          </p:spPr>
          <p:style>
            <a:lnRef idx="3">
              <a:schemeClr val="dk1"/>
            </a:lnRef>
            <a:fillRef idx="0">
              <a:schemeClr val="dk1"/>
            </a:fillRef>
            <a:effectRef idx="2">
              <a:schemeClr val="dk1"/>
            </a:effectRef>
            <a:fontRef idx="minor">
              <a:schemeClr val="tx1"/>
            </a:fontRef>
          </p:style>
        </p:cxnSp>
        <p:grpSp>
          <p:nvGrpSpPr>
            <p:cNvPr id="130" name="Group 129">
              <a:extLst>
                <a:ext uri="{FF2B5EF4-FFF2-40B4-BE49-F238E27FC236}">
                  <a16:creationId xmlns:a16="http://schemas.microsoft.com/office/drawing/2014/main" id="{729B03C9-6FFD-CB02-AA99-1BB6AC14366A}"/>
                </a:ext>
              </a:extLst>
            </p:cNvPr>
            <p:cNvGrpSpPr/>
            <p:nvPr/>
          </p:nvGrpSpPr>
          <p:grpSpPr>
            <a:xfrm>
              <a:off x="5021234" y="1636500"/>
              <a:ext cx="228606" cy="1491804"/>
              <a:chOff x="2853918" y="3862396"/>
              <a:chExt cx="228606" cy="2041695"/>
            </a:xfrm>
          </p:grpSpPr>
          <p:cxnSp>
            <p:nvCxnSpPr>
              <p:cNvPr id="131" name="Straight Connector 130">
                <a:extLst>
                  <a:ext uri="{FF2B5EF4-FFF2-40B4-BE49-F238E27FC236}">
                    <a16:creationId xmlns:a16="http://schemas.microsoft.com/office/drawing/2014/main" id="{8BE3B3D7-A67B-B75A-6AC2-A370307EF99E}"/>
                  </a:ext>
                </a:extLst>
              </p:cNvPr>
              <p:cNvCxnSpPr>
                <a:cxnSpLocks/>
              </p:cNvCxnSpPr>
              <p:nvPr/>
            </p:nvCxnSpPr>
            <p:spPr>
              <a:xfrm>
                <a:off x="3082524" y="3862396"/>
                <a:ext cx="0" cy="2041695"/>
              </a:xfrm>
              <a:prstGeom prst="line">
                <a:avLst/>
              </a:prstGeom>
              <a:ln cap="flat"/>
            </p:spPr>
            <p:style>
              <a:lnRef idx="3">
                <a:schemeClr val="dk1"/>
              </a:lnRef>
              <a:fillRef idx="0">
                <a:schemeClr val="dk1"/>
              </a:fillRef>
              <a:effectRef idx="2">
                <a:schemeClr val="dk1"/>
              </a:effectRef>
              <a:fontRef idx="minor">
                <a:schemeClr val="tx1"/>
              </a:fontRef>
            </p:style>
          </p:cxnSp>
          <p:cxnSp>
            <p:nvCxnSpPr>
              <p:cNvPr id="132" name="Straight Connector 131">
                <a:extLst>
                  <a:ext uri="{FF2B5EF4-FFF2-40B4-BE49-F238E27FC236}">
                    <a16:creationId xmlns:a16="http://schemas.microsoft.com/office/drawing/2014/main" id="{295E82E4-837C-7016-9FB9-E970AA221257}"/>
                  </a:ext>
                </a:extLst>
              </p:cNvPr>
              <p:cNvCxnSpPr>
                <a:cxnSpLocks/>
              </p:cNvCxnSpPr>
              <p:nvPr/>
            </p:nvCxnSpPr>
            <p:spPr>
              <a:xfrm>
                <a:off x="2853918" y="5904091"/>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cxnSp>
            <p:nvCxnSpPr>
              <p:cNvPr id="133" name="Straight Connector 132">
                <a:extLst>
                  <a:ext uri="{FF2B5EF4-FFF2-40B4-BE49-F238E27FC236}">
                    <a16:creationId xmlns:a16="http://schemas.microsoft.com/office/drawing/2014/main" id="{B42D0624-75DB-FF21-3193-B1730197C220}"/>
                  </a:ext>
                </a:extLst>
              </p:cNvPr>
              <p:cNvCxnSpPr>
                <a:cxnSpLocks/>
              </p:cNvCxnSpPr>
              <p:nvPr/>
            </p:nvCxnSpPr>
            <p:spPr>
              <a:xfrm>
                <a:off x="2853918" y="3862396"/>
                <a:ext cx="228606" cy="0"/>
              </a:xfrm>
              <a:prstGeom prst="line">
                <a:avLst/>
              </a:prstGeom>
              <a:ln w="19050">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cxnSp>
          <p:nvCxnSpPr>
            <p:cNvPr id="134" name="Straight Connector 133">
              <a:extLst>
                <a:ext uri="{FF2B5EF4-FFF2-40B4-BE49-F238E27FC236}">
                  <a16:creationId xmlns:a16="http://schemas.microsoft.com/office/drawing/2014/main" id="{55A6B2F7-26DE-A419-BCA6-4C5BD5773D11}"/>
                </a:ext>
              </a:extLst>
            </p:cNvPr>
            <p:cNvCxnSpPr>
              <a:cxnSpLocks/>
              <a:stCxn id="27" idx="2"/>
              <a:endCxn id="136" idx="0"/>
            </p:cNvCxnSpPr>
            <p:nvPr/>
          </p:nvCxnSpPr>
          <p:spPr>
            <a:xfrm>
              <a:off x="6752399" y="1819564"/>
              <a:ext cx="1" cy="421045"/>
            </a:xfrm>
            <a:prstGeom prst="line">
              <a:avLst/>
            </a:prstGeom>
            <a:ln cap="flat">
              <a:prstDash val="dash"/>
            </a:ln>
          </p:spPr>
          <p:style>
            <a:lnRef idx="3">
              <a:schemeClr val="dk1"/>
            </a:lnRef>
            <a:fillRef idx="0">
              <a:schemeClr val="dk1"/>
            </a:fillRef>
            <a:effectRef idx="2">
              <a:schemeClr val="dk1"/>
            </a:effectRef>
            <a:fontRef idx="minor">
              <a:schemeClr val="tx1"/>
            </a:fontRef>
          </p:style>
        </p:cxnSp>
        <p:grpSp>
          <p:nvGrpSpPr>
            <p:cNvPr id="135" name="Group 134">
              <a:extLst>
                <a:ext uri="{FF2B5EF4-FFF2-40B4-BE49-F238E27FC236}">
                  <a16:creationId xmlns:a16="http://schemas.microsoft.com/office/drawing/2014/main" id="{A601C1E9-DEB6-96D0-C5F5-4A32B929FEB8}"/>
                </a:ext>
              </a:extLst>
            </p:cNvPr>
            <p:cNvGrpSpPr/>
            <p:nvPr/>
          </p:nvGrpSpPr>
          <p:grpSpPr>
            <a:xfrm>
              <a:off x="6412344" y="2240609"/>
              <a:ext cx="680111" cy="274320"/>
              <a:chOff x="3922712" y="3726843"/>
              <a:chExt cx="755679" cy="304800"/>
            </a:xfrm>
          </p:grpSpPr>
          <p:sp>
            <p:nvSpPr>
              <p:cNvPr id="136" name="Rectangle 135">
                <a:extLst>
                  <a:ext uri="{FF2B5EF4-FFF2-40B4-BE49-F238E27FC236}">
                    <a16:creationId xmlns:a16="http://schemas.microsoft.com/office/drawing/2014/main" id="{27C66ECB-996A-AA4A-8F38-F34E49EB2777}"/>
                  </a:ext>
                </a:extLst>
              </p:cNvPr>
              <p:cNvSpPr/>
              <p:nvPr/>
            </p:nvSpPr>
            <p:spPr>
              <a:xfrm>
                <a:off x="3922712" y="3726843"/>
                <a:ext cx="755679" cy="304800"/>
              </a:xfrm>
              <a:prstGeom prst="rect">
                <a:avLst/>
              </a:prstGeom>
              <a:solidFill>
                <a:schemeClr val="tx2"/>
              </a:solidFill>
              <a:ln w="38100">
                <a:solidFill>
                  <a:schemeClr val="accent5"/>
                </a:solid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NSP</a:t>
                </a:r>
              </a:p>
            </p:txBody>
          </p:sp>
          <p:pic>
            <p:nvPicPr>
              <p:cNvPr id="137" name="Graphic 136">
                <a:extLst>
                  <a:ext uri="{FF2B5EF4-FFF2-40B4-BE49-F238E27FC236}">
                    <a16:creationId xmlns:a16="http://schemas.microsoft.com/office/drawing/2014/main" id="{B8F3BF7F-BFE0-14D2-9B13-BCC0E71F28B4}"/>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008121" y="3782723"/>
                <a:ext cx="193040" cy="193040"/>
              </a:xfrm>
              <a:prstGeom prst="rect">
                <a:avLst/>
              </a:prstGeom>
            </p:spPr>
          </p:pic>
        </p:grpSp>
        <p:grpSp>
          <p:nvGrpSpPr>
            <p:cNvPr id="138" name="Group 137">
              <a:extLst>
                <a:ext uri="{FF2B5EF4-FFF2-40B4-BE49-F238E27FC236}">
                  <a16:creationId xmlns:a16="http://schemas.microsoft.com/office/drawing/2014/main" id="{436BF2D2-6E4A-D3AB-336F-56AF4A65FA91}"/>
                </a:ext>
              </a:extLst>
            </p:cNvPr>
            <p:cNvGrpSpPr/>
            <p:nvPr/>
          </p:nvGrpSpPr>
          <p:grpSpPr>
            <a:xfrm>
              <a:off x="7703625" y="2241437"/>
              <a:ext cx="731548" cy="273492"/>
              <a:chOff x="548355" y="1747497"/>
              <a:chExt cx="812831" cy="303880"/>
            </a:xfrm>
          </p:grpSpPr>
          <p:sp>
            <p:nvSpPr>
              <p:cNvPr id="139" name="Rectangle 138">
                <a:extLst>
                  <a:ext uri="{FF2B5EF4-FFF2-40B4-BE49-F238E27FC236}">
                    <a16:creationId xmlns:a16="http://schemas.microsoft.com/office/drawing/2014/main" id="{E3013D39-97A9-6052-3922-C29A0995A351}"/>
                  </a:ext>
                </a:extLst>
              </p:cNvPr>
              <p:cNvSpPr/>
              <p:nvPr/>
            </p:nvSpPr>
            <p:spPr>
              <a:xfrm>
                <a:off x="548355" y="1747497"/>
                <a:ext cx="812831" cy="303880"/>
              </a:xfrm>
              <a:prstGeom prst="rect">
                <a:avLst/>
              </a:prstGeom>
              <a:solidFill>
                <a:schemeClr val="tx1"/>
              </a:solidFill>
              <a:ln w="12700">
                <a:noFill/>
              </a:ln>
            </p:spPr>
            <p:style>
              <a:lnRef idx="2">
                <a:schemeClr val="accent1">
                  <a:shade val="50000"/>
                </a:schemeClr>
              </a:lnRef>
              <a:fillRef idx="1">
                <a:schemeClr val="accent3"/>
              </a:fillRef>
              <a:effectRef idx="0">
                <a:schemeClr val="accent3"/>
              </a:effectRef>
              <a:fontRef idx="minor">
                <a:schemeClr val="lt1"/>
              </a:fontRef>
            </p:style>
            <p:txBody>
              <a:bodyPr wrap="none" lIns="347472" rtlCol="0" anchor="ctr"/>
              <a:lstStyle/>
              <a:p>
                <a:r>
                  <a:rPr lang="en-US" sz="900" b="1">
                    <a:solidFill>
                      <a:schemeClr val="bg1"/>
                    </a:solidFill>
                  </a:rPr>
                  <a:t>Fabric</a:t>
                </a:r>
                <a:endParaRPr lang="en-US" sz="900" b="1" baseline="30000">
                  <a:solidFill>
                    <a:schemeClr val="bg1"/>
                  </a:solidFill>
                </a:endParaRPr>
              </a:p>
            </p:txBody>
          </p:sp>
          <p:sp>
            <p:nvSpPr>
              <p:cNvPr id="140" name="Graphic 58">
                <a:extLst>
                  <a:ext uri="{FF2B5EF4-FFF2-40B4-BE49-F238E27FC236}">
                    <a16:creationId xmlns:a16="http://schemas.microsoft.com/office/drawing/2014/main" id="{D7CC0B28-8A6D-76ED-182C-AA701529F3D9}"/>
                  </a:ext>
                </a:extLst>
              </p:cNvPr>
              <p:cNvSpPr/>
              <p:nvPr/>
            </p:nvSpPr>
            <p:spPr>
              <a:xfrm>
                <a:off x="623833" y="1788489"/>
                <a:ext cx="188853" cy="214029"/>
              </a:xfrm>
              <a:custGeom>
                <a:avLst/>
                <a:gdLst>
                  <a:gd name="connsiteX0" fmla="*/ 382270 w 402347"/>
                  <a:gd name="connsiteY0" fmla="*/ 99443 h 455983"/>
                  <a:gd name="connsiteX1" fmla="*/ 221474 w 402347"/>
                  <a:gd name="connsiteY1" fmla="*/ 5503 h 455983"/>
                  <a:gd name="connsiteX2" fmla="*/ 180873 w 402347"/>
                  <a:gd name="connsiteY2" fmla="*/ 5414 h 455983"/>
                  <a:gd name="connsiteX3" fmla="*/ 19988 w 402347"/>
                  <a:gd name="connsiteY3" fmla="*/ 99354 h 455983"/>
                  <a:gd name="connsiteX4" fmla="*/ 0 w 402347"/>
                  <a:gd name="connsiteY4" fmla="*/ 134090 h 455983"/>
                  <a:gd name="connsiteX5" fmla="*/ 0 w 402347"/>
                  <a:gd name="connsiteY5" fmla="*/ 321882 h 455983"/>
                  <a:gd name="connsiteX6" fmla="*/ 19988 w 402347"/>
                  <a:gd name="connsiteY6" fmla="*/ 356618 h 455983"/>
                  <a:gd name="connsiteX7" fmla="*/ 180873 w 402347"/>
                  <a:gd name="connsiteY7" fmla="*/ 450559 h 455983"/>
                  <a:gd name="connsiteX8" fmla="*/ 221385 w 402347"/>
                  <a:gd name="connsiteY8" fmla="*/ 450559 h 455983"/>
                  <a:gd name="connsiteX9" fmla="*/ 382359 w 402347"/>
                  <a:gd name="connsiteY9" fmla="*/ 356708 h 455983"/>
                  <a:gd name="connsiteX10" fmla="*/ 402347 w 402347"/>
                  <a:gd name="connsiteY10" fmla="*/ 321971 h 455983"/>
                  <a:gd name="connsiteX11" fmla="*/ 402347 w 402347"/>
                  <a:gd name="connsiteY11" fmla="*/ 134180 h 455983"/>
                  <a:gd name="connsiteX12" fmla="*/ 382270 w 402347"/>
                  <a:gd name="connsiteY12" fmla="*/ 99443 h 455983"/>
                  <a:gd name="connsiteX13" fmla="*/ 106008 w 402347"/>
                  <a:gd name="connsiteY13" fmla="*/ 280002 h 455983"/>
                  <a:gd name="connsiteX14" fmla="*/ 116359 w 402347"/>
                  <a:gd name="connsiteY14" fmla="*/ 285627 h 455983"/>
                  <a:gd name="connsiteX15" fmla="*/ 157495 w 402347"/>
                  <a:gd name="connsiteY15" fmla="*/ 263660 h 455983"/>
                  <a:gd name="connsiteX16" fmla="*/ 157316 w 402347"/>
                  <a:gd name="connsiteY16" fmla="*/ 258660 h 455983"/>
                  <a:gd name="connsiteX17" fmla="*/ 159011 w 402347"/>
                  <a:gd name="connsiteY17" fmla="*/ 250891 h 455983"/>
                  <a:gd name="connsiteX18" fmla="*/ 101814 w 402347"/>
                  <a:gd name="connsiteY18" fmla="*/ 200527 h 455983"/>
                  <a:gd name="connsiteX19" fmla="*/ 99315 w 402347"/>
                  <a:gd name="connsiteY19" fmla="*/ 201956 h 455983"/>
                  <a:gd name="connsiteX20" fmla="*/ 106008 w 402347"/>
                  <a:gd name="connsiteY20" fmla="*/ 280002 h 455983"/>
                  <a:gd name="connsiteX21" fmla="*/ 226560 w 402347"/>
                  <a:gd name="connsiteY21" fmla="*/ 159987 h 455983"/>
                  <a:gd name="connsiteX22" fmla="*/ 227096 w 402347"/>
                  <a:gd name="connsiteY22" fmla="*/ 159987 h 455983"/>
                  <a:gd name="connsiteX23" fmla="*/ 227185 w 402347"/>
                  <a:gd name="connsiteY23" fmla="*/ 159987 h 455983"/>
                  <a:gd name="connsiteX24" fmla="*/ 248154 w 402347"/>
                  <a:gd name="connsiteY24" fmla="*/ 172042 h 455983"/>
                  <a:gd name="connsiteX25" fmla="*/ 287952 w 402347"/>
                  <a:gd name="connsiteY25" fmla="*/ 163112 h 455983"/>
                  <a:gd name="connsiteX26" fmla="*/ 287952 w 402347"/>
                  <a:gd name="connsiteY26" fmla="*/ 163112 h 455983"/>
                  <a:gd name="connsiteX27" fmla="*/ 217458 w 402347"/>
                  <a:gd name="connsiteY27" fmla="*/ 123375 h 455983"/>
                  <a:gd name="connsiteX28" fmla="*/ 214871 w 402347"/>
                  <a:gd name="connsiteY28" fmla="*/ 125429 h 455983"/>
                  <a:gd name="connsiteX29" fmla="*/ 226560 w 402347"/>
                  <a:gd name="connsiteY29" fmla="*/ 159987 h 455983"/>
                  <a:gd name="connsiteX30" fmla="*/ 118589 w 402347"/>
                  <a:gd name="connsiteY30" fmla="*/ 189276 h 455983"/>
                  <a:gd name="connsiteX31" fmla="*/ 171861 w 402347"/>
                  <a:gd name="connsiteY31" fmla="*/ 236157 h 455983"/>
                  <a:gd name="connsiteX32" fmla="*/ 186049 w 402347"/>
                  <a:gd name="connsiteY32" fmla="*/ 233210 h 455983"/>
                  <a:gd name="connsiteX33" fmla="*/ 186316 w 402347"/>
                  <a:gd name="connsiteY33" fmla="*/ 233210 h 455983"/>
                  <a:gd name="connsiteX34" fmla="*/ 188369 w 402347"/>
                  <a:gd name="connsiteY34" fmla="*/ 233389 h 455983"/>
                  <a:gd name="connsiteX35" fmla="*/ 204520 w 402347"/>
                  <a:gd name="connsiteY35" fmla="*/ 204546 h 455983"/>
                  <a:gd name="connsiteX36" fmla="*/ 199434 w 402347"/>
                  <a:gd name="connsiteY36" fmla="*/ 195080 h 455983"/>
                  <a:gd name="connsiteX37" fmla="*/ 118589 w 402347"/>
                  <a:gd name="connsiteY37" fmla="*/ 189276 h 455983"/>
                  <a:gd name="connsiteX38" fmla="*/ 120374 w 402347"/>
                  <a:gd name="connsiteY38" fmla="*/ 169988 h 455983"/>
                  <a:gd name="connsiteX39" fmla="*/ 200951 w 402347"/>
                  <a:gd name="connsiteY39" fmla="*/ 175703 h 455983"/>
                  <a:gd name="connsiteX40" fmla="*/ 208178 w 402347"/>
                  <a:gd name="connsiteY40" fmla="*/ 166327 h 455983"/>
                  <a:gd name="connsiteX41" fmla="*/ 195954 w 402347"/>
                  <a:gd name="connsiteY41" fmla="*/ 130161 h 455983"/>
                  <a:gd name="connsiteX42" fmla="*/ 183550 w 402347"/>
                  <a:gd name="connsiteY42" fmla="*/ 125250 h 455983"/>
                  <a:gd name="connsiteX43" fmla="*/ 120374 w 402347"/>
                  <a:gd name="connsiteY43" fmla="*/ 169988 h 455983"/>
                  <a:gd name="connsiteX44" fmla="*/ 125460 w 402347"/>
                  <a:gd name="connsiteY44" fmla="*/ 306880 h 455983"/>
                  <a:gd name="connsiteX45" fmla="*/ 197024 w 402347"/>
                  <a:gd name="connsiteY45" fmla="*/ 336348 h 455983"/>
                  <a:gd name="connsiteX46" fmla="*/ 199344 w 402347"/>
                  <a:gd name="connsiteY46" fmla="*/ 334115 h 455983"/>
                  <a:gd name="connsiteX47" fmla="*/ 183372 w 402347"/>
                  <a:gd name="connsiteY47" fmla="*/ 287413 h 455983"/>
                  <a:gd name="connsiteX48" fmla="*/ 182836 w 402347"/>
                  <a:gd name="connsiteY48" fmla="*/ 287413 h 455983"/>
                  <a:gd name="connsiteX49" fmla="*/ 182747 w 402347"/>
                  <a:gd name="connsiteY49" fmla="*/ 287413 h 455983"/>
                  <a:gd name="connsiteX50" fmla="*/ 166507 w 402347"/>
                  <a:gd name="connsiteY50" fmla="*/ 280895 h 455983"/>
                  <a:gd name="connsiteX51" fmla="*/ 125282 w 402347"/>
                  <a:gd name="connsiteY51" fmla="*/ 302772 h 455983"/>
                  <a:gd name="connsiteX52" fmla="*/ 125460 w 402347"/>
                  <a:gd name="connsiteY52" fmla="*/ 306880 h 455983"/>
                  <a:gd name="connsiteX53" fmla="*/ 218529 w 402347"/>
                  <a:gd name="connsiteY53" fmla="*/ 327954 h 455983"/>
                  <a:gd name="connsiteX54" fmla="*/ 231825 w 402347"/>
                  <a:gd name="connsiteY54" fmla="*/ 332419 h 455983"/>
                  <a:gd name="connsiteX55" fmla="*/ 285989 w 402347"/>
                  <a:gd name="connsiteY55" fmla="*/ 293664 h 455983"/>
                  <a:gd name="connsiteX56" fmla="*/ 207018 w 402347"/>
                  <a:gd name="connsiteY56" fmla="*/ 275537 h 455983"/>
                  <a:gd name="connsiteX57" fmla="*/ 201843 w 402347"/>
                  <a:gd name="connsiteY57" fmla="*/ 281252 h 455983"/>
                  <a:gd name="connsiteX58" fmla="*/ 217815 w 402347"/>
                  <a:gd name="connsiteY58" fmla="*/ 327865 h 455983"/>
                  <a:gd name="connsiteX59" fmla="*/ 218529 w 402347"/>
                  <a:gd name="connsiteY59" fmla="*/ 327954 h 455983"/>
                  <a:gd name="connsiteX60" fmla="*/ 249404 w 402347"/>
                  <a:gd name="connsiteY60" fmla="*/ 200170 h 455983"/>
                  <a:gd name="connsiteX61" fmla="*/ 302586 w 402347"/>
                  <a:gd name="connsiteY61" fmla="*/ 262142 h 455983"/>
                  <a:gd name="connsiteX62" fmla="*/ 304370 w 402347"/>
                  <a:gd name="connsiteY62" fmla="*/ 261339 h 455983"/>
                  <a:gd name="connsiteX63" fmla="*/ 304817 w 402347"/>
                  <a:gd name="connsiteY63" fmla="*/ 192401 h 455983"/>
                  <a:gd name="connsiteX64" fmla="*/ 292235 w 402347"/>
                  <a:gd name="connsiteY64" fmla="*/ 182132 h 455983"/>
                  <a:gd name="connsiteX65" fmla="*/ 252437 w 402347"/>
                  <a:gd name="connsiteY65" fmla="*/ 191062 h 455983"/>
                  <a:gd name="connsiteX66" fmla="*/ 249404 w 402347"/>
                  <a:gd name="connsiteY66" fmla="*/ 200170 h 455983"/>
                  <a:gd name="connsiteX67" fmla="*/ 217012 w 402347"/>
                  <a:gd name="connsiteY67" fmla="*/ 382247 h 455983"/>
                  <a:gd name="connsiteX68" fmla="*/ 215228 w 402347"/>
                  <a:gd name="connsiteY68" fmla="*/ 382157 h 455983"/>
                  <a:gd name="connsiteX69" fmla="*/ 189707 w 402347"/>
                  <a:gd name="connsiteY69" fmla="*/ 354207 h 455983"/>
                  <a:gd name="connsiteX70" fmla="*/ 118143 w 402347"/>
                  <a:gd name="connsiteY70" fmla="*/ 324739 h 455983"/>
                  <a:gd name="connsiteX71" fmla="*/ 96817 w 402347"/>
                  <a:gd name="connsiteY71" fmla="*/ 333223 h 455983"/>
                  <a:gd name="connsiteX72" fmla="*/ 78167 w 402347"/>
                  <a:gd name="connsiteY72" fmla="*/ 324114 h 455983"/>
                  <a:gd name="connsiteX73" fmla="*/ 71386 w 402347"/>
                  <a:gd name="connsiteY73" fmla="*/ 304290 h 455983"/>
                  <a:gd name="connsiteX74" fmla="*/ 86644 w 402347"/>
                  <a:gd name="connsiteY74" fmla="*/ 281430 h 455983"/>
                  <a:gd name="connsiteX75" fmla="*/ 79952 w 402347"/>
                  <a:gd name="connsiteY75" fmla="*/ 203385 h 455983"/>
                  <a:gd name="connsiteX76" fmla="*/ 60232 w 402347"/>
                  <a:gd name="connsiteY76" fmla="*/ 175524 h 455983"/>
                  <a:gd name="connsiteX77" fmla="*/ 69333 w 402347"/>
                  <a:gd name="connsiteY77" fmla="*/ 156861 h 455983"/>
                  <a:gd name="connsiteX78" fmla="*/ 89143 w 402347"/>
                  <a:gd name="connsiteY78" fmla="*/ 150075 h 455983"/>
                  <a:gd name="connsiteX79" fmla="*/ 103063 w 402347"/>
                  <a:gd name="connsiteY79" fmla="*/ 154986 h 455983"/>
                  <a:gd name="connsiteX80" fmla="*/ 172842 w 402347"/>
                  <a:gd name="connsiteY80" fmla="*/ 107926 h 455983"/>
                  <a:gd name="connsiteX81" fmla="*/ 172396 w 402347"/>
                  <a:gd name="connsiteY81" fmla="*/ 101229 h 455983"/>
                  <a:gd name="connsiteX82" fmla="*/ 181498 w 402347"/>
                  <a:gd name="connsiteY82" fmla="*/ 82566 h 455983"/>
                  <a:gd name="connsiteX83" fmla="*/ 201307 w 402347"/>
                  <a:gd name="connsiteY83" fmla="*/ 75780 h 455983"/>
                  <a:gd name="connsiteX84" fmla="*/ 219957 w 402347"/>
                  <a:gd name="connsiteY84" fmla="*/ 84888 h 455983"/>
                  <a:gd name="connsiteX85" fmla="*/ 226739 w 402347"/>
                  <a:gd name="connsiteY85" fmla="*/ 104712 h 455983"/>
                  <a:gd name="connsiteX86" fmla="*/ 226560 w 402347"/>
                  <a:gd name="connsiteY86" fmla="*/ 106141 h 455983"/>
                  <a:gd name="connsiteX87" fmla="*/ 297589 w 402347"/>
                  <a:gd name="connsiteY87" fmla="*/ 146146 h 455983"/>
                  <a:gd name="connsiteX88" fmla="*/ 316595 w 402347"/>
                  <a:gd name="connsiteY88" fmla="*/ 139984 h 455983"/>
                  <a:gd name="connsiteX89" fmla="*/ 341759 w 402347"/>
                  <a:gd name="connsiteY89" fmla="*/ 168648 h 455983"/>
                  <a:gd name="connsiteX90" fmla="*/ 341759 w 402347"/>
                  <a:gd name="connsiteY90" fmla="*/ 168648 h 455983"/>
                  <a:gd name="connsiteX91" fmla="*/ 324269 w 402347"/>
                  <a:gd name="connsiteY91" fmla="*/ 192491 h 455983"/>
                  <a:gd name="connsiteX92" fmla="*/ 323823 w 402347"/>
                  <a:gd name="connsiteY92" fmla="*/ 261428 h 455983"/>
                  <a:gd name="connsiteX93" fmla="*/ 339796 w 402347"/>
                  <a:gd name="connsiteY93" fmla="*/ 286967 h 455983"/>
                  <a:gd name="connsiteX94" fmla="*/ 312491 w 402347"/>
                  <a:gd name="connsiteY94" fmla="*/ 311255 h 455983"/>
                  <a:gd name="connsiteX95" fmla="*/ 300266 w 402347"/>
                  <a:gd name="connsiteY95" fmla="*/ 307326 h 455983"/>
                  <a:gd name="connsiteX96" fmla="*/ 243247 w 402347"/>
                  <a:gd name="connsiteY96" fmla="*/ 348135 h 455983"/>
                  <a:gd name="connsiteX97" fmla="*/ 244050 w 402347"/>
                  <a:gd name="connsiteY97" fmla="*/ 356708 h 455983"/>
                  <a:gd name="connsiteX98" fmla="*/ 234948 w 402347"/>
                  <a:gd name="connsiteY98" fmla="*/ 375371 h 455983"/>
                  <a:gd name="connsiteX99" fmla="*/ 217012 w 402347"/>
                  <a:gd name="connsiteY99" fmla="*/ 382247 h 455983"/>
                  <a:gd name="connsiteX100" fmla="*/ 211391 w 402347"/>
                  <a:gd name="connsiteY100" fmla="*/ 256516 h 455983"/>
                  <a:gd name="connsiteX101" fmla="*/ 286970 w 402347"/>
                  <a:gd name="connsiteY101" fmla="*/ 273751 h 455983"/>
                  <a:gd name="connsiteX102" fmla="*/ 234680 w 402347"/>
                  <a:gd name="connsiteY102" fmla="*/ 212850 h 455983"/>
                  <a:gd name="connsiteX103" fmla="*/ 223883 w 402347"/>
                  <a:gd name="connsiteY103" fmla="*/ 214458 h 455983"/>
                  <a:gd name="connsiteX104" fmla="*/ 223615 w 402347"/>
                  <a:gd name="connsiteY104" fmla="*/ 214458 h 455983"/>
                  <a:gd name="connsiteX105" fmla="*/ 221563 w 402347"/>
                  <a:gd name="connsiteY105" fmla="*/ 214279 h 455983"/>
                  <a:gd name="connsiteX106" fmla="*/ 205412 w 402347"/>
                  <a:gd name="connsiteY106" fmla="*/ 243122 h 455983"/>
                  <a:gd name="connsiteX107" fmla="*/ 211391 w 402347"/>
                  <a:gd name="connsiteY107" fmla="*/ 256516 h 4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02347" h="455983">
                    <a:moveTo>
                      <a:pt x="382270" y="99443"/>
                    </a:moveTo>
                    <a:lnTo>
                      <a:pt x="221474" y="5503"/>
                    </a:lnTo>
                    <a:cubicBezTo>
                      <a:pt x="208892" y="-1819"/>
                      <a:pt x="193455" y="-1819"/>
                      <a:pt x="180873" y="5414"/>
                    </a:cubicBezTo>
                    <a:lnTo>
                      <a:pt x="19988" y="99354"/>
                    </a:lnTo>
                    <a:cubicBezTo>
                      <a:pt x="7674" y="106498"/>
                      <a:pt x="0" y="119803"/>
                      <a:pt x="0" y="134090"/>
                    </a:cubicBezTo>
                    <a:lnTo>
                      <a:pt x="0" y="321882"/>
                    </a:lnTo>
                    <a:cubicBezTo>
                      <a:pt x="0" y="336259"/>
                      <a:pt x="7585" y="349475"/>
                      <a:pt x="19988" y="356618"/>
                    </a:cubicBezTo>
                    <a:lnTo>
                      <a:pt x="180873" y="450559"/>
                    </a:lnTo>
                    <a:cubicBezTo>
                      <a:pt x="193366" y="457792"/>
                      <a:pt x="208892" y="457792"/>
                      <a:pt x="221385" y="450559"/>
                    </a:cubicBezTo>
                    <a:lnTo>
                      <a:pt x="382359" y="356708"/>
                    </a:lnTo>
                    <a:cubicBezTo>
                      <a:pt x="394673" y="349564"/>
                      <a:pt x="402347" y="336259"/>
                      <a:pt x="402347" y="321971"/>
                    </a:cubicBezTo>
                    <a:lnTo>
                      <a:pt x="402347" y="134180"/>
                    </a:lnTo>
                    <a:cubicBezTo>
                      <a:pt x="402258" y="119892"/>
                      <a:pt x="394584" y="106587"/>
                      <a:pt x="382270" y="99443"/>
                    </a:cubicBezTo>
                    <a:close/>
                    <a:moveTo>
                      <a:pt x="106008" y="280002"/>
                    </a:moveTo>
                    <a:cubicBezTo>
                      <a:pt x="109845" y="281073"/>
                      <a:pt x="113325" y="282948"/>
                      <a:pt x="116359" y="285627"/>
                    </a:cubicBezTo>
                    <a:lnTo>
                      <a:pt x="157495" y="263660"/>
                    </a:lnTo>
                    <a:cubicBezTo>
                      <a:pt x="157227" y="262142"/>
                      <a:pt x="157138" y="260446"/>
                      <a:pt x="157316" y="258660"/>
                    </a:cubicBezTo>
                    <a:cubicBezTo>
                      <a:pt x="157495" y="255981"/>
                      <a:pt x="158030" y="253302"/>
                      <a:pt x="159011" y="250891"/>
                    </a:cubicBezTo>
                    <a:lnTo>
                      <a:pt x="101814" y="200527"/>
                    </a:lnTo>
                    <a:cubicBezTo>
                      <a:pt x="101100" y="200974"/>
                      <a:pt x="100208" y="201510"/>
                      <a:pt x="99315" y="201956"/>
                    </a:cubicBezTo>
                    <a:lnTo>
                      <a:pt x="106008" y="280002"/>
                    </a:lnTo>
                    <a:close/>
                    <a:moveTo>
                      <a:pt x="226560" y="159987"/>
                    </a:moveTo>
                    <a:cubicBezTo>
                      <a:pt x="226739" y="159987"/>
                      <a:pt x="226917" y="159987"/>
                      <a:pt x="227096" y="159987"/>
                    </a:cubicBezTo>
                    <a:lnTo>
                      <a:pt x="227185" y="159987"/>
                    </a:lnTo>
                    <a:cubicBezTo>
                      <a:pt x="235662" y="160433"/>
                      <a:pt x="243425" y="164987"/>
                      <a:pt x="248154" y="172042"/>
                    </a:cubicBezTo>
                    <a:lnTo>
                      <a:pt x="287952" y="163112"/>
                    </a:lnTo>
                    <a:cubicBezTo>
                      <a:pt x="287952" y="163112"/>
                      <a:pt x="287952" y="163112"/>
                      <a:pt x="287952" y="163112"/>
                    </a:cubicBezTo>
                    <a:lnTo>
                      <a:pt x="217458" y="123375"/>
                    </a:lnTo>
                    <a:cubicBezTo>
                      <a:pt x="216655" y="124089"/>
                      <a:pt x="215763" y="124804"/>
                      <a:pt x="214871" y="125429"/>
                    </a:cubicBezTo>
                    <a:lnTo>
                      <a:pt x="226560" y="159987"/>
                    </a:lnTo>
                    <a:close/>
                    <a:moveTo>
                      <a:pt x="118589" y="189276"/>
                    </a:moveTo>
                    <a:lnTo>
                      <a:pt x="171861" y="236157"/>
                    </a:lnTo>
                    <a:cubicBezTo>
                      <a:pt x="176233" y="233924"/>
                      <a:pt x="181141" y="232942"/>
                      <a:pt x="186049" y="233210"/>
                    </a:cubicBezTo>
                    <a:lnTo>
                      <a:pt x="186316" y="233210"/>
                    </a:lnTo>
                    <a:cubicBezTo>
                      <a:pt x="186941" y="233299"/>
                      <a:pt x="187655" y="233299"/>
                      <a:pt x="188369" y="233389"/>
                    </a:cubicBezTo>
                    <a:lnTo>
                      <a:pt x="204520" y="204546"/>
                    </a:lnTo>
                    <a:cubicBezTo>
                      <a:pt x="202111" y="201688"/>
                      <a:pt x="200415" y="198474"/>
                      <a:pt x="199434" y="195080"/>
                    </a:cubicBezTo>
                    <a:lnTo>
                      <a:pt x="118589" y="189276"/>
                    </a:lnTo>
                    <a:close/>
                    <a:moveTo>
                      <a:pt x="120374" y="169988"/>
                    </a:moveTo>
                    <a:lnTo>
                      <a:pt x="200951" y="175703"/>
                    </a:lnTo>
                    <a:cubicBezTo>
                      <a:pt x="202557" y="172042"/>
                      <a:pt x="205055" y="168827"/>
                      <a:pt x="208178" y="166327"/>
                    </a:cubicBezTo>
                    <a:lnTo>
                      <a:pt x="195954" y="130161"/>
                    </a:lnTo>
                    <a:cubicBezTo>
                      <a:pt x="191403" y="129536"/>
                      <a:pt x="187298" y="127929"/>
                      <a:pt x="183550" y="125250"/>
                    </a:cubicBezTo>
                    <a:lnTo>
                      <a:pt x="120374" y="169988"/>
                    </a:lnTo>
                    <a:close/>
                    <a:moveTo>
                      <a:pt x="125460" y="306880"/>
                    </a:moveTo>
                    <a:lnTo>
                      <a:pt x="197024" y="336348"/>
                    </a:lnTo>
                    <a:cubicBezTo>
                      <a:pt x="197827" y="335455"/>
                      <a:pt x="198541" y="334741"/>
                      <a:pt x="199344" y="334115"/>
                    </a:cubicBezTo>
                    <a:lnTo>
                      <a:pt x="183372" y="287413"/>
                    </a:lnTo>
                    <a:cubicBezTo>
                      <a:pt x="183193" y="287413"/>
                      <a:pt x="183015" y="287413"/>
                      <a:pt x="182836" y="287413"/>
                    </a:cubicBezTo>
                    <a:lnTo>
                      <a:pt x="182747" y="287413"/>
                    </a:lnTo>
                    <a:cubicBezTo>
                      <a:pt x="176769" y="287056"/>
                      <a:pt x="171058" y="284734"/>
                      <a:pt x="166507" y="280895"/>
                    </a:cubicBezTo>
                    <a:lnTo>
                      <a:pt x="125282" y="302772"/>
                    </a:lnTo>
                    <a:cubicBezTo>
                      <a:pt x="125460" y="304112"/>
                      <a:pt x="125549" y="305451"/>
                      <a:pt x="125460" y="306880"/>
                    </a:cubicBezTo>
                    <a:close/>
                    <a:moveTo>
                      <a:pt x="218529" y="327954"/>
                    </a:moveTo>
                    <a:cubicBezTo>
                      <a:pt x="223259" y="328311"/>
                      <a:pt x="227809" y="329829"/>
                      <a:pt x="231825" y="332419"/>
                    </a:cubicBezTo>
                    <a:lnTo>
                      <a:pt x="285989" y="293664"/>
                    </a:lnTo>
                    <a:lnTo>
                      <a:pt x="207018" y="275537"/>
                    </a:lnTo>
                    <a:cubicBezTo>
                      <a:pt x="205501" y="277769"/>
                      <a:pt x="203717" y="279644"/>
                      <a:pt x="201843" y="281252"/>
                    </a:cubicBezTo>
                    <a:lnTo>
                      <a:pt x="217815" y="327865"/>
                    </a:lnTo>
                    <a:cubicBezTo>
                      <a:pt x="218083" y="327865"/>
                      <a:pt x="218262" y="327865"/>
                      <a:pt x="218529" y="327954"/>
                    </a:cubicBezTo>
                    <a:close/>
                    <a:moveTo>
                      <a:pt x="249404" y="200170"/>
                    </a:moveTo>
                    <a:lnTo>
                      <a:pt x="302586" y="262142"/>
                    </a:lnTo>
                    <a:cubicBezTo>
                      <a:pt x="303121" y="261874"/>
                      <a:pt x="303746" y="261606"/>
                      <a:pt x="304370" y="261339"/>
                    </a:cubicBezTo>
                    <a:lnTo>
                      <a:pt x="304817" y="192401"/>
                    </a:lnTo>
                    <a:cubicBezTo>
                      <a:pt x="299820" y="190437"/>
                      <a:pt x="295358" y="186865"/>
                      <a:pt x="292235" y="182132"/>
                    </a:cubicBezTo>
                    <a:lnTo>
                      <a:pt x="252437" y="191062"/>
                    </a:lnTo>
                    <a:cubicBezTo>
                      <a:pt x="251902" y="194187"/>
                      <a:pt x="250920" y="197223"/>
                      <a:pt x="249404" y="200170"/>
                    </a:cubicBezTo>
                    <a:close/>
                    <a:moveTo>
                      <a:pt x="217012" y="382247"/>
                    </a:moveTo>
                    <a:cubicBezTo>
                      <a:pt x="216388" y="382247"/>
                      <a:pt x="215852" y="382247"/>
                      <a:pt x="215228" y="382157"/>
                    </a:cubicBezTo>
                    <a:cubicBezTo>
                      <a:pt x="200594" y="381175"/>
                      <a:pt x="189350" y="368763"/>
                      <a:pt x="189707" y="354207"/>
                    </a:cubicBezTo>
                    <a:lnTo>
                      <a:pt x="118143" y="324739"/>
                    </a:lnTo>
                    <a:cubicBezTo>
                      <a:pt x="112522" y="330633"/>
                      <a:pt x="104848" y="333758"/>
                      <a:pt x="96817" y="333223"/>
                    </a:cubicBezTo>
                    <a:cubicBezTo>
                      <a:pt x="89589" y="332776"/>
                      <a:pt x="82986" y="329561"/>
                      <a:pt x="78167" y="324114"/>
                    </a:cubicBezTo>
                    <a:cubicBezTo>
                      <a:pt x="73349" y="318667"/>
                      <a:pt x="70939" y="311613"/>
                      <a:pt x="71386" y="304290"/>
                    </a:cubicBezTo>
                    <a:cubicBezTo>
                      <a:pt x="71921" y="294468"/>
                      <a:pt x="77810" y="285806"/>
                      <a:pt x="86644" y="281430"/>
                    </a:cubicBezTo>
                    <a:lnTo>
                      <a:pt x="79952" y="203385"/>
                    </a:lnTo>
                    <a:cubicBezTo>
                      <a:pt x="67727" y="199902"/>
                      <a:pt x="59518" y="188383"/>
                      <a:pt x="60232" y="175524"/>
                    </a:cubicBezTo>
                    <a:cubicBezTo>
                      <a:pt x="60678" y="168291"/>
                      <a:pt x="63890" y="161683"/>
                      <a:pt x="69333" y="156861"/>
                    </a:cubicBezTo>
                    <a:cubicBezTo>
                      <a:pt x="74776" y="152039"/>
                      <a:pt x="81826" y="149628"/>
                      <a:pt x="89143" y="150075"/>
                    </a:cubicBezTo>
                    <a:cubicBezTo>
                      <a:pt x="94229" y="150432"/>
                      <a:pt x="99048" y="152039"/>
                      <a:pt x="103063" y="154986"/>
                    </a:cubicBezTo>
                    <a:lnTo>
                      <a:pt x="172842" y="107926"/>
                    </a:lnTo>
                    <a:cubicBezTo>
                      <a:pt x="172396" y="105605"/>
                      <a:pt x="172307" y="103372"/>
                      <a:pt x="172396" y="101229"/>
                    </a:cubicBezTo>
                    <a:cubicBezTo>
                      <a:pt x="172842" y="93996"/>
                      <a:pt x="176055" y="87388"/>
                      <a:pt x="181498" y="82566"/>
                    </a:cubicBezTo>
                    <a:cubicBezTo>
                      <a:pt x="186941" y="77744"/>
                      <a:pt x="193990" y="75333"/>
                      <a:pt x="201307" y="75780"/>
                    </a:cubicBezTo>
                    <a:cubicBezTo>
                      <a:pt x="208535" y="76226"/>
                      <a:pt x="215138" y="79441"/>
                      <a:pt x="219957" y="84888"/>
                    </a:cubicBezTo>
                    <a:cubicBezTo>
                      <a:pt x="224775" y="90335"/>
                      <a:pt x="227185" y="97389"/>
                      <a:pt x="226739" y="104712"/>
                    </a:cubicBezTo>
                    <a:lnTo>
                      <a:pt x="226560" y="106141"/>
                    </a:lnTo>
                    <a:lnTo>
                      <a:pt x="297589" y="146146"/>
                    </a:lnTo>
                    <a:cubicBezTo>
                      <a:pt x="302943" y="141681"/>
                      <a:pt x="309724" y="139538"/>
                      <a:pt x="316595" y="139984"/>
                    </a:cubicBezTo>
                    <a:cubicBezTo>
                      <a:pt x="331319" y="140877"/>
                      <a:pt x="342651" y="153736"/>
                      <a:pt x="341759" y="168648"/>
                    </a:cubicBezTo>
                    <a:lnTo>
                      <a:pt x="341759" y="168648"/>
                    </a:lnTo>
                    <a:cubicBezTo>
                      <a:pt x="341134" y="179453"/>
                      <a:pt x="334263" y="188651"/>
                      <a:pt x="324269" y="192491"/>
                    </a:cubicBezTo>
                    <a:lnTo>
                      <a:pt x="323823" y="261428"/>
                    </a:lnTo>
                    <a:cubicBezTo>
                      <a:pt x="333995" y="265625"/>
                      <a:pt x="340420" y="275805"/>
                      <a:pt x="339796" y="286967"/>
                    </a:cubicBezTo>
                    <a:cubicBezTo>
                      <a:pt x="338903" y="301165"/>
                      <a:pt x="326678" y="312059"/>
                      <a:pt x="312491" y="311255"/>
                    </a:cubicBezTo>
                    <a:cubicBezTo>
                      <a:pt x="308207" y="310988"/>
                      <a:pt x="304014" y="309648"/>
                      <a:pt x="300266" y="307326"/>
                    </a:cubicBezTo>
                    <a:lnTo>
                      <a:pt x="243247" y="348135"/>
                    </a:lnTo>
                    <a:cubicBezTo>
                      <a:pt x="243960" y="350814"/>
                      <a:pt x="244228" y="353672"/>
                      <a:pt x="244050" y="356708"/>
                    </a:cubicBezTo>
                    <a:cubicBezTo>
                      <a:pt x="243603" y="363941"/>
                      <a:pt x="240391" y="370549"/>
                      <a:pt x="234948" y="375371"/>
                    </a:cubicBezTo>
                    <a:cubicBezTo>
                      <a:pt x="230040" y="379835"/>
                      <a:pt x="223705" y="382247"/>
                      <a:pt x="217012" y="382247"/>
                    </a:cubicBezTo>
                    <a:close/>
                    <a:moveTo>
                      <a:pt x="211391" y="256516"/>
                    </a:moveTo>
                    <a:lnTo>
                      <a:pt x="286970" y="273751"/>
                    </a:lnTo>
                    <a:lnTo>
                      <a:pt x="234680" y="212850"/>
                    </a:lnTo>
                    <a:cubicBezTo>
                      <a:pt x="231379" y="214011"/>
                      <a:pt x="227720" y="214636"/>
                      <a:pt x="223883" y="214458"/>
                    </a:cubicBezTo>
                    <a:lnTo>
                      <a:pt x="223615" y="214458"/>
                    </a:lnTo>
                    <a:cubicBezTo>
                      <a:pt x="222902" y="214368"/>
                      <a:pt x="222277" y="214368"/>
                      <a:pt x="221563" y="214279"/>
                    </a:cubicBezTo>
                    <a:lnTo>
                      <a:pt x="205412" y="243122"/>
                    </a:lnTo>
                    <a:cubicBezTo>
                      <a:pt x="208624" y="246962"/>
                      <a:pt x="210677" y="251516"/>
                      <a:pt x="211391" y="256516"/>
                    </a:cubicBezTo>
                    <a:close/>
                  </a:path>
                </a:pathLst>
              </a:custGeom>
              <a:solidFill>
                <a:schemeClr val="bg1"/>
              </a:solidFill>
              <a:ln w="892" cap="flat">
                <a:noFill/>
                <a:prstDash val="solid"/>
                <a:miter/>
              </a:ln>
            </p:spPr>
            <p:txBody>
              <a:bodyPr rtlCol="0" anchor="ctr"/>
              <a:lstStyle/>
              <a:p>
                <a:endParaRPr lang="en-US" sz="900"/>
              </a:p>
            </p:txBody>
          </p:sp>
        </p:grpSp>
        <p:cxnSp>
          <p:nvCxnSpPr>
            <p:cNvPr id="141" name="Straight Connector 140">
              <a:extLst>
                <a:ext uri="{FF2B5EF4-FFF2-40B4-BE49-F238E27FC236}">
                  <a16:creationId xmlns:a16="http://schemas.microsoft.com/office/drawing/2014/main" id="{806A873C-7651-B3D0-AD43-4D407E86CDA2}"/>
                </a:ext>
              </a:extLst>
            </p:cNvPr>
            <p:cNvCxnSpPr>
              <a:cxnSpLocks/>
              <a:stCxn id="136" idx="1"/>
            </p:cNvCxnSpPr>
            <p:nvPr/>
          </p:nvCxnSpPr>
          <p:spPr>
            <a:xfrm flipH="1">
              <a:off x="5253880" y="2377769"/>
              <a:ext cx="1158464" cy="0"/>
            </a:xfrm>
            <a:prstGeom prst="line">
              <a:avLst/>
            </a:prstGeom>
            <a:ln cap="flat"/>
          </p:spPr>
          <p:style>
            <a:lnRef idx="3">
              <a:schemeClr val="dk1"/>
            </a:lnRef>
            <a:fillRef idx="0">
              <a:schemeClr val="dk1"/>
            </a:fillRef>
            <a:effectRef idx="2">
              <a:schemeClr val="dk1"/>
            </a:effectRef>
            <a:fontRef idx="minor">
              <a:schemeClr val="tx1"/>
            </a:fontRef>
          </p:style>
        </p:cxnSp>
        <p:cxnSp>
          <p:nvCxnSpPr>
            <p:cNvPr id="142" name="Straight Connector 141">
              <a:extLst>
                <a:ext uri="{FF2B5EF4-FFF2-40B4-BE49-F238E27FC236}">
                  <a16:creationId xmlns:a16="http://schemas.microsoft.com/office/drawing/2014/main" id="{2340604D-7372-63F4-381A-2D44995E0A24}"/>
                </a:ext>
              </a:extLst>
            </p:cNvPr>
            <p:cNvCxnSpPr>
              <a:cxnSpLocks/>
              <a:stCxn id="63" idx="0"/>
              <a:endCxn id="136" idx="2"/>
            </p:cNvCxnSpPr>
            <p:nvPr/>
          </p:nvCxnSpPr>
          <p:spPr>
            <a:xfrm flipV="1">
              <a:off x="6752400" y="2514929"/>
              <a:ext cx="0" cy="260891"/>
            </a:xfrm>
            <a:prstGeom prst="line">
              <a:avLst/>
            </a:prstGeom>
            <a:ln cap="flat">
              <a:prstDash val="dash"/>
            </a:ln>
          </p:spPr>
          <p:style>
            <a:lnRef idx="3">
              <a:schemeClr val="dk1"/>
            </a:lnRef>
            <a:fillRef idx="0">
              <a:schemeClr val="dk1"/>
            </a:fillRef>
            <a:effectRef idx="2">
              <a:schemeClr val="dk1"/>
            </a:effectRef>
            <a:fontRef idx="minor">
              <a:schemeClr val="tx1"/>
            </a:fontRef>
          </p:style>
        </p:cxnSp>
        <p:cxnSp>
          <p:nvCxnSpPr>
            <p:cNvPr id="150" name="Straight Connector 149">
              <a:extLst>
                <a:ext uri="{FF2B5EF4-FFF2-40B4-BE49-F238E27FC236}">
                  <a16:creationId xmlns:a16="http://schemas.microsoft.com/office/drawing/2014/main" id="{9598343A-2319-75A1-8CEE-3D863E50F6C6}"/>
                </a:ext>
              </a:extLst>
            </p:cNvPr>
            <p:cNvCxnSpPr>
              <a:cxnSpLocks/>
              <a:endCxn id="139" idx="3"/>
            </p:cNvCxnSpPr>
            <p:nvPr/>
          </p:nvCxnSpPr>
          <p:spPr>
            <a:xfrm flipH="1">
              <a:off x="8435173" y="2378183"/>
              <a:ext cx="222149" cy="0"/>
            </a:xfrm>
            <a:prstGeom prst="line">
              <a:avLst/>
            </a:prstGeom>
            <a:ln cap="flat">
              <a:prstDash val="dash"/>
            </a:ln>
          </p:spPr>
          <p:style>
            <a:lnRef idx="3">
              <a:schemeClr val="dk1"/>
            </a:lnRef>
            <a:fillRef idx="0">
              <a:schemeClr val="dk1"/>
            </a:fillRef>
            <a:effectRef idx="2">
              <a:schemeClr val="dk1"/>
            </a:effectRef>
            <a:fontRef idx="minor">
              <a:schemeClr val="tx1"/>
            </a:fontRef>
          </p:style>
        </p:cxnSp>
        <p:sp>
          <p:nvSpPr>
            <p:cNvPr id="155" name="TextBox 154">
              <a:extLst>
                <a:ext uri="{FF2B5EF4-FFF2-40B4-BE49-F238E27FC236}">
                  <a16:creationId xmlns:a16="http://schemas.microsoft.com/office/drawing/2014/main" id="{0340EA01-D894-1CC8-3371-59909F5F7CB8}"/>
                </a:ext>
              </a:extLst>
            </p:cNvPr>
            <p:cNvSpPr txBox="1"/>
            <p:nvPr/>
          </p:nvSpPr>
          <p:spPr>
            <a:xfrm>
              <a:off x="5951007" y="4263722"/>
              <a:ext cx="895918" cy="138499"/>
            </a:xfrm>
            <a:prstGeom prst="rect">
              <a:avLst/>
            </a:prstGeom>
            <a:noFill/>
          </p:spPr>
          <p:txBody>
            <a:bodyPr wrap="none" lIns="0" tIns="0" rIns="0" bIns="0" rtlCol="0" anchor="ctr" anchorCtr="0">
              <a:spAutoFit/>
            </a:bodyPr>
            <a:lstStyle/>
            <a:p>
              <a:r>
                <a:rPr lang="en-US" sz="900"/>
                <a:t>Network Services</a:t>
              </a:r>
              <a:endParaRPr lang="en-US" sz="900" baseline="30000"/>
            </a:p>
          </p:txBody>
        </p:sp>
        <p:cxnSp>
          <p:nvCxnSpPr>
            <p:cNvPr id="156" name="Straight Connector 155">
              <a:extLst>
                <a:ext uri="{FF2B5EF4-FFF2-40B4-BE49-F238E27FC236}">
                  <a16:creationId xmlns:a16="http://schemas.microsoft.com/office/drawing/2014/main" id="{045B9A0C-E820-8C10-2EA5-83021C86B9C5}"/>
                </a:ext>
              </a:extLst>
            </p:cNvPr>
            <p:cNvCxnSpPr>
              <a:cxnSpLocks/>
            </p:cNvCxnSpPr>
            <p:nvPr/>
          </p:nvCxnSpPr>
          <p:spPr>
            <a:xfrm>
              <a:off x="5526576" y="4332971"/>
              <a:ext cx="343698" cy="0"/>
            </a:xfrm>
            <a:prstGeom prst="line">
              <a:avLst/>
            </a:prstGeom>
            <a:ln w="19050" cap="flat">
              <a:solidFill>
                <a:schemeClr val="tx1"/>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157" name="TextBox 156">
              <a:extLst>
                <a:ext uri="{FF2B5EF4-FFF2-40B4-BE49-F238E27FC236}">
                  <a16:creationId xmlns:a16="http://schemas.microsoft.com/office/drawing/2014/main" id="{FEFB056F-CE3B-F559-C1EA-DB5D48ECDE49}"/>
                </a:ext>
              </a:extLst>
            </p:cNvPr>
            <p:cNvSpPr txBox="1"/>
            <p:nvPr/>
          </p:nvSpPr>
          <p:spPr>
            <a:xfrm>
              <a:off x="7500484" y="4265993"/>
              <a:ext cx="787075" cy="138499"/>
            </a:xfrm>
            <a:prstGeom prst="rect">
              <a:avLst/>
            </a:prstGeom>
            <a:noFill/>
          </p:spPr>
          <p:txBody>
            <a:bodyPr wrap="none" lIns="0" tIns="0" rIns="0" bIns="0" rtlCol="0" anchor="ctr" anchorCtr="0">
              <a:spAutoFit/>
            </a:bodyPr>
            <a:lstStyle/>
            <a:p>
              <a:r>
                <a:rPr lang="en-US" sz="900"/>
                <a:t>Equinix Fabric</a:t>
              </a:r>
              <a:r>
                <a:rPr lang="en-US" sz="900" baseline="30000"/>
                <a:t>®</a:t>
              </a:r>
              <a:endParaRPr lang="en-US" sz="900"/>
            </a:p>
          </p:txBody>
        </p:sp>
        <p:cxnSp>
          <p:nvCxnSpPr>
            <p:cNvPr id="158" name="Straight Connector 157">
              <a:extLst>
                <a:ext uri="{FF2B5EF4-FFF2-40B4-BE49-F238E27FC236}">
                  <a16:creationId xmlns:a16="http://schemas.microsoft.com/office/drawing/2014/main" id="{888BDE21-0093-1926-BBBB-37DFE6F84A51}"/>
                </a:ext>
              </a:extLst>
            </p:cNvPr>
            <p:cNvCxnSpPr>
              <a:cxnSpLocks/>
            </p:cNvCxnSpPr>
            <p:nvPr/>
          </p:nvCxnSpPr>
          <p:spPr>
            <a:xfrm>
              <a:off x="7066879" y="4332971"/>
              <a:ext cx="343698" cy="0"/>
            </a:xfrm>
            <a:prstGeom prst="line">
              <a:avLst/>
            </a:prstGeom>
            <a:ln w="19050" cap="rnd">
              <a:solidFill>
                <a:schemeClr val="tx1"/>
              </a:solidFill>
              <a:prstDash val="dash"/>
              <a:headEnd type="none" w="med" len="med"/>
              <a:tailEnd type="none" w="med" len="med"/>
            </a:ln>
          </p:spPr>
          <p:style>
            <a:lnRef idx="1">
              <a:schemeClr val="accent3"/>
            </a:lnRef>
            <a:fillRef idx="0">
              <a:schemeClr val="accent3"/>
            </a:fillRef>
            <a:effectRef idx="0">
              <a:schemeClr val="accent3"/>
            </a:effectRef>
            <a:fontRef idx="minor">
              <a:schemeClr val="tx1"/>
            </a:fontRef>
          </p:style>
        </p:cxnSp>
      </p:grpSp>
      <p:sp>
        <p:nvSpPr>
          <p:cNvPr id="2" name="TextBox 1">
            <a:extLst>
              <a:ext uri="{FF2B5EF4-FFF2-40B4-BE49-F238E27FC236}">
                <a16:creationId xmlns:a16="http://schemas.microsoft.com/office/drawing/2014/main" id="{261149AE-EAF2-F98F-14FC-5F51E95C76B8}"/>
              </a:ext>
            </a:extLst>
          </p:cNvPr>
          <p:cNvSpPr txBox="1"/>
          <p:nvPr/>
        </p:nvSpPr>
        <p:spPr>
          <a:xfrm>
            <a:off x="10246899" y="5076246"/>
            <a:ext cx="0" cy="0"/>
          </a:xfrm>
          <a:prstGeom prst="rect">
            <a:avLst/>
          </a:prstGeom>
          <a:noFill/>
        </p:spPr>
        <p:txBody>
          <a:bodyPr wrap="none" lIns="0" tIns="0" rtlCol="0">
            <a:noAutofit/>
          </a:bodyPr>
          <a:lstStyle/>
          <a:p>
            <a:pPr algn="l"/>
            <a:endParaRPr lang="en-NL" sz="1400"/>
          </a:p>
        </p:txBody>
      </p:sp>
      <p:cxnSp>
        <p:nvCxnSpPr>
          <p:cNvPr id="9" name="Straight Connector 8">
            <a:extLst>
              <a:ext uri="{FF2B5EF4-FFF2-40B4-BE49-F238E27FC236}">
                <a16:creationId xmlns:a16="http://schemas.microsoft.com/office/drawing/2014/main" id="{9A3B0A3E-2A4C-DB3A-8CB8-12F188FDB317}"/>
              </a:ext>
            </a:extLst>
          </p:cNvPr>
          <p:cNvCxnSpPr>
            <a:cxnSpLocks/>
          </p:cNvCxnSpPr>
          <p:nvPr/>
        </p:nvCxnSpPr>
        <p:spPr>
          <a:xfrm>
            <a:off x="555424" y="5048783"/>
            <a:ext cx="3441901"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59E9DD3-897A-F7EF-D18F-6D223C77AB5D}"/>
              </a:ext>
            </a:extLst>
          </p:cNvPr>
          <p:cNvCxnSpPr>
            <a:cxnSpLocks/>
          </p:cNvCxnSpPr>
          <p:nvPr/>
        </p:nvCxnSpPr>
        <p:spPr>
          <a:xfrm>
            <a:off x="4364650" y="5061406"/>
            <a:ext cx="3463658"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20B5C86-7DCA-8EC7-507E-B7E5B12CEC99}"/>
              </a:ext>
            </a:extLst>
          </p:cNvPr>
          <p:cNvCxnSpPr>
            <a:cxnSpLocks/>
          </p:cNvCxnSpPr>
          <p:nvPr/>
        </p:nvCxnSpPr>
        <p:spPr>
          <a:xfrm>
            <a:off x="8201690" y="5058706"/>
            <a:ext cx="3440146" cy="0"/>
          </a:xfrm>
          <a:prstGeom prst="line">
            <a:avLst/>
          </a:prstGeom>
          <a:ln w="9525">
            <a:solidFill>
              <a:srgbClr val="7739D9"/>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8554211-0ECD-D4E0-3723-7FA83FC1AF79}"/>
              </a:ext>
            </a:extLst>
          </p:cNvPr>
          <p:cNvSpPr/>
          <p:nvPr/>
        </p:nvSpPr>
        <p:spPr>
          <a:xfrm>
            <a:off x="555424"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1</a:t>
            </a:r>
          </a:p>
        </p:txBody>
      </p:sp>
      <p:sp>
        <p:nvSpPr>
          <p:cNvPr id="28" name="Rectangle 27">
            <a:extLst>
              <a:ext uri="{FF2B5EF4-FFF2-40B4-BE49-F238E27FC236}">
                <a16:creationId xmlns:a16="http://schemas.microsoft.com/office/drawing/2014/main" id="{B698BB70-6E8A-12DC-6FE5-C6973077CE40}"/>
              </a:ext>
            </a:extLst>
          </p:cNvPr>
          <p:cNvSpPr/>
          <p:nvPr/>
        </p:nvSpPr>
        <p:spPr>
          <a:xfrm>
            <a:off x="436465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2</a:t>
            </a:r>
          </a:p>
        </p:txBody>
      </p:sp>
      <p:sp>
        <p:nvSpPr>
          <p:cNvPr id="31" name="Rectangle 30">
            <a:extLst>
              <a:ext uri="{FF2B5EF4-FFF2-40B4-BE49-F238E27FC236}">
                <a16:creationId xmlns:a16="http://schemas.microsoft.com/office/drawing/2014/main" id="{03F820B5-217A-FC51-9561-8EF2E6CD662D}"/>
              </a:ext>
            </a:extLst>
          </p:cNvPr>
          <p:cNvSpPr/>
          <p:nvPr/>
        </p:nvSpPr>
        <p:spPr>
          <a:xfrm>
            <a:off x="8201690" y="4777833"/>
            <a:ext cx="274215" cy="274215"/>
          </a:xfrm>
          <a:prstGeom prst="rect">
            <a:avLst/>
          </a:prstGeom>
          <a:solidFill>
            <a:srgbClr val="773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t>3</a:t>
            </a:r>
          </a:p>
        </p:txBody>
      </p:sp>
      <p:sp>
        <p:nvSpPr>
          <p:cNvPr id="6" name="Rectangle 5">
            <a:extLst>
              <a:ext uri="{FF2B5EF4-FFF2-40B4-BE49-F238E27FC236}">
                <a16:creationId xmlns:a16="http://schemas.microsoft.com/office/drawing/2014/main" id="{AA42840D-50BA-251E-C2DD-CC4652B23A67}"/>
              </a:ext>
            </a:extLst>
          </p:cNvPr>
          <p:cNvSpPr/>
          <p:nvPr/>
        </p:nvSpPr>
        <p:spPr>
          <a:xfrm>
            <a:off x="4608597" y="4730070"/>
            <a:ext cx="1211631"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Outcomes</a:t>
            </a:r>
          </a:p>
        </p:txBody>
      </p:sp>
      <p:sp>
        <p:nvSpPr>
          <p:cNvPr id="7" name="Rectangle 6">
            <a:extLst>
              <a:ext uri="{FF2B5EF4-FFF2-40B4-BE49-F238E27FC236}">
                <a16:creationId xmlns:a16="http://schemas.microsoft.com/office/drawing/2014/main" id="{D44826FF-DE73-62EB-82B4-5B61F9F94558}"/>
              </a:ext>
            </a:extLst>
          </p:cNvPr>
          <p:cNvSpPr/>
          <p:nvPr/>
        </p:nvSpPr>
        <p:spPr>
          <a:xfrm>
            <a:off x="801825" y="4730070"/>
            <a:ext cx="1120976" cy="2979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rgbClr val="7739D9"/>
                </a:solidFill>
              </a:rPr>
              <a:t>Solution</a:t>
            </a:r>
          </a:p>
        </p:txBody>
      </p:sp>
      <p:sp>
        <p:nvSpPr>
          <p:cNvPr id="32" name="Rectangle 31">
            <a:extLst>
              <a:ext uri="{FF2B5EF4-FFF2-40B4-BE49-F238E27FC236}">
                <a16:creationId xmlns:a16="http://schemas.microsoft.com/office/drawing/2014/main" id="{3396D53D-655E-9341-F671-B23C9C364139}"/>
              </a:ext>
            </a:extLst>
          </p:cNvPr>
          <p:cNvSpPr/>
          <p:nvPr/>
        </p:nvSpPr>
        <p:spPr>
          <a:xfrm>
            <a:off x="8451406" y="4722650"/>
            <a:ext cx="1990306" cy="3054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a:solidFill>
                  <a:srgbClr val="7739D9"/>
                </a:solidFill>
              </a:rPr>
              <a:t>Benefits</a:t>
            </a:r>
          </a:p>
        </p:txBody>
      </p:sp>
      <p:pic>
        <p:nvPicPr>
          <p:cNvPr id="37" name="Picture 4" descr="Groq携手HUMAIN推出OpenAI新开放模型，即日上线-美通社PR-Newswire">
            <a:extLst>
              <a:ext uri="{FF2B5EF4-FFF2-40B4-BE49-F238E27FC236}">
                <a16:creationId xmlns:a16="http://schemas.microsoft.com/office/drawing/2014/main" id="{87083019-9918-38C4-E3AB-2533AFFFACB0}"/>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52450" y="648813"/>
            <a:ext cx="1648481" cy="623003"/>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C8AFBD2-C5FF-BC13-7ACE-F9864DC21CD7}"/>
              </a:ext>
            </a:extLst>
          </p:cNvPr>
          <p:cNvSpPr txBox="1"/>
          <p:nvPr/>
        </p:nvSpPr>
        <p:spPr>
          <a:xfrm>
            <a:off x="5437042" y="6385548"/>
            <a:ext cx="5579301" cy="461665"/>
          </a:xfrm>
          <a:prstGeom prst="rect">
            <a:avLst/>
          </a:prstGeom>
          <a:noFill/>
        </p:spPr>
        <p:txBody>
          <a:bodyPr wrap="square">
            <a:spAutoFit/>
          </a:bodyPr>
          <a:lstStyle/>
          <a:p>
            <a:r>
              <a:rPr lang="en-US" sz="800">
                <a:effectLst/>
              </a:rPr>
              <a:t>AWS, Azure, Google Cloud and Oracle Cloud are registered trademarks or trademarks of their respective owners.</a:t>
            </a:r>
            <a:br>
              <a:rPr lang="en-US" sz="800">
                <a:effectLst/>
              </a:rPr>
            </a:br>
            <a:r>
              <a:rPr lang="en-US" sz="800"/>
              <a:t>Equinix Fabric is a registered trademark of Equinix, Inc.</a:t>
            </a:r>
          </a:p>
          <a:p>
            <a:endParaRPr lang="en-US" sz="800"/>
          </a:p>
        </p:txBody>
      </p:sp>
    </p:spTree>
    <p:extLst>
      <p:ext uri="{BB962C8B-B14F-4D97-AF65-F5344CB8AC3E}">
        <p14:creationId xmlns:p14="http://schemas.microsoft.com/office/powerpoint/2010/main" val="117766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C5511-1E43-94BD-7354-64EEF38B7EB4}"/>
            </a:ext>
          </a:extLst>
        </p:cNvPr>
        <p:cNvGrpSpPr/>
        <p:nvPr/>
      </p:nvGrpSpPr>
      <p:grpSpPr>
        <a:xfrm>
          <a:off x="0" y="0"/>
          <a:ext cx="0" cy="0"/>
          <a:chOff x="0" y="0"/>
          <a:chExt cx="0" cy="0"/>
        </a:xfrm>
      </p:grpSpPr>
      <p:sp>
        <p:nvSpPr>
          <p:cNvPr id="19" name="Title 1">
            <a:extLst>
              <a:ext uri="{FF2B5EF4-FFF2-40B4-BE49-F238E27FC236}">
                <a16:creationId xmlns:a16="http://schemas.microsoft.com/office/drawing/2014/main" id="{A725F49C-8245-DCA6-7A42-F3CE368474FA}"/>
              </a:ext>
            </a:extLst>
          </p:cNvPr>
          <p:cNvSpPr>
            <a:spLocks noGrp="1"/>
          </p:cNvSpPr>
          <p:nvPr>
            <p:ph type="title"/>
          </p:nvPr>
        </p:nvSpPr>
        <p:spPr>
          <a:xfrm>
            <a:off x="542925" y="702966"/>
            <a:ext cx="5365749" cy="5239512"/>
          </a:xfrm>
        </p:spPr>
        <p:txBody>
          <a:bodyPr/>
          <a:lstStyle/>
          <a:p>
            <a:r>
              <a:rPr lang="en-US" sz="4400" dirty="0"/>
              <a:t>Unlock new opportunities and connect the AI ecosystem at Equinix</a:t>
            </a:r>
            <a:br>
              <a:rPr lang="en-US" sz="4400" dirty="0"/>
            </a:br>
            <a:br>
              <a:rPr lang="en-US" sz="4400" dirty="0"/>
            </a:br>
            <a:br>
              <a:rPr lang="en-US" sz="1800" dirty="0"/>
            </a:br>
            <a:endParaRPr lang="en-US" sz="1800">
              <a:cs typeface="Arial"/>
            </a:endParaRPr>
          </a:p>
        </p:txBody>
      </p:sp>
      <p:sp>
        <p:nvSpPr>
          <p:cNvPr id="7" name="Title 1">
            <a:extLst>
              <a:ext uri="{FF2B5EF4-FFF2-40B4-BE49-F238E27FC236}">
                <a16:creationId xmlns:a16="http://schemas.microsoft.com/office/drawing/2014/main" id="{3B5B3289-DBB4-67B9-916A-49ADFF0F8CF7}"/>
              </a:ext>
            </a:extLst>
          </p:cNvPr>
          <p:cNvSpPr txBox="1">
            <a:spLocks/>
          </p:cNvSpPr>
          <p:nvPr/>
        </p:nvSpPr>
        <p:spPr>
          <a:xfrm>
            <a:off x="6705657" y="809244"/>
            <a:ext cx="5314950" cy="5239512"/>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4800" b="1" kern="1200">
                <a:solidFill>
                  <a:schemeClr val="bg1"/>
                </a:solidFill>
                <a:latin typeface="+mj-lt"/>
                <a:ea typeface="+mj-ea"/>
                <a:cs typeface="+mj-cs"/>
              </a:defRPr>
            </a:lvl1pPr>
          </a:lstStyle>
          <a:p>
            <a:endParaRPr lang="en-US">
              <a:solidFill>
                <a:srgbClr val="7739D9"/>
              </a:solidFill>
            </a:endParaRPr>
          </a:p>
        </p:txBody>
      </p:sp>
      <p:cxnSp>
        <p:nvCxnSpPr>
          <p:cNvPr id="2" name="Straight Connector 1">
            <a:extLst>
              <a:ext uri="{FF2B5EF4-FFF2-40B4-BE49-F238E27FC236}">
                <a16:creationId xmlns:a16="http://schemas.microsoft.com/office/drawing/2014/main" id="{8CDF4701-47A1-665C-17E5-F2452B28C31A}"/>
              </a:ext>
            </a:extLst>
          </p:cNvPr>
          <p:cNvCxnSpPr>
            <a:cxnSpLocks/>
          </p:cNvCxnSpPr>
          <p:nvPr/>
        </p:nvCxnSpPr>
        <p:spPr>
          <a:xfrm>
            <a:off x="6503391" y="2588821"/>
            <a:ext cx="52953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5A60937-744E-A138-1B8F-1D849582B8C2}"/>
              </a:ext>
            </a:extLst>
          </p:cNvPr>
          <p:cNvSpPr txBox="1"/>
          <p:nvPr/>
        </p:nvSpPr>
        <p:spPr>
          <a:xfrm>
            <a:off x="7735771" y="4704414"/>
            <a:ext cx="3844407" cy="969624"/>
          </a:xfrm>
          <a:prstGeom prst="rect">
            <a:avLst/>
          </a:prstGeom>
          <a:noFill/>
        </p:spPr>
        <p:txBody>
          <a:bodyPr wrap="square">
            <a:spAutoFit/>
          </a:bodyPr>
          <a:lstStyle/>
          <a:p>
            <a:pPr marL="0" marR="0" lvl="0" indent="0" algn="l" defTabSz="914400" rtl="0" eaLnBrk="1" fontAlgn="auto" latinLnBrk="0" hangingPunct="1">
              <a:lnSpc>
                <a:spcPts val="2292"/>
              </a:lnSpc>
              <a:spcBef>
                <a:spcPts val="0"/>
              </a:spcBef>
              <a:spcAft>
                <a:spcPts val="0"/>
              </a:spcAft>
              <a:buClrTx/>
              <a:buSzTx/>
              <a:buFontTx/>
              <a:buNone/>
              <a:tabLst/>
              <a:defRPr/>
            </a:pPr>
            <a:r>
              <a:rPr lang="en-US" b="1" kern="0" spc="-37">
                <a:solidFill>
                  <a:srgbClr val="272525"/>
                </a:solidFill>
                <a:latin typeface="Arial" panose="020B0604020202020204"/>
                <a:ea typeface="Source Serif Pro Semi Bold" pitchFamily="34" charset="-122"/>
                <a:cs typeface="Source Sans Pro" pitchFamily="34" charset="-120"/>
              </a:rPr>
              <a:t>AI capitalization workshop</a:t>
            </a:r>
            <a:endParaRPr kumimoji="0" lang="en-US" sz="700" b="0" i="0" u="none" strike="noStrike" kern="0" cap="none" spc="-32" normalizeH="0" baseline="0" noProof="0">
              <a:ln>
                <a:noFill/>
              </a:ln>
              <a:solidFill>
                <a:srgbClr val="272525"/>
              </a:solidFill>
              <a:effectLst/>
              <a:uLnTx/>
              <a:uFillTx/>
              <a:latin typeface="Arial" panose="020B0604020202020204"/>
              <a:ea typeface="+mn-ea"/>
              <a:cs typeface="Source Sans Pro" pitchFamily="34" charset="-120"/>
            </a:endParaRPr>
          </a:p>
          <a:p>
            <a:pPr marL="0" marR="0" lvl="0" indent="0" algn="l" defTabSz="914400" rtl="0" eaLnBrk="1" fontAlgn="auto" latinLnBrk="0" hangingPunct="1">
              <a:spcBef>
                <a:spcPts val="0"/>
              </a:spcBef>
              <a:spcAft>
                <a:spcPts val="0"/>
              </a:spcAft>
              <a:buClrTx/>
              <a:buSzTx/>
              <a:buFontTx/>
              <a:buNone/>
              <a:tabLst/>
              <a:defRPr/>
            </a:pPr>
            <a:endParaRPr lang="en-US" sz="700" kern="0" spc="-32">
              <a:solidFill>
                <a:srgbClr val="272525"/>
              </a:solidFill>
              <a:latin typeface="Arial" panose="020B0604020202020204"/>
              <a:cs typeface="Source Sans Pro" pitchFamily="34" charset="-120"/>
            </a:endParaRPr>
          </a:p>
          <a:p>
            <a:pPr marL="0" marR="0" lvl="0" indent="0" algn="l" defTabSz="914400" rtl="0" eaLnBrk="1" fontAlgn="auto" latinLnBrk="0" hangingPunct="1">
              <a:spcBef>
                <a:spcPts val="0"/>
              </a:spcBef>
              <a:spcAft>
                <a:spcPts val="0"/>
              </a:spcAft>
              <a:buClrTx/>
              <a:buSzTx/>
              <a:buFontTx/>
              <a:buNone/>
              <a:tabLst/>
              <a:defRPr/>
            </a:pPr>
            <a:r>
              <a:rPr lang="en-US" sz="1542" kern="0" spc="-32">
                <a:solidFill>
                  <a:srgbClr val="272525"/>
                </a:solidFill>
                <a:latin typeface="Arial" panose="020B0604020202020204"/>
                <a:cs typeface="Source Sans Pro" pitchFamily="34" charset="-120"/>
              </a:rPr>
              <a:t>Attend a joint AI workshop to uncover opportunities to capitalize on AI.</a:t>
            </a:r>
            <a:endParaRPr kumimoji="0" lang="en-US" sz="1542" b="0" i="0" u="none" strike="noStrike" kern="0" cap="none" spc="-32" normalizeH="0" baseline="0" noProof="0">
              <a:ln>
                <a:noFill/>
              </a:ln>
              <a:solidFill>
                <a:srgbClr val="272525"/>
              </a:solidFill>
              <a:effectLst/>
              <a:uLnTx/>
              <a:uFillTx/>
              <a:latin typeface="Arial" panose="020B0604020202020204"/>
              <a:ea typeface="+mn-ea"/>
              <a:cs typeface="Source Sans Pro" pitchFamily="34" charset="-120"/>
            </a:endParaRPr>
          </a:p>
        </p:txBody>
      </p:sp>
      <p:pic>
        <p:nvPicPr>
          <p:cNvPr id="9" name="Graphic 8">
            <a:extLst>
              <a:ext uri="{FF2B5EF4-FFF2-40B4-BE49-F238E27FC236}">
                <a16:creationId xmlns:a16="http://schemas.microsoft.com/office/drawing/2014/main" id="{A928F975-4ED7-A161-3724-BB52F9E4396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727151" y="4850898"/>
            <a:ext cx="676656" cy="676656"/>
          </a:xfrm>
          <a:prstGeom prst="rect">
            <a:avLst/>
          </a:prstGeom>
        </p:spPr>
      </p:pic>
      <p:sp>
        <p:nvSpPr>
          <p:cNvPr id="22" name="TextBox 21">
            <a:extLst>
              <a:ext uri="{FF2B5EF4-FFF2-40B4-BE49-F238E27FC236}">
                <a16:creationId xmlns:a16="http://schemas.microsoft.com/office/drawing/2014/main" id="{A70C0A68-F9F5-3B38-D63F-A61E70E09A96}"/>
              </a:ext>
            </a:extLst>
          </p:cNvPr>
          <p:cNvSpPr txBox="1"/>
          <p:nvPr/>
        </p:nvSpPr>
        <p:spPr>
          <a:xfrm>
            <a:off x="7730394" y="2978681"/>
            <a:ext cx="4068297" cy="951671"/>
          </a:xfrm>
          <a:prstGeom prst="rect">
            <a:avLst/>
          </a:prstGeom>
          <a:noFill/>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800" b="1" i="0" u="none" strike="noStrike" kern="0" cap="none" spc="-37" normalizeH="0" baseline="0" noProof="0">
                <a:ln>
                  <a:noFill/>
                </a:ln>
                <a:solidFill>
                  <a:srgbClr val="272525"/>
                </a:solidFill>
                <a:effectLst/>
                <a:uLnTx/>
                <a:uFillTx/>
                <a:latin typeface="Arial" panose="020B0604020202020204"/>
                <a:ea typeface="Source Serif Pro Semi Bold" pitchFamily="34" charset="-122"/>
                <a:cs typeface="Source Serif Pro Semi Bold" pitchFamily="34" charset="-120"/>
              </a:rPr>
              <a:t>Explore joint growth strategies</a:t>
            </a:r>
            <a:br>
              <a:rPr kumimoji="0" lang="en-US" sz="1800" b="1" i="0" u="none" strike="noStrike" kern="0" cap="none" spc="-37" normalizeH="0" baseline="0" noProof="0">
                <a:ln>
                  <a:noFill/>
                </a:ln>
                <a:solidFill>
                  <a:srgbClr val="272525"/>
                </a:solidFill>
                <a:effectLst/>
                <a:uLnTx/>
                <a:uFillTx/>
                <a:latin typeface="Arial" panose="020B0604020202020204"/>
                <a:ea typeface="Source Serif Pro Semi Bold" pitchFamily="34" charset="-122"/>
                <a:cs typeface="Source Serif Pro Semi Bold" pitchFamily="34" charset="-120"/>
              </a:rPr>
            </a:br>
            <a:endParaRPr kumimoji="0" lang="en-US" sz="700" b="1" i="0" u="none" strike="noStrike" kern="0" cap="none" spc="-37" normalizeH="0" baseline="0" noProof="0">
              <a:ln>
                <a:noFill/>
              </a:ln>
              <a:solidFill>
                <a:srgbClr val="272525"/>
              </a:solidFill>
              <a:effectLst/>
              <a:uLnTx/>
              <a:uFillTx/>
              <a:latin typeface="Arial" panose="020B0604020202020204"/>
              <a:ea typeface="Source Serif Pro Semi Bold" pitchFamily="34" charset="-122"/>
              <a:cs typeface="Source Serif Pro Semi Bold" pitchFamily="34" charset="-120"/>
            </a:endParaRPr>
          </a:p>
          <a:p>
            <a:pPr marL="0" marR="0" lvl="0" indent="0" algn="l" defTabSz="914400" rtl="0" eaLnBrk="1" fontAlgn="auto" latinLnBrk="0" hangingPunct="1">
              <a:spcBef>
                <a:spcPts val="0"/>
              </a:spcBef>
              <a:spcAft>
                <a:spcPts val="0"/>
              </a:spcAft>
              <a:buClrTx/>
              <a:buSzTx/>
              <a:buFontTx/>
              <a:buNone/>
              <a:tabLst/>
              <a:defRPr/>
            </a:pPr>
            <a:r>
              <a:rPr kumimoji="0" lang="en-US" sz="1542" b="0" i="0" u="none" strike="noStrike" kern="0" cap="none" spc="-32" normalizeH="0" baseline="0" noProof="0">
                <a:ln>
                  <a:noFill/>
                </a:ln>
                <a:solidFill>
                  <a:srgbClr val="272525"/>
                </a:solidFill>
                <a:effectLst/>
                <a:uLnTx/>
                <a:uFillTx/>
                <a:latin typeface="Arial" panose="020B0604020202020204"/>
                <a:ea typeface="+mn-ea"/>
                <a:cs typeface="Source Sans Pro" pitchFamily="34" charset="-120"/>
              </a:rPr>
              <a:t>Partner on strategic growth and communication initiatives.</a:t>
            </a:r>
            <a:endParaRPr kumimoji="0" lang="en-US" sz="1542"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10" name="Graphic 9">
            <a:extLst>
              <a:ext uri="{FF2B5EF4-FFF2-40B4-BE49-F238E27FC236}">
                <a16:creationId xmlns:a16="http://schemas.microsoft.com/office/drawing/2014/main" id="{7B67B898-7178-2364-DA87-65E50246E2E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813529" y="3207889"/>
            <a:ext cx="493254" cy="493254"/>
          </a:xfrm>
          <a:prstGeom prst="rect">
            <a:avLst/>
          </a:prstGeom>
        </p:spPr>
      </p:pic>
      <p:sp>
        <p:nvSpPr>
          <p:cNvPr id="21" name="TextBox 20">
            <a:extLst>
              <a:ext uri="{FF2B5EF4-FFF2-40B4-BE49-F238E27FC236}">
                <a16:creationId xmlns:a16="http://schemas.microsoft.com/office/drawing/2014/main" id="{2695F7C5-FAE4-C20C-9A3A-A362B5C266F8}"/>
              </a:ext>
            </a:extLst>
          </p:cNvPr>
          <p:cNvSpPr txBox="1"/>
          <p:nvPr/>
        </p:nvSpPr>
        <p:spPr>
          <a:xfrm>
            <a:off x="7731157" y="1220538"/>
            <a:ext cx="4068297" cy="991362"/>
          </a:xfrm>
          <a:prstGeom prst="rect">
            <a:avLst/>
          </a:prstGeom>
          <a:noFill/>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800" b="1" i="0" u="none" strike="noStrike" kern="0" cap="none" spc="-37" normalizeH="0" baseline="0" noProof="0">
                <a:ln>
                  <a:noFill/>
                </a:ln>
                <a:solidFill>
                  <a:srgbClr val="272525"/>
                </a:solidFill>
                <a:effectLst/>
                <a:uLnTx/>
                <a:uFillTx/>
                <a:latin typeface="Arial" panose="020B0604020202020204"/>
                <a:ea typeface="Source Serif Pro Semi Bold" pitchFamily="34" charset="-122"/>
                <a:cs typeface="Source Serif Pro Semi Bold" pitchFamily="34" charset="-120"/>
              </a:rPr>
              <a:t>Discover geographic network expansion opportunities</a:t>
            </a:r>
          </a:p>
          <a:p>
            <a:pPr marL="0" marR="0" lvl="0" indent="0" algn="l" defTabSz="914400" rtl="0" eaLnBrk="1" fontAlgn="auto" latinLnBrk="0" hangingPunct="1">
              <a:spcBef>
                <a:spcPts val="0"/>
              </a:spcBef>
              <a:spcAft>
                <a:spcPts val="0"/>
              </a:spcAft>
              <a:buClrTx/>
              <a:buSzTx/>
              <a:buFontTx/>
              <a:buNone/>
              <a:tabLst/>
              <a:defRPr/>
            </a:pPr>
            <a:endParaRPr lang="en-US" sz="700" kern="0" spc="-32">
              <a:solidFill>
                <a:srgbClr val="272525"/>
              </a:solidFill>
              <a:latin typeface="Arial" panose="020B0604020202020204"/>
              <a:cs typeface="Source Sans Pro" pitchFamily="34" charset="-120"/>
            </a:endParaRPr>
          </a:p>
          <a:p>
            <a:pPr marL="0" marR="0" lvl="0" indent="0" algn="l" defTabSz="914400" rtl="0" eaLnBrk="1" fontAlgn="auto" latinLnBrk="0" hangingPunct="1">
              <a:spcBef>
                <a:spcPts val="0"/>
              </a:spcBef>
              <a:spcAft>
                <a:spcPts val="0"/>
              </a:spcAft>
              <a:buClrTx/>
              <a:buSzTx/>
              <a:buFontTx/>
              <a:buNone/>
              <a:tabLst/>
              <a:defRPr/>
            </a:pPr>
            <a:r>
              <a:rPr kumimoji="0" lang="en-US" sz="1542" b="0" i="0" u="none" strike="noStrike" kern="0" cap="none" spc="-32" normalizeH="0" baseline="0" noProof="0">
                <a:ln>
                  <a:noFill/>
                </a:ln>
                <a:solidFill>
                  <a:srgbClr val="272525"/>
                </a:solidFill>
                <a:effectLst/>
                <a:uLnTx/>
                <a:uFillTx/>
                <a:latin typeface="Arial" panose="020B0604020202020204"/>
                <a:ea typeface="+mn-ea"/>
                <a:cs typeface="Source Sans Pro" pitchFamily="34" charset="-120"/>
              </a:rPr>
              <a:t>Strengthen your growth and expansion plans.</a:t>
            </a:r>
            <a:endParaRPr kumimoji="0" lang="en-US" sz="1542"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13" name="Graphic 12">
            <a:extLst>
              <a:ext uri="{FF2B5EF4-FFF2-40B4-BE49-F238E27FC236}">
                <a16:creationId xmlns:a16="http://schemas.microsoft.com/office/drawing/2014/main" id="{3373ADB9-1417-6168-4CD6-6EE58DC56B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2590" y="1377891"/>
            <a:ext cx="676656" cy="676656"/>
          </a:xfrm>
          <a:prstGeom prst="rect">
            <a:avLst/>
          </a:prstGeom>
        </p:spPr>
      </p:pic>
      <p:cxnSp>
        <p:nvCxnSpPr>
          <p:cNvPr id="18" name="Straight Connector 17">
            <a:extLst>
              <a:ext uri="{FF2B5EF4-FFF2-40B4-BE49-F238E27FC236}">
                <a16:creationId xmlns:a16="http://schemas.microsoft.com/office/drawing/2014/main" id="{D5AA05D0-0944-6412-CA94-406D4C238811}"/>
              </a:ext>
            </a:extLst>
          </p:cNvPr>
          <p:cNvCxnSpPr>
            <a:cxnSpLocks/>
          </p:cNvCxnSpPr>
          <p:nvPr/>
        </p:nvCxnSpPr>
        <p:spPr>
          <a:xfrm>
            <a:off x="6503391" y="4349996"/>
            <a:ext cx="52953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A07983C-93B8-5F66-1465-56FBFC0AEF28}"/>
              </a:ext>
            </a:extLst>
          </p:cNvPr>
          <p:cNvSpPr>
            <a:spLocks noGrp="1"/>
          </p:cNvSpPr>
          <p:nvPr>
            <p:ph type="ftr" sz="quarter" idx="15"/>
          </p:nvPr>
        </p:nvSpPr>
        <p:spPr/>
        <p:txBody>
          <a:bodyPr/>
          <a:lstStyle/>
          <a:p>
            <a:r>
              <a:rPr lang="en-US" dirty="0"/>
              <a:t>© 2026 Equinix, Inc.</a:t>
            </a:r>
          </a:p>
        </p:txBody>
      </p:sp>
      <p:sp>
        <p:nvSpPr>
          <p:cNvPr id="4" name="Slide Number Placeholder 3">
            <a:extLst>
              <a:ext uri="{FF2B5EF4-FFF2-40B4-BE49-F238E27FC236}">
                <a16:creationId xmlns:a16="http://schemas.microsoft.com/office/drawing/2014/main" id="{11C9C1C8-A454-5FB3-2486-2059B4B91A2A}"/>
              </a:ext>
            </a:extLst>
          </p:cNvPr>
          <p:cNvSpPr>
            <a:spLocks noGrp="1"/>
          </p:cNvSpPr>
          <p:nvPr>
            <p:ph type="sldNum" sz="quarter" idx="16"/>
          </p:nvPr>
        </p:nvSpPr>
        <p:spPr/>
        <p:txBody>
          <a:bodyPr/>
          <a:lstStyle/>
          <a:p>
            <a:fld id="{F8A89D12-4F33-44AF-85FC-689FEAF79A41}" type="slidenum">
              <a:rPr lang="en-US" smtClean="0"/>
              <a:pPr/>
              <a:t>12</a:t>
            </a:fld>
            <a:endParaRPr lang="en-US"/>
          </a:p>
        </p:txBody>
      </p:sp>
      <p:pic>
        <p:nvPicPr>
          <p:cNvPr id="6" name="Picture 5">
            <a:extLst>
              <a:ext uri="{FF2B5EF4-FFF2-40B4-BE49-F238E27FC236}">
                <a16:creationId xmlns:a16="http://schemas.microsoft.com/office/drawing/2014/main" id="{3C2CDF19-7187-0A3C-E5FE-5E1A597EAC46}"/>
              </a:ext>
            </a:extLst>
          </p:cNvPr>
          <p:cNvPicPr>
            <a:picLocks noChangeAspect="1"/>
          </p:cNvPicPr>
          <p:nvPr/>
        </p:nvPicPr>
        <p:blipFill>
          <a:blip r:embed="rId9"/>
          <a:stretch>
            <a:fillRect/>
          </a:stretch>
        </p:blipFill>
        <p:spPr>
          <a:xfrm>
            <a:off x="3597745" y="4326820"/>
            <a:ext cx="1746250" cy="1750953"/>
          </a:xfrm>
          <a:prstGeom prst="rect">
            <a:avLst/>
          </a:prstGeom>
        </p:spPr>
      </p:pic>
      <p:sp>
        <p:nvSpPr>
          <p:cNvPr id="8" name="TextBox 7">
            <a:extLst>
              <a:ext uri="{FF2B5EF4-FFF2-40B4-BE49-F238E27FC236}">
                <a16:creationId xmlns:a16="http://schemas.microsoft.com/office/drawing/2014/main" id="{FE4DD1C8-91C2-FCE8-8B3B-EF684274EF2B}"/>
              </a:ext>
            </a:extLst>
          </p:cNvPr>
          <p:cNvSpPr txBox="1"/>
          <p:nvPr/>
        </p:nvSpPr>
        <p:spPr>
          <a:xfrm>
            <a:off x="550333" y="4849519"/>
            <a:ext cx="6096000" cy="707886"/>
          </a:xfrm>
          <a:prstGeom prst="rect">
            <a:avLst/>
          </a:prstGeom>
          <a:noFill/>
        </p:spPr>
        <p:txBody>
          <a:bodyPr rot="0" spcFirstLastPara="0" vertOverflow="overflow" horzOverflow="overflow" vert="horz" wrap="square" lIns="0" tIns="0" rIns="91440" bIns="45720" numCol="1" spcCol="0" rtlCol="0" fromWordArt="0" anchor="t" anchorCtr="0" forceAA="0" compatLnSpc="1">
            <a:prstTxWarp prst="textNoShape">
              <a:avLst/>
            </a:prstTxWarp>
            <a:spAutoFit/>
          </a:bodyPr>
          <a:lstStyle/>
          <a:p>
            <a:r>
              <a:rPr lang="en-US" sz="3200" b="1" dirty="0">
                <a:solidFill>
                  <a:srgbClr val="FFFFFF"/>
                </a:solidFill>
                <a:latin typeface="Arial"/>
              </a:rPr>
              <a:t>Contact us &gt;&gt;</a:t>
            </a:r>
            <a:endParaRPr lang="en-US" sz="1200" dirty="0">
              <a:cs typeface="Arial"/>
            </a:endParaRPr>
          </a:p>
          <a:p>
            <a:pPr algn="l"/>
            <a:endParaRPr lang="en-US" sz="1050" dirty="0"/>
          </a:p>
        </p:txBody>
      </p:sp>
    </p:spTree>
    <p:extLst>
      <p:ext uri="{BB962C8B-B14F-4D97-AF65-F5344CB8AC3E}">
        <p14:creationId xmlns:p14="http://schemas.microsoft.com/office/powerpoint/2010/main" val="4055665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009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Equinix 16:9 Widescreen 2026">
  <a:themeElements>
    <a:clrScheme name="Equinix_2">
      <a:dk1>
        <a:sysClr val="windowText" lastClr="000000"/>
      </a:dk1>
      <a:lt1>
        <a:sysClr val="window" lastClr="FFFFFF"/>
      </a:lt1>
      <a:dk2>
        <a:srgbClr val="5A657B"/>
      </a:dk2>
      <a:lt2>
        <a:srgbClr val="F2F3F5"/>
      </a:lt2>
      <a:accent1>
        <a:srgbClr val="E91C24"/>
      </a:accent1>
      <a:accent2>
        <a:srgbClr val="411980"/>
      </a:accent2>
      <a:accent3>
        <a:srgbClr val="7739D9"/>
      </a:accent3>
      <a:accent4>
        <a:srgbClr val="086AE3"/>
      </a:accent4>
      <a:accent5>
        <a:srgbClr val="FDB90D"/>
      </a:accent5>
      <a:accent6>
        <a:srgbClr val="F55200"/>
      </a:accent6>
      <a:hlink>
        <a:srgbClr val="E91C24"/>
      </a:hlink>
      <a:folHlink>
        <a:srgbClr val="E91C2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t"/>
      <a:lstStyle>
        <a:defPPr algn="l">
          <a:defRPr sz="1400" dirty="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tlCol="0">
        <a:noAutofit/>
      </a:bodyPr>
      <a:lstStyle>
        <a:defPPr algn="l">
          <a:defRPr sz="1400" dirty="0" smtClean="0"/>
        </a:defPPr>
      </a:lstStyle>
    </a:txDef>
  </a:objectDefaults>
  <a:extraClrSchemeLst/>
  <a:custClrLst>
    <a:custClr name="Red">
      <a:srgbClr val="E91C24"/>
    </a:custClr>
    <a:custClr name="Maroon">
      <a:srgbClr val="A20238"/>
    </a:custClr>
    <a:custClr name="Violet">
      <a:srgbClr val="7739D9"/>
    </a:custClr>
    <a:custClr name="Purple">
      <a:srgbClr val="470063"/>
    </a:custClr>
    <a:custClr name="Blue">
      <a:srgbClr val="086AE3"/>
    </a:custClr>
    <a:custClr name="Aqua">
      <a:srgbClr val="85F0F8"/>
    </a:custClr>
    <a:custClr name="Green">
      <a:srgbClr val="33A85C"/>
    </a:custClr>
    <a:custClr name="Yellow">
      <a:srgbClr val="FEDC86"/>
    </a:custClr>
    <a:custClr name="Orange">
      <a:srgbClr val="FE9234"/>
    </a:custClr>
    <a:custClr name="not used">
      <a:srgbClr val="FFFFFF"/>
    </a:custClr>
    <a:custClr name="Light Red">
      <a:srgbClr val="FFEBEE"/>
    </a:custClr>
    <a:custClr name="Light Maroon">
      <a:srgbClr val="FFCCDD"/>
    </a:custClr>
    <a:custClr name="Light Violet">
      <a:srgbClr val="E9DBFF"/>
    </a:custClr>
    <a:custClr name="Light Purple">
      <a:srgbClr val="EDCCFF"/>
    </a:custClr>
    <a:custClr name="Light Blue">
      <a:srgbClr val="CCE3FF"/>
    </a:custClr>
    <a:custClr name="Light Aqua">
      <a:srgbClr val="C7FDFF"/>
    </a:custClr>
    <a:custClr name="Light Green">
      <a:srgbClr val="DFFBE5"/>
    </a:custClr>
    <a:custClr name="Light Yellow">
      <a:srgbClr val="FFF1CC"/>
    </a:custClr>
    <a:custClr name="Light Orange">
      <a:srgbClr val="FFE4CC"/>
    </a:custClr>
    <a:custClr name="not used">
      <a:srgbClr val="FFFFFF"/>
    </a:custClr>
    <a:custClr name="Dark Red">
      <a:srgbClr val="AD050C"/>
    </a:custClr>
    <a:custClr name="Dark Maroon">
      <a:srgbClr val="51011C"/>
    </a:custClr>
    <a:custClr name="Dark Violet">
      <a:srgbClr val="411980"/>
    </a:custClr>
    <a:custClr name="Dark Purple">
      <a:srgbClr val="200430"/>
    </a:custClr>
    <a:custClr name="Dark Blue">
      <a:srgbClr val="00408C"/>
    </a:custClr>
    <a:custClr name="Dark Aqua">
      <a:srgbClr val="00737A"/>
    </a:custClr>
    <a:custClr name="Dark Green">
      <a:srgbClr val="2A8346"/>
    </a:custClr>
    <a:custClr name="Dark Yellow">
      <a:srgbClr val="FDB90D"/>
    </a:custClr>
    <a:custClr name="Dark Orange">
      <a:srgbClr val="F55200"/>
    </a:custClr>
    <a:custClr name="not used">
      <a:srgbClr val="FFFFFF"/>
    </a:custClr>
  </a:custClrLst>
  <a:extLst>
    <a:ext uri="{05A4C25C-085E-4340-85A3-A5531E510DB2}">
      <thm15:themeFamily xmlns:thm15="http://schemas.microsoft.com/office/thememl/2012/main" name="Equinix_PPT_Template_16x9_Red-Violet_2026.potx" id="{72EEBEB2-EA7E-470A-8A79-F7317B70E296}" vid="{6B761648-6058-475E-9432-8013B9F4BD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ed">
      <a:srgbClr val="E91C24"/>
    </a:custClr>
    <a:custClr name="Maroon">
      <a:srgbClr val="A20238"/>
    </a:custClr>
    <a:custClr name="Violet">
      <a:srgbClr val="7739D9"/>
    </a:custClr>
    <a:custClr name="Purple">
      <a:srgbClr val="470063"/>
    </a:custClr>
    <a:custClr name="Blue">
      <a:srgbClr val="086AE3"/>
    </a:custClr>
    <a:custClr name="Aqua">
      <a:srgbClr val="85F0F8"/>
    </a:custClr>
    <a:custClr name="Green">
      <a:srgbClr val="33A85C"/>
    </a:custClr>
    <a:custClr name="Yellow">
      <a:srgbClr val="FEDC86"/>
    </a:custClr>
    <a:custClr name="Orange">
      <a:srgbClr val="FE9234"/>
    </a:custClr>
    <a:custClr name="not used">
      <a:srgbClr val="FFFFFF"/>
    </a:custClr>
    <a:custClr name="Light Red">
      <a:srgbClr val="FFEBEE"/>
    </a:custClr>
    <a:custClr name="Light Maroon">
      <a:srgbClr val="FFCCDD"/>
    </a:custClr>
    <a:custClr name="Light Purple">
      <a:srgbClr val="EDCCFF"/>
    </a:custClr>
    <a:custClr name="Light Violet">
      <a:srgbClr val="E9DBFF"/>
    </a:custClr>
    <a:custClr name="Light Blue">
      <a:srgbClr val="CCE3FF"/>
    </a:custClr>
    <a:custClr name="Light Aqua">
      <a:srgbClr val="C7FDFF"/>
    </a:custClr>
    <a:custClr name="Light Green">
      <a:srgbClr val="DFFBE5"/>
    </a:custClr>
    <a:custClr name="Light Yellow">
      <a:srgbClr val="FFF1CC"/>
    </a:custClr>
    <a:custClr name="Light Orange">
      <a:srgbClr val="FFE4CC"/>
    </a:custClr>
    <a:custClr name="not used">
      <a:srgbClr val="FFFFFF"/>
    </a:custClr>
    <a:custClr name="Dark Red">
      <a:srgbClr val="AD050C"/>
    </a:custClr>
    <a:custClr name="Dark Maroon">
      <a:srgbClr val="51011C"/>
    </a:custClr>
    <a:custClr name="Dark Purple">
      <a:srgbClr val="200430"/>
    </a:custClr>
    <a:custClr name="Dark Violet">
      <a:srgbClr val="411980"/>
    </a:custClr>
    <a:custClr name="Dark Blue">
      <a:srgbClr val="00408C"/>
    </a:custClr>
    <a:custClr name="Dark Aqua">
      <a:srgbClr val="00737A"/>
    </a:custClr>
    <a:custClr name="Dark Green">
      <a:srgbClr val="2A8346"/>
    </a:custClr>
    <a:custClr name="Dark Yellow">
      <a:srgbClr val="FDB90D"/>
    </a:custClr>
    <a:custClr name="Dark Orange">
      <a:srgbClr val="F55200"/>
    </a:custClr>
    <a:custClr name="not used">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374f9bb-10ee-408b-8cbc-4c520db8cff3">
      <Terms xmlns="http://schemas.microsoft.com/office/infopath/2007/PartnerControls"/>
    </lcf76f155ced4ddcb4097134ff3c332f>
    <TaxCatchAll xmlns="7f0826c4-f3a5-4477-a63f-f4b1b7c5c2e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5E70C13166B049ACD5FF29A2C43694" ma:contentTypeVersion="14" ma:contentTypeDescription="Create a new document." ma:contentTypeScope="" ma:versionID="063649b0860a6f0f1f29edcb640b1fcd">
  <xsd:schema xmlns:xsd="http://www.w3.org/2001/XMLSchema" xmlns:xs="http://www.w3.org/2001/XMLSchema" xmlns:p="http://schemas.microsoft.com/office/2006/metadata/properties" xmlns:ns2="1374f9bb-10ee-408b-8cbc-4c520db8cff3" xmlns:ns3="7f0826c4-f3a5-4477-a63f-f4b1b7c5c2ea" targetNamespace="http://schemas.microsoft.com/office/2006/metadata/properties" ma:root="true" ma:fieldsID="68c9c7082b755bef3e256088461ed5fc" ns2:_="" ns3:_="">
    <xsd:import namespace="1374f9bb-10ee-408b-8cbc-4c520db8cff3"/>
    <xsd:import namespace="7f0826c4-f3a5-4477-a63f-f4b1b7c5c2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74f9bb-10ee-408b-8cbc-4c520db8cf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5ebeb2d-667f-43bd-86ca-2a4d877a177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0826c4-f3a5-4477-a63f-f4b1b7c5c2e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247be03-01cf-48b6-8d9d-f8b2728af932}" ma:internalName="TaxCatchAll" ma:showField="CatchAllData" ma:web="7f0826c4-f3a5-4477-a63f-f4b1b7c5c2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B4930F-7B73-4824-9E57-E22BADE8440B}">
  <ds:schemaRefs>
    <ds:schemaRef ds:uri="http://schemas.microsoft.com/sharepoint/v3/contenttype/forms"/>
  </ds:schemaRefs>
</ds:datastoreItem>
</file>

<file path=customXml/itemProps2.xml><?xml version="1.0" encoding="utf-8"?>
<ds:datastoreItem xmlns:ds="http://schemas.openxmlformats.org/officeDocument/2006/customXml" ds:itemID="{3D90E1B1-E65E-4D21-88EC-FDA434B0532F}">
  <ds:schemaRefs>
    <ds:schemaRef ds:uri="1374f9bb-10ee-408b-8cbc-4c520db8cff3"/>
    <ds:schemaRef ds:uri="7f0826c4-f3a5-4477-a63f-f4b1b7c5c2ea"/>
    <ds:schemaRef ds:uri="9df2f870-6b75-4e5e-8779-03498b0569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8A1BA1D-750E-43DB-A0C8-C6361F76B689}">
  <ds:schemaRefs>
    <ds:schemaRef ds:uri="1374f9bb-10ee-408b-8cbc-4c520db8cff3"/>
    <ds:schemaRef ds:uri="7f0826c4-f3a5-4477-a63f-f4b1b7c5c2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0bd2185-7f4f-483c-8403-3480aaa4171f}" enabled="1" method="Privileged" siteId="{72adb271-2fc7-4afe-a5ee-9de6a59f6bfb}" removed="0"/>
</clbl:labelList>
</file>

<file path=docProps/app.xml><?xml version="1.0" encoding="utf-8"?>
<Properties xmlns="http://schemas.openxmlformats.org/officeDocument/2006/extended-properties" xmlns:vt="http://schemas.openxmlformats.org/officeDocument/2006/docPropsVTypes">
  <Template>Equinix 16:9 Widescreen 2026</Template>
  <TotalTime>132</TotalTime>
  <Words>2186</Words>
  <Application>Microsoft Office PowerPoint</Application>
  <PresentationFormat>Widescreen</PresentationFormat>
  <Paragraphs>286</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Bitstream Charter</vt:lpstr>
      <vt:lpstr>EQ-Icon-Library</vt:lpstr>
      <vt:lpstr>Wingdings</vt:lpstr>
      <vt:lpstr>Equinix 16:9 Widescreen 2026</vt:lpstr>
      <vt:lpstr>The New AI Crossroads of Central &amp; Eastern Europe: Connectivity, Clouds and the Sofia Metro</vt:lpstr>
      <vt:lpstr>PowerPoint Presentation</vt:lpstr>
      <vt:lpstr>PowerPoint Presentation</vt:lpstr>
      <vt:lpstr>PowerPoint Presentation</vt:lpstr>
      <vt:lpstr>Service Elements</vt:lpstr>
      <vt:lpstr>PowerPoint Presentation</vt:lpstr>
      <vt:lpstr>PowerPoint Presentation</vt:lpstr>
      <vt:lpstr>PowerPoint Presentation</vt:lpstr>
      <vt:lpstr>PowerPoint Presentation</vt:lpstr>
      <vt:lpstr>PowerPoint Presentation</vt:lpstr>
      <vt:lpstr>AI SERVICE PROVIDER</vt:lpstr>
      <vt:lpstr>Unlock new opportunities and connect the AI ecosystem at Equinix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16x9 presentation template</dc:subject>
  <dc:creator>Tobias Schaub</dc:creator>
  <cp:lastModifiedBy>Angela Stanescu</cp:lastModifiedBy>
  <cp:revision>94</cp:revision>
  <dcterms:created xsi:type="dcterms:W3CDTF">2026-02-04T16:10:00Z</dcterms:created>
  <dcterms:modified xsi:type="dcterms:W3CDTF">2026-09-28T10:20:28Z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0x010100715E70C13166B049ACD5FF29A2C43694</vt:lpwstr>
  </property>
  <property fmtid="{D5CDD505-2E9C-101B-9397-08002B2CF9AE}" pid="3" name="MediaServiceImageTags">
    <vt:lpwstr/>
  </property>
</Properties>
</file>