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5" r:id="rId2"/>
    <p:sldId id="2145707149" r:id="rId3"/>
    <p:sldId id="2147470135" r:id="rId4"/>
    <p:sldId id="2147470151" r:id="rId5"/>
    <p:sldId id="2147472211" r:id="rId6"/>
    <p:sldId id="2147472213" r:id="rId7"/>
    <p:sldId id="2147472214" r:id="rId8"/>
    <p:sldId id="2147471078" r:id="rId9"/>
    <p:sldId id="2147470159" r:id="rId10"/>
    <p:sldId id="2147470160" r:id="rId11"/>
    <p:sldId id="2147472212" r:id="rId12"/>
    <p:sldId id="2147471077" r:id="rId13"/>
    <p:sldId id="214747014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4"/>
    <p:restoredTop sz="95407" autoAdjust="0"/>
  </p:normalViewPr>
  <p:slideViewPr>
    <p:cSldViewPr snapToGrid="0">
      <p:cViewPr varScale="1">
        <p:scale>
          <a:sx n="87" d="100"/>
          <a:sy n="87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mitrios Loukas" userId="11fecf04-fcb6-453b-8a28-a89623ffb073" providerId="ADAL" clId="{F94B2A28-374C-4BBE-8A6A-488743B3C4BA}"/>
    <pc:docChg chg="undo redo custSel addSld delSld modSld sldOrd modMainMaster">
      <pc:chgData name="Dimitrios Loukas" userId="11fecf04-fcb6-453b-8a28-a89623ffb073" providerId="ADAL" clId="{F94B2A28-374C-4BBE-8A6A-488743B3C4BA}" dt="2026-09-29T05:25:58.639" v="1785" actId="1076"/>
      <pc:docMkLst>
        <pc:docMk/>
      </pc:docMkLst>
      <pc:sldChg chg="addSp modSp mod">
        <pc:chgData name="Dimitrios Loukas" userId="11fecf04-fcb6-453b-8a28-a89623ffb073" providerId="ADAL" clId="{F94B2A28-374C-4BBE-8A6A-488743B3C4BA}" dt="2026-09-27T12:38:48.229" v="1725" actId="14100"/>
        <pc:sldMkLst>
          <pc:docMk/>
          <pc:sldMk cId="655503496" sldId="265"/>
        </pc:sldMkLst>
        <pc:spChg chg="add mod">
          <ac:chgData name="Dimitrios Loukas" userId="11fecf04-fcb6-453b-8a28-a89623ffb073" providerId="ADAL" clId="{F94B2A28-374C-4BBE-8A6A-488743B3C4BA}" dt="2026-09-27T12:36:14.427" v="1607" actId="767"/>
          <ac:spMkLst>
            <pc:docMk/>
            <pc:sldMk cId="655503496" sldId="265"/>
            <ac:spMk id="2" creationId="{9C6C507E-AF5C-66D6-5010-25688F0D748F}"/>
          </ac:spMkLst>
        </pc:spChg>
        <pc:spChg chg="mod">
          <ac:chgData name="Dimitrios Loukas" userId="11fecf04-fcb6-453b-8a28-a89623ffb073" providerId="ADAL" clId="{F94B2A28-374C-4BBE-8A6A-488743B3C4BA}" dt="2026-09-27T12:38:48.229" v="1725" actId="14100"/>
          <ac:spMkLst>
            <pc:docMk/>
            <pc:sldMk cId="655503496" sldId="265"/>
            <ac:spMk id="3" creationId="{87255E17-B760-BCC0-3D04-D5288A3FCE15}"/>
          </ac:spMkLst>
        </pc:spChg>
        <pc:picChg chg="add mod">
          <ac:chgData name="Dimitrios Loukas" userId="11fecf04-fcb6-453b-8a28-a89623ffb073" providerId="ADAL" clId="{F94B2A28-374C-4BBE-8A6A-488743B3C4BA}" dt="2026-09-27T12:36:29.285" v="1613" actId="1076"/>
          <ac:picMkLst>
            <pc:docMk/>
            <pc:sldMk cId="655503496" sldId="265"/>
            <ac:picMk id="6" creationId="{7F6818E2-0197-53DF-30CF-A66F873F403A}"/>
          </ac:picMkLst>
        </pc:picChg>
        <pc:picChg chg="add mod">
          <ac:chgData name="Dimitrios Loukas" userId="11fecf04-fcb6-453b-8a28-a89623ffb073" providerId="ADAL" clId="{F94B2A28-374C-4BBE-8A6A-488743B3C4BA}" dt="2026-09-27T12:37:53.654" v="1650" actId="1037"/>
          <ac:picMkLst>
            <pc:docMk/>
            <pc:sldMk cId="655503496" sldId="265"/>
            <ac:picMk id="8" creationId="{AB696D13-8F13-A7ED-C594-25C9F6702DE1}"/>
          </ac:picMkLst>
        </pc:picChg>
      </pc:sldChg>
      <pc:sldChg chg="modSp mod ord">
        <pc:chgData name="Dimitrios Loukas" userId="11fecf04-fcb6-453b-8a28-a89623ffb073" providerId="ADAL" clId="{F94B2A28-374C-4BBE-8A6A-488743B3C4BA}" dt="2026-09-27T12:40:35.565" v="1729" actId="207"/>
        <pc:sldMkLst>
          <pc:docMk/>
          <pc:sldMk cId="1152516557" sldId="2145707149"/>
        </pc:sldMkLst>
        <pc:spChg chg="mod">
          <ac:chgData name="Dimitrios Loukas" userId="11fecf04-fcb6-453b-8a28-a89623ffb073" providerId="ADAL" clId="{F94B2A28-374C-4BBE-8A6A-488743B3C4BA}" dt="2026-09-27T12:40:21.766" v="1726" actId="207"/>
          <ac:spMkLst>
            <pc:docMk/>
            <pc:sldMk cId="1152516557" sldId="2145707149"/>
            <ac:spMk id="4" creationId="{41572EC9-30D2-F5F3-F2EF-7F242E41A5CC}"/>
          </ac:spMkLst>
        </pc:spChg>
        <pc:spChg chg="mod">
          <ac:chgData name="Dimitrios Loukas" userId="11fecf04-fcb6-453b-8a28-a89623ffb073" providerId="ADAL" clId="{F94B2A28-374C-4BBE-8A6A-488743B3C4BA}" dt="2026-09-27T12:25:58.321" v="1602" actId="313"/>
          <ac:spMkLst>
            <pc:docMk/>
            <pc:sldMk cId="1152516557" sldId="2145707149"/>
            <ac:spMk id="12" creationId="{3D634870-2296-A64E-A873-E986276A14E5}"/>
          </ac:spMkLst>
        </pc:spChg>
        <pc:spChg chg="mod">
          <ac:chgData name="Dimitrios Loukas" userId="11fecf04-fcb6-453b-8a28-a89623ffb073" providerId="ADAL" clId="{F94B2A28-374C-4BBE-8A6A-488743B3C4BA}" dt="2026-09-27T12:40:28.476" v="1727" actId="207"/>
          <ac:spMkLst>
            <pc:docMk/>
            <pc:sldMk cId="1152516557" sldId="2145707149"/>
            <ac:spMk id="34" creationId="{CB7830EA-A7F5-9274-8284-AECE56D9D535}"/>
          </ac:spMkLst>
        </pc:spChg>
        <pc:spChg chg="mod">
          <ac:chgData name="Dimitrios Loukas" userId="11fecf04-fcb6-453b-8a28-a89623ffb073" providerId="ADAL" clId="{F94B2A28-374C-4BBE-8A6A-488743B3C4BA}" dt="2026-09-27T12:40:35.565" v="1729" actId="207"/>
          <ac:spMkLst>
            <pc:docMk/>
            <pc:sldMk cId="1152516557" sldId="2145707149"/>
            <ac:spMk id="35" creationId="{C9FB911B-9172-BDA7-FCD6-1BDE669C48AE}"/>
          </ac:spMkLst>
        </pc:spChg>
        <pc:spChg chg="mod">
          <ac:chgData name="Dimitrios Loukas" userId="11fecf04-fcb6-453b-8a28-a89623ffb073" providerId="ADAL" clId="{F94B2A28-374C-4BBE-8A6A-488743B3C4BA}" dt="2026-09-27T12:40:32.870" v="1728" actId="207"/>
          <ac:spMkLst>
            <pc:docMk/>
            <pc:sldMk cId="1152516557" sldId="2145707149"/>
            <ac:spMk id="36" creationId="{AD964D7F-4EC8-B20E-D913-16CE471D3425}"/>
          </ac:spMkLst>
        </pc:spChg>
      </pc:sldChg>
      <pc:sldChg chg="addAnim delAnim modAnim">
        <pc:chgData name="Dimitrios Loukas" userId="11fecf04-fcb6-453b-8a28-a89623ffb073" providerId="ADAL" clId="{F94B2A28-374C-4BBE-8A6A-488743B3C4BA}" dt="2026-09-27T12:47:08.071" v="1742"/>
        <pc:sldMkLst>
          <pc:docMk/>
          <pc:sldMk cId="204652048" sldId="2147470135"/>
        </pc:sldMkLst>
      </pc:sldChg>
      <pc:sldChg chg="ord modTransition">
        <pc:chgData name="Dimitrios Loukas" userId="11fecf04-fcb6-453b-8a28-a89623ffb073" providerId="ADAL" clId="{F94B2A28-374C-4BBE-8A6A-488743B3C4BA}" dt="2026-09-27T12:49:21.488" v="1760"/>
        <pc:sldMkLst>
          <pc:docMk/>
          <pc:sldMk cId="1269113571" sldId="2147470151"/>
        </pc:sldMkLst>
      </pc:sldChg>
      <pc:sldChg chg="modSp mod">
        <pc:chgData name="Dimitrios Loukas" userId="11fecf04-fcb6-453b-8a28-a89623ffb073" providerId="ADAL" clId="{F94B2A28-374C-4BBE-8A6A-488743B3C4BA}" dt="2026-09-27T11:55:08.642" v="1423" actId="255"/>
        <pc:sldMkLst>
          <pc:docMk/>
          <pc:sldMk cId="113576412" sldId="2147470159"/>
        </pc:sldMkLst>
        <pc:spChg chg="mod">
          <ac:chgData name="Dimitrios Loukas" userId="11fecf04-fcb6-453b-8a28-a89623ffb073" providerId="ADAL" clId="{F94B2A28-374C-4BBE-8A6A-488743B3C4BA}" dt="2026-09-27T11:55:08.642" v="1423" actId="255"/>
          <ac:spMkLst>
            <pc:docMk/>
            <pc:sldMk cId="113576412" sldId="2147470159"/>
            <ac:spMk id="10" creationId="{7EB23ABC-0289-0703-3DA7-F05082A86D17}"/>
          </ac:spMkLst>
        </pc:spChg>
      </pc:sldChg>
      <pc:sldChg chg="modSp mod">
        <pc:chgData name="Dimitrios Loukas" userId="11fecf04-fcb6-453b-8a28-a89623ffb073" providerId="ADAL" clId="{F94B2A28-374C-4BBE-8A6A-488743B3C4BA}" dt="2026-09-27T11:55:26.777" v="1425" actId="255"/>
        <pc:sldMkLst>
          <pc:docMk/>
          <pc:sldMk cId="2301759799" sldId="2147470160"/>
        </pc:sldMkLst>
        <pc:spChg chg="mod">
          <ac:chgData name="Dimitrios Loukas" userId="11fecf04-fcb6-453b-8a28-a89623ffb073" providerId="ADAL" clId="{F94B2A28-374C-4BBE-8A6A-488743B3C4BA}" dt="2026-09-27T11:55:26.777" v="1425" actId="255"/>
          <ac:spMkLst>
            <pc:docMk/>
            <pc:sldMk cId="2301759799" sldId="2147470160"/>
            <ac:spMk id="10" creationId="{7DBF03F3-1D12-CC8E-0641-EAB9A84531B3}"/>
          </ac:spMkLst>
        </pc:spChg>
      </pc:sldChg>
      <pc:sldChg chg="delSp modSp mod">
        <pc:chgData name="Dimitrios Loukas" userId="11fecf04-fcb6-453b-8a28-a89623ffb073" providerId="ADAL" clId="{F94B2A28-374C-4BBE-8A6A-488743B3C4BA}" dt="2026-09-27T11:55:52.920" v="1429" actId="478"/>
        <pc:sldMkLst>
          <pc:docMk/>
          <pc:sldMk cId="545469841" sldId="2147471077"/>
        </pc:sldMkLst>
        <pc:spChg chg="mod">
          <ac:chgData name="Dimitrios Loukas" userId="11fecf04-fcb6-453b-8a28-a89623ffb073" providerId="ADAL" clId="{F94B2A28-374C-4BBE-8A6A-488743B3C4BA}" dt="2026-09-27T11:55:37.067" v="1426" actId="255"/>
          <ac:spMkLst>
            <pc:docMk/>
            <pc:sldMk cId="545469841" sldId="2147471077"/>
            <ac:spMk id="5" creationId="{539866F5-1483-C3FD-08AF-707E13B298EF}"/>
          </ac:spMkLst>
        </pc:spChg>
        <pc:spChg chg="mod">
          <ac:chgData name="Dimitrios Loukas" userId="11fecf04-fcb6-453b-8a28-a89623ffb073" providerId="ADAL" clId="{F94B2A28-374C-4BBE-8A6A-488743B3C4BA}" dt="2026-09-27T11:55:50.893" v="1428" actId="1076"/>
          <ac:spMkLst>
            <pc:docMk/>
            <pc:sldMk cId="545469841" sldId="2147471077"/>
            <ac:spMk id="12" creationId="{C9A2987A-DE0C-DDED-8D48-44A61AD033E6}"/>
          </ac:spMkLst>
        </pc:spChg>
      </pc:sldChg>
      <pc:sldChg chg="addSp delSp modSp new mod modTransition delAnim modAnim">
        <pc:chgData name="Dimitrios Loukas" userId="11fecf04-fcb6-453b-8a28-a89623ffb073" providerId="ADAL" clId="{F94B2A28-374C-4BBE-8A6A-488743B3C4BA}" dt="2026-09-27T12:51:01.288" v="1783"/>
        <pc:sldMkLst>
          <pc:docMk/>
          <pc:sldMk cId="769341976" sldId="2147471078"/>
        </pc:sldMkLst>
        <pc:spChg chg="mod">
          <ac:chgData name="Dimitrios Loukas" userId="11fecf04-fcb6-453b-8a28-a89623ffb073" providerId="ADAL" clId="{F94B2A28-374C-4BBE-8A6A-488743B3C4BA}" dt="2026-09-27T12:48:48.222" v="1759" actId="20577"/>
          <ac:spMkLst>
            <pc:docMk/>
            <pc:sldMk cId="769341976" sldId="2147471078"/>
            <ac:spMk id="3" creationId="{7A9651A9-FA77-3726-9962-340D35835BFD}"/>
          </ac:spMkLst>
        </pc:spChg>
        <pc:spChg chg="add mod">
          <ac:chgData name="Dimitrios Loukas" userId="11fecf04-fcb6-453b-8a28-a89623ffb073" providerId="ADAL" clId="{F94B2A28-374C-4BBE-8A6A-488743B3C4BA}" dt="2026-09-27T12:18:39.537" v="1574" actId="767"/>
          <ac:spMkLst>
            <pc:docMk/>
            <pc:sldMk cId="769341976" sldId="2147471078"/>
            <ac:spMk id="25" creationId="{83C6C044-631A-034B-B868-B69F2B2A20D0}"/>
          </ac:spMkLst>
        </pc:spChg>
        <pc:picChg chg="add mod">
          <ac:chgData name="Dimitrios Loukas" userId="11fecf04-fcb6-453b-8a28-a89623ffb073" providerId="ADAL" clId="{F94B2A28-374C-4BBE-8A6A-488743B3C4BA}" dt="2026-09-27T12:18:09.665" v="1565" actId="1076"/>
          <ac:picMkLst>
            <pc:docMk/>
            <pc:sldMk cId="769341976" sldId="2147471078"/>
            <ac:picMk id="7" creationId="{37007607-35FF-1770-3F99-ED29DE20761B}"/>
          </ac:picMkLst>
        </pc:picChg>
        <pc:picChg chg="add mod">
          <ac:chgData name="Dimitrios Loukas" userId="11fecf04-fcb6-453b-8a28-a89623ffb073" providerId="ADAL" clId="{F94B2A28-374C-4BBE-8A6A-488743B3C4BA}" dt="2026-09-27T12:18:07.173" v="1564" actId="14100"/>
          <ac:picMkLst>
            <pc:docMk/>
            <pc:sldMk cId="769341976" sldId="2147471078"/>
            <ac:picMk id="16" creationId="{61D6932A-C228-0449-2DD4-513B8E18F442}"/>
          </ac:picMkLst>
        </pc:picChg>
        <pc:picChg chg="add mod">
          <ac:chgData name="Dimitrios Loukas" userId="11fecf04-fcb6-453b-8a28-a89623ffb073" providerId="ADAL" clId="{F94B2A28-374C-4BBE-8A6A-488743B3C4BA}" dt="2026-09-27T12:18:50.165" v="1581" actId="1076"/>
          <ac:picMkLst>
            <pc:docMk/>
            <pc:sldMk cId="769341976" sldId="2147471078"/>
            <ac:picMk id="20" creationId="{12FB8580-DAA9-5BC5-C568-C69D507F1E2D}"/>
          </ac:picMkLst>
        </pc:picChg>
        <pc:picChg chg="add mod">
          <ac:chgData name="Dimitrios Loukas" userId="11fecf04-fcb6-453b-8a28-a89623ffb073" providerId="ADAL" clId="{F94B2A28-374C-4BBE-8A6A-488743B3C4BA}" dt="2026-09-27T12:18:51.447" v="1582" actId="1076"/>
          <ac:picMkLst>
            <pc:docMk/>
            <pc:sldMk cId="769341976" sldId="2147471078"/>
            <ac:picMk id="27" creationId="{2051CF78-E1ED-76E1-BB23-B0D1174AF52C}"/>
          </ac:picMkLst>
        </pc:picChg>
      </pc:sldChg>
      <pc:sldChg chg="addSp delSp modSp new mod ord modTransition modAnim">
        <pc:chgData name="Dimitrios Loukas" userId="11fecf04-fcb6-453b-8a28-a89623ffb073" providerId="ADAL" clId="{F94B2A28-374C-4BBE-8A6A-488743B3C4BA}" dt="2026-09-29T05:25:58.639" v="1785" actId="1076"/>
        <pc:sldMkLst>
          <pc:docMk/>
          <pc:sldMk cId="2106164071" sldId="2147472211"/>
        </pc:sldMkLst>
        <pc:spChg chg="mod">
          <ac:chgData name="Dimitrios Loukas" userId="11fecf04-fcb6-453b-8a28-a89623ffb073" providerId="ADAL" clId="{F94B2A28-374C-4BBE-8A6A-488743B3C4BA}" dt="2026-09-27T11:52:35.280" v="1331" actId="20577"/>
          <ac:spMkLst>
            <pc:docMk/>
            <pc:sldMk cId="2106164071" sldId="2147472211"/>
            <ac:spMk id="3" creationId="{4876F20B-4613-4EE8-B229-D8AEE07BA731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39" creationId="{2B7FC5BB-8648-6D40-8BAB-2847339B2FBD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40" creationId="{A0F14C68-B6FA-F82B-2798-BD8F959F9A31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41" creationId="{CC7D776C-D46C-365B-AC52-CC33452384DC}"/>
          </ac:spMkLst>
        </pc:spChg>
        <pc:spChg chg="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47" creationId="{88F1532E-544E-E50D-AEA5-8E2A7DDD4DC4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48" creationId="{ED9DCC7B-EB8C-68BC-D729-18EB6C2233AE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52" creationId="{E27083A3-5537-A3A0-9B24-2622121A76FD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53" creationId="{C4BCD8E4-F941-B566-67C5-A4D0474A89FE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54" creationId="{D79686F8-1500-876A-2D1A-A514D96C488F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55" creationId="{ED6612A0-7073-3E5D-C0C2-C8C0408901CB}"/>
          </ac:spMkLst>
        </pc:spChg>
        <pc:spChg chg="add mod">
          <ac:chgData name="Dimitrios Loukas" userId="11fecf04-fcb6-453b-8a28-a89623ffb073" providerId="ADAL" clId="{F94B2A28-374C-4BBE-8A6A-488743B3C4BA}" dt="2026-09-27T11:58:16.147" v="1438"/>
          <ac:spMkLst>
            <pc:docMk/>
            <pc:sldMk cId="2106164071" sldId="2147472211"/>
            <ac:spMk id="63" creationId="{EA946771-3A0F-C39D-3D04-7A9E654235CC}"/>
          </ac:spMkLst>
        </pc:spChg>
        <pc:picChg chg="add mod">
          <ac:chgData name="Dimitrios Loukas" userId="11fecf04-fcb6-453b-8a28-a89623ffb073" providerId="ADAL" clId="{F94B2A28-374C-4BBE-8A6A-488743B3C4BA}" dt="2026-09-29T05:25:58.639" v="1785" actId="1076"/>
          <ac:picMkLst>
            <pc:docMk/>
            <pc:sldMk cId="2106164071" sldId="2147472211"/>
            <ac:picMk id="4" creationId="{6FFD2FAE-DB04-CEF4-85E6-5299D737BCE3}"/>
          </ac:picMkLst>
        </pc:picChg>
      </pc:sldChg>
      <pc:sldChg chg="addSp delSp modSp new mod">
        <pc:chgData name="Dimitrios Loukas" userId="11fecf04-fcb6-453b-8a28-a89623ffb073" providerId="ADAL" clId="{F94B2A28-374C-4BBE-8A6A-488743B3C4BA}" dt="2026-09-27T11:54:37.536" v="1421"/>
        <pc:sldMkLst>
          <pc:docMk/>
          <pc:sldMk cId="1605118801" sldId="2147472212"/>
        </pc:sldMkLst>
        <pc:spChg chg="mod">
          <ac:chgData name="Dimitrios Loukas" userId="11fecf04-fcb6-453b-8a28-a89623ffb073" providerId="ADAL" clId="{F94B2A28-374C-4BBE-8A6A-488743B3C4BA}" dt="2026-09-27T11:54:05.835" v="1414" actId="6549"/>
          <ac:spMkLst>
            <pc:docMk/>
            <pc:sldMk cId="1605118801" sldId="2147472212"/>
            <ac:spMk id="3" creationId="{C0B9A3E0-6205-C649-E981-17527F8ACAD5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30" creationId="{AE2FEDA9-844D-00FE-6FE1-1C25FFE1D3B3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37" creationId="{09DC93D0-1628-9984-F8EA-885EADD077BD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38" creationId="{DB55A9EA-67AC-A28E-4235-A3F02D0D3E8D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39" creationId="{930D158F-41DD-47E1-8426-2FCFFEC124E0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41" creationId="{2CC86566-FE71-7E3F-C795-73CFCE0B9A0A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43" creationId="{762234E1-0758-5E16-39D4-64EC12A802CA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44" creationId="{83934DFC-C394-A87F-AABA-258EF46FB00B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45" creationId="{DCC02E7A-40D6-B6AD-7963-E6741E285D60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47" creationId="{87E64DF0-31D0-954E-2A45-1AE89EB798D7}"/>
          </ac:spMkLst>
        </pc:spChg>
        <pc:spChg chg="add mod">
          <ac:chgData name="Dimitrios Loukas" userId="11fecf04-fcb6-453b-8a28-a89623ffb073" providerId="ADAL" clId="{F94B2A28-374C-4BBE-8A6A-488743B3C4BA}" dt="2026-09-27T11:54:37.536" v="1421"/>
          <ac:spMkLst>
            <pc:docMk/>
            <pc:sldMk cId="1605118801" sldId="2147472212"/>
            <ac:spMk id="48" creationId="{ADF78D47-5982-39B5-ACE6-B9DD5DB09646}"/>
          </ac:spMkLst>
        </pc:spChg>
      </pc:sldChg>
      <pc:sldChg chg="addSp delSp modSp new mod modTransition">
        <pc:chgData name="Dimitrios Loukas" userId="11fecf04-fcb6-453b-8a28-a89623ffb073" providerId="ADAL" clId="{F94B2A28-374C-4BBE-8A6A-488743B3C4BA}" dt="2026-09-27T12:49:38.305" v="1762"/>
        <pc:sldMkLst>
          <pc:docMk/>
          <pc:sldMk cId="2383318379" sldId="2147472213"/>
        </pc:sldMkLst>
        <pc:spChg chg="mod">
          <ac:chgData name="Dimitrios Loukas" userId="11fecf04-fcb6-453b-8a28-a89623ffb073" providerId="ADAL" clId="{F94B2A28-374C-4BBE-8A6A-488743B3C4BA}" dt="2026-09-27T11:56:56.285" v="1431"/>
          <ac:spMkLst>
            <pc:docMk/>
            <pc:sldMk cId="2383318379" sldId="2147472213"/>
            <ac:spMk id="3" creationId="{84984138-2E22-B806-4BBC-471573962D57}"/>
          </ac:spMkLst>
        </pc:spChg>
        <pc:spChg chg="add 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9" creationId="{A7DA8029-E50E-2BE3-D5B0-BDF821ADCB44}"/>
          </ac:spMkLst>
        </pc:spChg>
        <pc:spChg chg="add mod">
          <ac:chgData name="Dimitrios Loukas" userId="11fecf04-fcb6-453b-8a28-a89623ffb073" providerId="ADAL" clId="{F94B2A28-374C-4BBE-8A6A-488743B3C4BA}" dt="2026-09-27T12:44:12.212" v="1737" actId="1076"/>
          <ac:spMkLst>
            <pc:docMk/>
            <pc:sldMk cId="2383318379" sldId="2147472213"/>
            <ac:spMk id="12" creationId="{F1C7BBE8-6067-30E5-0296-F8A07EBB1415}"/>
          </ac:spMkLst>
        </pc:spChg>
        <pc:spChg chg="add 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18" creationId="{AC9D2EF9-5EFB-2463-5492-03425F1379D9}"/>
          </ac:spMkLst>
        </pc:spChg>
        <pc:spChg chg="mod">
          <ac:chgData name="Dimitrios Loukas" userId="11fecf04-fcb6-453b-8a28-a89623ffb073" providerId="ADAL" clId="{F94B2A28-374C-4BBE-8A6A-488743B3C4BA}" dt="2026-09-27T12:43:50.735" v="1736" actId="6549"/>
          <ac:spMkLst>
            <pc:docMk/>
            <pc:sldMk cId="2383318379" sldId="2147472213"/>
            <ac:spMk id="19" creationId="{C57A1D7F-CA3E-EF70-3979-098936286778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25" creationId="{DF05FD4A-F987-FC6D-4A1A-EF40BA5BA465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27" creationId="{358A1C7B-22EB-B4E9-BFE8-5F9AD5A1854B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30" creationId="{A2D85AEE-590D-10C8-7442-08B4AA4F5898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33" creationId="{705EF1D8-6A50-1135-7C0A-0F114F4ECF1D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35" creationId="{3E28D835-A71E-932D-43D5-F351F77E8274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43" creationId="{656493FA-898F-33E6-D027-156729AA7161}"/>
          </ac:spMkLst>
        </pc:spChg>
        <pc:spChg chg="mod">
          <ac:chgData name="Dimitrios Loukas" userId="11fecf04-fcb6-453b-8a28-a89623ffb073" providerId="ADAL" clId="{F94B2A28-374C-4BBE-8A6A-488743B3C4BA}" dt="2026-09-27T11:57:11.155" v="1434"/>
          <ac:spMkLst>
            <pc:docMk/>
            <pc:sldMk cId="2383318379" sldId="2147472213"/>
            <ac:spMk id="47" creationId="{C252C668-DCC4-6CFC-2B07-9126B65E19F3}"/>
          </ac:spMkLst>
        </pc:spChg>
      </pc:sldChg>
      <pc:sldChg chg="addSp delSp modSp new mod modAnim">
        <pc:chgData name="Dimitrios Loukas" userId="11fecf04-fcb6-453b-8a28-a89623ffb073" providerId="ADAL" clId="{F94B2A28-374C-4BBE-8A6A-488743B3C4BA}" dt="2026-09-27T12:50:35.223" v="1780"/>
        <pc:sldMkLst>
          <pc:docMk/>
          <pc:sldMk cId="2740321356" sldId="2147472214"/>
        </pc:sldMkLst>
        <pc:spChg chg="mod">
          <ac:chgData name="Dimitrios Loukas" userId="11fecf04-fcb6-453b-8a28-a89623ffb073" providerId="ADAL" clId="{F94B2A28-374C-4BBE-8A6A-488743B3C4BA}" dt="2026-09-27T12:50:04.822" v="1777" actId="20577"/>
          <ac:spMkLst>
            <pc:docMk/>
            <pc:sldMk cId="2740321356" sldId="2147472214"/>
            <ac:spMk id="3" creationId="{C8816734-69B2-2E7D-265E-4E9A835EFE35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55" creationId="{8E62834D-EFBE-78FA-60D9-275C710CADEF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57" creationId="{AC6281AD-2FF0-D19B-EB85-68902DFB439B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59" creationId="{80137A99-C3E0-80E0-4C67-BE9190238443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61" creationId="{9FCADF20-651B-BD6E-45C1-499A425D51F4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63" creationId="{2BBC7C1A-3C0A-B060-21B0-3C9EA988911D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66" creationId="{87F01175-6025-A8FD-A57B-BD7936C85D12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69" creationId="{05AC607D-0B1B-082A-B1B2-924329CCCCB1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70" creationId="{766B885C-E257-C0CD-B030-FF92E9D38561}"/>
          </ac:spMkLst>
        </pc:spChg>
        <pc:spChg chg="add mod">
          <ac:chgData name="Dimitrios Loukas" userId="11fecf04-fcb6-453b-8a28-a89623ffb073" providerId="ADAL" clId="{F94B2A28-374C-4BBE-8A6A-488743B3C4BA}" dt="2026-09-27T12:25:14.408" v="1601" actId="1076"/>
          <ac:spMkLst>
            <pc:docMk/>
            <pc:sldMk cId="2740321356" sldId="2147472214"/>
            <ac:spMk id="72" creationId="{61C4438B-17BC-6E2E-CF1D-3455BE244E75}"/>
          </ac:spMkLst>
        </pc:spChg>
        <pc:picChg chg="add mod">
          <ac:chgData name="Dimitrios Loukas" userId="11fecf04-fcb6-453b-8a28-a89623ffb073" providerId="ADAL" clId="{F94B2A28-374C-4BBE-8A6A-488743B3C4BA}" dt="2026-09-27T12:22:10.851" v="1596" actId="1076"/>
          <ac:picMkLst>
            <pc:docMk/>
            <pc:sldMk cId="2740321356" sldId="2147472214"/>
            <ac:picMk id="4" creationId="{E04AC1F4-B22E-1F64-4CDE-1F1415C1DFC7}"/>
          </ac:picMkLst>
        </pc:picChg>
        <pc:picChg chg="add mod">
          <ac:chgData name="Dimitrios Loukas" userId="11fecf04-fcb6-453b-8a28-a89623ffb073" providerId="ADAL" clId="{F94B2A28-374C-4BBE-8A6A-488743B3C4BA}" dt="2026-09-27T12:22:12.366" v="1597" actId="1076"/>
          <ac:picMkLst>
            <pc:docMk/>
            <pc:sldMk cId="2740321356" sldId="2147472214"/>
            <ac:picMk id="6" creationId="{2B03078E-3999-569C-07D9-381684C67350}"/>
          </ac:picMkLst>
        </pc:picChg>
        <pc:picChg chg="add mod">
          <ac:chgData name="Dimitrios Loukas" userId="11fecf04-fcb6-453b-8a28-a89623ffb073" providerId="ADAL" clId="{F94B2A28-374C-4BBE-8A6A-488743B3C4BA}" dt="2026-09-27T12:25:14.408" v="1601" actId="1076"/>
          <ac:picMkLst>
            <pc:docMk/>
            <pc:sldMk cId="2740321356" sldId="2147472214"/>
            <ac:picMk id="54" creationId="{E69F6EB4-D8F3-A376-A707-455DF79ECD0E}"/>
          </ac:picMkLst>
        </pc:picChg>
      </pc:sldChg>
      <pc:sldMasterChg chg="modSp mod delSldLayout modSldLayout">
        <pc:chgData name="Dimitrios Loukas" userId="11fecf04-fcb6-453b-8a28-a89623ffb073" providerId="ADAL" clId="{F94B2A28-374C-4BBE-8A6A-488743B3C4BA}" dt="2026-09-27T12:26:33.112" v="1606" actId="20577"/>
        <pc:sldMasterMkLst>
          <pc:docMk/>
          <pc:sldMasterMk cId="2393420159" sldId="2147483660"/>
        </pc:sldMasterMkLst>
        <pc:spChg chg="mod">
          <ac:chgData name="Dimitrios Loukas" userId="11fecf04-fcb6-453b-8a28-a89623ffb073" providerId="ADAL" clId="{F94B2A28-374C-4BBE-8A6A-488743B3C4BA}" dt="2026-09-27T11:46:36.301" v="1318" actId="20577"/>
          <ac:spMkLst>
            <pc:docMk/>
            <pc:sldMasterMk cId="2393420159" sldId="2147483660"/>
            <ac:spMk id="34" creationId="{C35EBC6C-8BDE-5B85-F7B8-87EA4597D99A}"/>
          </ac:spMkLst>
        </pc:spChg>
        <pc:sldLayoutChg chg="modSp mod">
          <pc:chgData name="Dimitrios Loukas" userId="11fecf04-fcb6-453b-8a28-a89623ffb073" providerId="ADAL" clId="{F94B2A28-374C-4BBE-8A6A-488743B3C4BA}" dt="2026-09-27T12:26:27.385" v="1604" actId="20577"/>
          <pc:sldLayoutMkLst>
            <pc:docMk/>
            <pc:sldMasterMk cId="2393420159" sldId="2147483660"/>
            <pc:sldLayoutMk cId="506222800" sldId="2147483705"/>
          </pc:sldLayoutMkLst>
          <pc:spChg chg="mod">
            <ac:chgData name="Dimitrios Loukas" userId="11fecf04-fcb6-453b-8a28-a89623ffb073" providerId="ADAL" clId="{F94B2A28-374C-4BBE-8A6A-488743B3C4BA}" dt="2026-09-27T12:26:27.385" v="1604" actId="20577"/>
            <ac:spMkLst>
              <pc:docMk/>
              <pc:sldMasterMk cId="2393420159" sldId="2147483660"/>
              <pc:sldLayoutMk cId="506222800" sldId="2147483705"/>
              <ac:spMk id="4" creationId="{CDE67840-F61C-4C3D-B1DE-40A68154A484}"/>
            </ac:spMkLst>
          </pc:spChg>
        </pc:sldLayoutChg>
        <pc:sldLayoutChg chg="modSp mod">
          <pc:chgData name="Dimitrios Loukas" userId="11fecf04-fcb6-453b-8a28-a89623ffb073" providerId="ADAL" clId="{F94B2A28-374C-4BBE-8A6A-488743B3C4BA}" dt="2026-09-27T12:26:33.112" v="1606" actId="20577"/>
          <pc:sldLayoutMkLst>
            <pc:docMk/>
            <pc:sldMasterMk cId="2393420159" sldId="2147483660"/>
            <pc:sldLayoutMk cId="1756388985" sldId="2147483707"/>
          </pc:sldLayoutMkLst>
          <pc:spChg chg="mod">
            <ac:chgData name="Dimitrios Loukas" userId="11fecf04-fcb6-453b-8a28-a89623ffb073" providerId="ADAL" clId="{F94B2A28-374C-4BBE-8A6A-488743B3C4BA}" dt="2026-09-27T12:26:33.112" v="1606" actId="20577"/>
            <ac:spMkLst>
              <pc:docMk/>
              <pc:sldMasterMk cId="2393420159" sldId="2147483660"/>
              <pc:sldLayoutMk cId="1756388985" sldId="2147483707"/>
              <ac:spMk id="2" creationId="{8E8FFFF8-8329-D22B-2E09-F679CC810773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91E8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1F-BD45-9ECD-333CDFCAAABB}"/>
              </c:ext>
            </c:extLst>
          </c:dPt>
          <c:dPt>
            <c:idx val="1"/>
            <c:bubble3D val="0"/>
            <c:spPr>
              <a:solidFill>
                <a:srgbClr val="0040A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1F-BD45-9ECD-333CDFCAAABB}"/>
              </c:ext>
            </c:extLst>
          </c:dPt>
          <c:dPt>
            <c:idx val="2"/>
            <c:bubble3D val="0"/>
            <c:spPr>
              <a:solidFill>
                <a:srgbClr val="00A9E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1F-BD45-9ECD-333CDFCAAABB}"/>
              </c:ext>
            </c:extLst>
          </c:dPt>
          <c:dPt>
            <c:idx val="3"/>
            <c:bubble3D val="0"/>
            <c:spPr>
              <a:solidFill>
                <a:srgbClr val="2CB34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C1F-BD45-9ECD-333CDFCAAABB}"/>
              </c:ext>
            </c:extLst>
          </c:dPt>
          <c:cat>
            <c:strRef>
              <c:f>Sheet1!$A$2:$A$5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1F-BD45-9ECD-333CDFCAA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D3A58-B96B-754B-A05D-469EEBDC138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CC8CE-93A9-CC49-A523-CCA38CC2A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9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5419-39F4-9F46-878F-CA5226409A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1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1A2BA-CE7B-4457-8F67-64DD66B41DEF}" type="slidenum"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581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CEF44-AC18-A441-5F76-4DB876818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C78542-FCB8-8010-3B09-645AA4C15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1F3AE-10A4-9E13-FC15-8DED04EC9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67C3-96F8-E419-8175-16FF2EC24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1A2BA-CE7B-4457-8F67-64DD66B41DEF}" type="slidenum"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686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8E48-C6A4-A11B-5490-867A0AF06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944DA6-B9D1-1CC6-3610-2977F0A4D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3F656-2EE9-3FEC-37C6-4A56E2052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0FB79-8D86-F50A-434D-65EB7C595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1A2BA-CE7B-4457-8F67-64DD66B41DEF}" type="slidenum"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29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36D97-666B-0410-FE31-56EB813FD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7512D5-6DAE-D7FF-C2E3-EDB78EF9D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DFD7C-E3F9-C2FB-C65A-C8A01D761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C5087-AF9C-626C-230E-6B5A58AAA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1A2BA-CE7B-4457-8F67-64DD66B41DEF}" type="slidenum"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162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The main solution components are: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Fiber Test Heads such as FTH-9000 (DTS &amp; DTSS), and FTH-DAS communicate securely to ONMSi server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ONMSi software: it is the central server solution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CLICK 1: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ONMSi has three different ways to add fault-on-map capability: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KML importation: Similar to </a:t>
            </a:r>
            <a:r>
              <a:rPr lang="en-US" sz="1200" dirty="0" err="1">
                <a:solidFill>
                  <a:schemeClr val="bg1"/>
                </a:solidFill>
              </a:rPr>
              <a:t>SmartOTU</a:t>
            </a:r>
            <a:r>
              <a:rPr lang="en-US" sz="1200" dirty="0">
                <a:solidFill>
                  <a:schemeClr val="bg1"/>
                </a:solidFill>
              </a:rPr>
              <a:t> (stand-alone) module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GeoDesign option is the fault-on-map tool for ONMSi.  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3</a:t>
            </a:r>
            <a:r>
              <a:rPr lang="en-US" sz="1200" baseline="30000" dirty="0">
                <a:solidFill>
                  <a:schemeClr val="bg1"/>
                </a:solidFill>
              </a:rPr>
              <a:t>rd</a:t>
            </a:r>
            <a:r>
              <a:rPr lang="en-US" sz="1200" dirty="0">
                <a:solidFill>
                  <a:schemeClr val="bg1"/>
                </a:solidFill>
              </a:rPr>
              <a:t>-party GIS integration through web services, or SNMP.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CLICK 2: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ONMSI Notifications can be delivered by SNMP traps or emails: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ONMSi includes SNMP, Kafka and Web services for third-party integration projects.</a:t>
            </a:r>
            <a:endParaRPr lang="en-CA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CLICK 3: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Besides the Basic ONMSi Authentication with users and password, ONMSi also includes additional authentication modules to connect corporate users to ONMSi server.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CLICK 4:</a:t>
            </a:r>
          </a:p>
          <a:p>
            <a:r>
              <a:rPr lang="en-US" dirty="0"/>
              <a:t>ONMSi has important features such as:</a:t>
            </a:r>
          </a:p>
          <a:p>
            <a:pPr marL="228600" indent="-228600">
              <a:buAutoNum type="alphaLcPeriod"/>
            </a:pPr>
            <a:r>
              <a:rPr lang="en-US" sz="1200" dirty="0">
                <a:solidFill>
                  <a:schemeClr val="bg1"/>
                </a:solidFill>
              </a:rPr>
              <a:t>Web client access. It supports main web browsers.</a:t>
            </a:r>
            <a:endParaRPr lang="en-US" dirty="0"/>
          </a:p>
          <a:p>
            <a:pPr marL="228600" indent="-228600">
              <a:buAutoNum type="alphaLcPeriod"/>
            </a:pPr>
            <a:r>
              <a:rPr lang="en-US" dirty="0"/>
              <a:t>Mobile access for field technicians.</a:t>
            </a:r>
          </a:p>
          <a:p>
            <a:pPr marL="228600" indent="-228600">
              <a:buAutoNum type="alphaLcPeriod"/>
            </a:pPr>
            <a:r>
              <a:rPr lang="en-US" dirty="0"/>
              <a:t>Domain, and user management</a:t>
            </a:r>
          </a:p>
          <a:p>
            <a:pPr marL="228600" indent="-228600">
              <a:buAutoNum type="alphaLcPeriod"/>
            </a:pP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Finally, ONMSi has a reliable high-availability topology with offline or online backup server.</a:t>
            </a:r>
          </a:p>
          <a:p>
            <a:pPr marL="0" indent="0">
              <a:buNone/>
            </a:pP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CLICK 5:</a:t>
            </a:r>
          </a:p>
          <a:p>
            <a:pPr marL="0" indent="0">
              <a:buNone/>
            </a:pPr>
            <a:r>
              <a:rPr lang="en-US" dirty="0"/>
              <a:t>ONMSI also has an optional Fiber Analytics module to get deeper and better understanding of the fiber network.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data can be extracted by REST API or SQL queries.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defTabSz="495376" rtl="0">
              <a:defRPr/>
            </a:pPr>
            <a:endParaRPr lang="fr-F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1A2BA-CE7B-4457-8F67-64DD66B41DEF}" type="slidenum"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43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viavisolutions.com/" TargetMode="Externa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avisolutions.com/" TargetMode="External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viavisolutions.com/" TargetMode="Externa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viavisolutions.com/" TargetMode="Externa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- VIAVI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30791B-CEA9-0930-BF86-D6865E82DDD4}"/>
              </a:ext>
            </a:extLst>
          </p:cNvPr>
          <p:cNvSpPr/>
          <p:nvPr/>
        </p:nvSpPr>
        <p:spPr>
          <a:xfrm>
            <a:off x="0" y="6527800"/>
            <a:ext cx="12192000" cy="33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7" name="med blue to teal">
            <a:extLst>
              <a:ext uri="{FF2B5EF4-FFF2-40B4-BE49-F238E27FC236}">
                <a16:creationId xmlns:a16="http://schemas.microsoft.com/office/drawing/2014/main" id="{0543089F-538A-7897-0668-2892B159595C}"/>
              </a:ext>
            </a:extLst>
          </p:cNvPr>
          <p:cNvSpPr/>
          <p:nvPr/>
        </p:nvSpPr>
        <p:spPr>
          <a:xfrm rot="21000000" flipH="1">
            <a:off x="-529172" y="591285"/>
            <a:ext cx="13235687" cy="5739064"/>
          </a:xfrm>
          <a:custGeom>
            <a:avLst/>
            <a:gdLst>
              <a:gd name="connsiteX0" fmla="*/ 0 w 12457967"/>
              <a:gd name="connsiteY0" fmla="*/ 0 h 3718435"/>
              <a:gd name="connsiteX1" fmla="*/ 12457967 w 12457967"/>
              <a:gd name="connsiteY1" fmla="*/ 0 h 3718435"/>
              <a:gd name="connsiteX2" fmla="*/ 12457967 w 12457967"/>
              <a:gd name="connsiteY2" fmla="*/ 3718435 h 3718435"/>
              <a:gd name="connsiteX3" fmla="*/ 0 w 12457967"/>
              <a:gd name="connsiteY3" fmla="*/ 3718435 h 3718435"/>
              <a:gd name="connsiteX4" fmla="*/ 0 w 12457967"/>
              <a:gd name="connsiteY4" fmla="*/ 0 h 3718435"/>
              <a:gd name="connsiteX0" fmla="*/ 0 w 12457967"/>
              <a:gd name="connsiteY0" fmla="*/ 3302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0 w 12457967"/>
              <a:gd name="connsiteY5" fmla="*/ 3302 h 3721737"/>
              <a:gd name="connsiteX0" fmla="*/ 494795 w 12457967"/>
              <a:gd name="connsiteY0" fmla="*/ 242666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494795 w 12457967"/>
              <a:gd name="connsiteY5" fmla="*/ 242666 h 3721737"/>
              <a:gd name="connsiteX0" fmla="*/ 494795 w 12457967"/>
              <a:gd name="connsiteY0" fmla="*/ 239364 h 3718435"/>
              <a:gd name="connsiteX1" fmla="*/ 1819943 w 12457967"/>
              <a:gd name="connsiteY1" fmla="*/ 4950 h 3718435"/>
              <a:gd name="connsiteX2" fmla="*/ 12457967 w 12457967"/>
              <a:gd name="connsiteY2" fmla="*/ 0 h 3718435"/>
              <a:gd name="connsiteX3" fmla="*/ 12457967 w 12457967"/>
              <a:gd name="connsiteY3" fmla="*/ 3718435 h 3718435"/>
              <a:gd name="connsiteX4" fmla="*/ 0 w 12457967"/>
              <a:gd name="connsiteY4" fmla="*/ 3718435 h 3718435"/>
              <a:gd name="connsiteX5" fmla="*/ 494795 w 12457967"/>
              <a:gd name="connsiteY5" fmla="*/ 239364 h 3718435"/>
              <a:gd name="connsiteX0" fmla="*/ 0 w 11963172"/>
              <a:gd name="connsiteY0" fmla="*/ 239364 h 3718435"/>
              <a:gd name="connsiteX1" fmla="*/ 1325148 w 11963172"/>
              <a:gd name="connsiteY1" fmla="*/ 4950 h 3718435"/>
              <a:gd name="connsiteX2" fmla="*/ 11963172 w 11963172"/>
              <a:gd name="connsiteY2" fmla="*/ 0 h 3718435"/>
              <a:gd name="connsiteX3" fmla="*/ 11963172 w 11963172"/>
              <a:gd name="connsiteY3" fmla="*/ 3718435 h 3718435"/>
              <a:gd name="connsiteX4" fmla="*/ 613892 w 11963172"/>
              <a:gd name="connsiteY4" fmla="*/ 3716382 h 3718435"/>
              <a:gd name="connsiteX5" fmla="*/ 0 w 11963172"/>
              <a:gd name="connsiteY5" fmla="*/ 239364 h 3718435"/>
              <a:gd name="connsiteX0" fmla="*/ 0 w 11963172"/>
              <a:gd name="connsiteY0" fmla="*/ 242439 h 3721510"/>
              <a:gd name="connsiteX1" fmla="*/ 1325148 w 11963172"/>
              <a:gd name="connsiteY1" fmla="*/ 8025 h 3721510"/>
              <a:gd name="connsiteX2" fmla="*/ 9250189 w 11963172"/>
              <a:gd name="connsiteY2" fmla="*/ 0 h 3721510"/>
              <a:gd name="connsiteX3" fmla="*/ 11963172 w 11963172"/>
              <a:gd name="connsiteY3" fmla="*/ 3721510 h 3721510"/>
              <a:gd name="connsiteX4" fmla="*/ 613892 w 11963172"/>
              <a:gd name="connsiteY4" fmla="*/ 3719457 h 3721510"/>
              <a:gd name="connsiteX5" fmla="*/ 0 w 11963172"/>
              <a:gd name="connsiteY5" fmla="*/ 242439 h 3721510"/>
              <a:gd name="connsiteX0" fmla="*/ 0 w 9900294"/>
              <a:gd name="connsiteY0" fmla="*/ 242439 h 3724165"/>
              <a:gd name="connsiteX1" fmla="*/ 1325148 w 9900294"/>
              <a:gd name="connsiteY1" fmla="*/ 8025 h 3724165"/>
              <a:gd name="connsiteX2" fmla="*/ 9250189 w 9900294"/>
              <a:gd name="connsiteY2" fmla="*/ 0 h 3724165"/>
              <a:gd name="connsiteX3" fmla="*/ 9900294 w 9900294"/>
              <a:gd name="connsiteY3" fmla="*/ 3724165 h 3724165"/>
              <a:gd name="connsiteX4" fmla="*/ 613892 w 9900294"/>
              <a:gd name="connsiteY4" fmla="*/ 3719457 h 3724165"/>
              <a:gd name="connsiteX5" fmla="*/ 0 w 9900294"/>
              <a:gd name="connsiteY5" fmla="*/ 242439 h 3724165"/>
              <a:gd name="connsiteX0" fmla="*/ 0 w 9900294"/>
              <a:gd name="connsiteY0" fmla="*/ 240233 h 3721959"/>
              <a:gd name="connsiteX1" fmla="*/ 1325148 w 9900294"/>
              <a:gd name="connsiteY1" fmla="*/ 5819 h 3721959"/>
              <a:gd name="connsiteX2" fmla="*/ 9237682 w 9900294"/>
              <a:gd name="connsiteY2" fmla="*/ 0 h 3721959"/>
              <a:gd name="connsiteX3" fmla="*/ 9900294 w 9900294"/>
              <a:gd name="connsiteY3" fmla="*/ 3721959 h 3721959"/>
              <a:gd name="connsiteX4" fmla="*/ 613892 w 9900294"/>
              <a:gd name="connsiteY4" fmla="*/ 3717251 h 3721959"/>
              <a:gd name="connsiteX5" fmla="*/ 0 w 9900294"/>
              <a:gd name="connsiteY5" fmla="*/ 240233 h 3721959"/>
              <a:gd name="connsiteX0" fmla="*/ 0 w 9900294"/>
              <a:gd name="connsiteY0" fmla="*/ 238101 h 3719827"/>
              <a:gd name="connsiteX1" fmla="*/ 1325148 w 9900294"/>
              <a:gd name="connsiteY1" fmla="*/ 3687 h 3719827"/>
              <a:gd name="connsiteX2" fmla="*/ 9252056 w 9900294"/>
              <a:gd name="connsiteY2" fmla="*/ 0 h 3719827"/>
              <a:gd name="connsiteX3" fmla="*/ 9900294 w 9900294"/>
              <a:gd name="connsiteY3" fmla="*/ 3719827 h 3719827"/>
              <a:gd name="connsiteX4" fmla="*/ 613892 w 9900294"/>
              <a:gd name="connsiteY4" fmla="*/ 3715119 h 3719827"/>
              <a:gd name="connsiteX5" fmla="*/ 0 w 9900294"/>
              <a:gd name="connsiteY5" fmla="*/ 238101 h 3719827"/>
              <a:gd name="connsiteX0" fmla="*/ 0 w 9908546"/>
              <a:gd name="connsiteY0" fmla="*/ 238101 h 3715119"/>
              <a:gd name="connsiteX1" fmla="*/ 1325148 w 9908546"/>
              <a:gd name="connsiteY1" fmla="*/ 3687 h 3715119"/>
              <a:gd name="connsiteX2" fmla="*/ 9252056 w 9908546"/>
              <a:gd name="connsiteY2" fmla="*/ 0 h 3715119"/>
              <a:gd name="connsiteX3" fmla="*/ 9908546 w 9908546"/>
              <a:gd name="connsiteY3" fmla="*/ 3713706 h 3715119"/>
              <a:gd name="connsiteX4" fmla="*/ 613892 w 9908546"/>
              <a:gd name="connsiteY4" fmla="*/ 3715119 h 3715119"/>
              <a:gd name="connsiteX5" fmla="*/ 0 w 9908546"/>
              <a:gd name="connsiteY5" fmla="*/ 238101 h 3715119"/>
              <a:gd name="connsiteX0" fmla="*/ 0 w 9908546"/>
              <a:gd name="connsiteY0" fmla="*/ 238101 h 3714613"/>
              <a:gd name="connsiteX1" fmla="*/ 1325148 w 9908546"/>
              <a:gd name="connsiteY1" fmla="*/ 3687 h 3714613"/>
              <a:gd name="connsiteX2" fmla="*/ 9252056 w 9908546"/>
              <a:gd name="connsiteY2" fmla="*/ 0 h 3714613"/>
              <a:gd name="connsiteX3" fmla="*/ 9908546 w 9908546"/>
              <a:gd name="connsiteY3" fmla="*/ 3713706 h 3714613"/>
              <a:gd name="connsiteX4" fmla="*/ 616760 w 9908546"/>
              <a:gd name="connsiteY4" fmla="*/ 3714613 h 3714613"/>
              <a:gd name="connsiteX5" fmla="*/ 0 w 9908546"/>
              <a:gd name="connsiteY5" fmla="*/ 238101 h 3714613"/>
              <a:gd name="connsiteX0" fmla="*/ 0 w 9908546"/>
              <a:gd name="connsiteY0" fmla="*/ 241092 h 3717604"/>
              <a:gd name="connsiteX1" fmla="*/ 2565716 w 9908546"/>
              <a:gd name="connsiteY1" fmla="*/ 0 h 3717604"/>
              <a:gd name="connsiteX2" fmla="*/ 9252056 w 9908546"/>
              <a:gd name="connsiteY2" fmla="*/ 2991 h 3717604"/>
              <a:gd name="connsiteX3" fmla="*/ 9908546 w 9908546"/>
              <a:gd name="connsiteY3" fmla="*/ 3716697 h 3717604"/>
              <a:gd name="connsiteX4" fmla="*/ 616760 w 9908546"/>
              <a:gd name="connsiteY4" fmla="*/ 3717604 h 3717604"/>
              <a:gd name="connsiteX5" fmla="*/ 0 w 9908546"/>
              <a:gd name="connsiteY5" fmla="*/ 241092 h 3717604"/>
              <a:gd name="connsiteX0" fmla="*/ 43522 w 9291786"/>
              <a:gd name="connsiteY0" fmla="*/ 334179 h 3717604"/>
              <a:gd name="connsiteX1" fmla="*/ 1948956 w 9291786"/>
              <a:gd name="connsiteY1" fmla="*/ 0 h 3717604"/>
              <a:gd name="connsiteX2" fmla="*/ 8635296 w 9291786"/>
              <a:gd name="connsiteY2" fmla="*/ 2991 h 3717604"/>
              <a:gd name="connsiteX3" fmla="*/ 9291786 w 9291786"/>
              <a:gd name="connsiteY3" fmla="*/ 3716697 h 3717604"/>
              <a:gd name="connsiteX4" fmla="*/ 0 w 9291786"/>
              <a:gd name="connsiteY4" fmla="*/ 3717604 h 3717604"/>
              <a:gd name="connsiteX5" fmla="*/ 43522 w 9291786"/>
              <a:gd name="connsiteY5" fmla="*/ 334179 h 3717604"/>
              <a:gd name="connsiteX0" fmla="*/ 43958 w 9291786"/>
              <a:gd name="connsiteY0" fmla="*/ 336657 h 3717604"/>
              <a:gd name="connsiteX1" fmla="*/ 1948956 w 9291786"/>
              <a:gd name="connsiteY1" fmla="*/ 0 h 3717604"/>
              <a:gd name="connsiteX2" fmla="*/ 8635296 w 9291786"/>
              <a:gd name="connsiteY2" fmla="*/ 2991 h 3717604"/>
              <a:gd name="connsiteX3" fmla="*/ 9291786 w 9291786"/>
              <a:gd name="connsiteY3" fmla="*/ 3716697 h 3717604"/>
              <a:gd name="connsiteX4" fmla="*/ 0 w 9291786"/>
              <a:gd name="connsiteY4" fmla="*/ 3717604 h 3717604"/>
              <a:gd name="connsiteX5" fmla="*/ 43958 w 9291786"/>
              <a:gd name="connsiteY5" fmla="*/ 336657 h 3717604"/>
              <a:gd name="connsiteX0" fmla="*/ 0 w 9247828"/>
              <a:gd name="connsiteY0" fmla="*/ 336657 h 3719150"/>
              <a:gd name="connsiteX1" fmla="*/ 1904998 w 9247828"/>
              <a:gd name="connsiteY1" fmla="*/ 0 h 3719150"/>
              <a:gd name="connsiteX2" fmla="*/ 8591338 w 9247828"/>
              <a:gd name="connsiteY2" fmla="*/ 2991 h 3719150"/>
              <a:gd name="connsiteX3" fmla="*/ 9247828 w 9247828"/>
              <a:gd name="connsiteY3" fmla="*/ 3716697 h 3719150"/>
              <a:gd name="connsiteX4" fmla="*/ 584853 w 9247828"/>
              <a:gd name="connsiteY4" fmla="*/ 3719150 h 3719150"/>
              <a:gd name="connsiteX5" fmla="*/ 0 w 9247828"/>
              <a:gd name="connsiteY5" fmla="*/ 336657 h 3719150"/>
              <a:gd name="connsiteX0" fmla="*/ 0 w 9247828"/>
              <a:gd name="connsiteY0" fmla="*/ 336658 h 3719150"/>
              <a:gd name="connsiteX1" fmla="*/ 1904998 w 9247828"/>
              <a:gd name="connsiteY1" fmla="*/ 0 h 3719150"/>
              <a:gd name="connsiteX2" fmla="*/ 8591338 w 9247828"/>
              <a:gd name="connsiteY2" fmla="*/ 2991 h 3719150"/>
              <a:gd name="connsiteX3" fmla="*/ 9247828 w 9247828"/>
              <a:gd name="connsiteY3" fmla="*/ 3716697 h 3719150"/>
              <a:gd name="connsiteX4" fmla="*/ 584853 w 9247828"/>
              <a:gd name="connsiteY4" fmla="*/ 3719150 h 3719150"/>
              <a:gd name="connsiteX5" fmla="*/ 0 w 9247828"/>
              <a:gd name="connsiteY5" fmla="*/ 336658 h 3719150"/>
              <a:gd name="connsiteX0" fmla="*/ 0 w 9253221"/>
              <a:gd name="connsiteY0" fmla="*/ 335054 h 3719150"/>
              <a:gd name="connsiteX1" fmla="*/ 1910391 w 9253221"/>
              <a:gd name="connsiteY1" fmla="*/ 0 h 3719150"/>
              <a:gd name="connsiteX2" fmla="*/ 8596731 w 9253221"/>
              <a:gd name="connsiteY2" fmla="*/ 2991 h 3719150"/>
              <a:gd name="connsiteX3" fmla="*/ 9253221 w 9253221"/>
              <a:gd name="connsiteY3" fmla="*/ 3716697 h 3719150"/>
              <a:gd name="connsiteX4" fmla="*/ 590246 w 9253221"/>
              <a:gd name="connsiteY4" fmla="*/ 3719150 h 3719150"/>
              <a:gd name="connsiteX5" fmla="*/ 0 w 9253221"/>
              <a:gd name="connsiteY5" fmla="*/ 335054 h 3719150"/>
              <a:gd name="connsiteX0" fmla="*/ 0 w 9253221"/>
              <a:gd name="connsiteY0" fmla="*/ 335054 h 3719150"/>
              <a:gd name="connsiteX1" fmla="*/ 1910391 w 9253221"/>
              <a:gd name="connsiteY1" fmla="*/ 0 h 3719150"/>
              <a:gd name="connsiteX2" fmla="*/ 7966902 w 9253221"/>
              <a:gd name="connsiteY2" fmla="*/ 14649 h 3719150"/>
              <a:gd name="connsiteX3" fmla="*/ 9253221 w 9253221"/>
              <a:gd name="connsiteY3" fmla="*/ 3716697 h 3719150"/>
              <a:gd name="connsiteX4" fmla="*/ 590246 w 9253221"/>
              <a:gd name="connsiteY4" fmla="*/ 3719150 h 3719150"/>
              <a:gd name="connsiteX5" fmla="*/ 0 w 9253221"/>
              <a:gd name="connsiteY5" fmla="*/ 335054 h 3719150"/>
              <a:gd name="connsiteX0" fmla="*/ 0 w 9253221"/>
              <a:gd name="connsiteY0" fmla="*/ 335054 h 3719150"/>
              <a:gd name="connsiteX1" fmla="*/ 1910391 w 9253221"/>
              <a:gd name="connsiteY1" fmla="*/ 0 h 3719150"/>
              <a:gd name="connsiteX2" fmla="*/ 7966902 w 9253221"/>
              <a:gd name="connsiteY2" fmla="*/ 14649 h 3719150"/>
              <a:gd name="connsiteX3" fmla="*/ 9253221 w 9253221"/>
              <a:gd name="connsiteY3" fmla="*/ 3716697 h 3719150"/>
              <a:gd name="connsiteX4" fmla="*/ 6499523 w 9253221"/>
              <a:gd name="connsiteY4" fmla="*/ 3714974 h 3719150"/>
              <a:gd name="connsiteX5" fmla="*/ 590246 w 9253221"/>
              <a:gd name="connsiteY5" fmla="*/ 3719150 h 3719150"/>
              <a:gd name="connsiteX6" fmla="*/ 0 w 9253221"/>
              <a:gd name="connsiteY6" fmla="*/ 335054 h 3719150"/>
              <a:gd name="connsiteX0" fmla="*/ 0 w 8579699"/>
              <a:gd name="connsiteY0" fmla="*/ 335054 h 3719150"/>
              <a:gd name="connsiteX1" fmla="*/ 1910391 w 8579699"/>
              <a:gd name="connsiteY1" fmla="*/ 0 h 3719150"/>
              <a:gd name="connsiteX2" fmla="*/ 7966902 w 8579699"/>
              <a:gd name="connsiteY2" fmla="*/ 14649 h 3719150"/>
              <a:gd name="connsiteX3" fmla="*/ 8579699 w 8579699"/>
              <a:gd name="connsiteY3" fmla="*/ 3359769 h 3719150"/>
              <a:gd name="connsiteX4" fmla="*/ 6499523 w 8579699"/>
              <a:gd name="connsiteY4" fmla="*/ 3714974 h 3719150"/>
              <a:gd name="connsiteX5" fmla="*/ 590246 w 8579699"/>
              <a:gd name="connsiteY5" fmla="*/ 3719150 h 3719150"/>
              <a:gd name="connsiteX6" fmla="*/ 0 w 8579699"/>
              <a:gd name="connsiteY6" fmla="*/ 335054 h 3719150"/>
              <a:gd name="connsiteX0" fmla="*/ 0 w 8577270"/>
              <a:gd name="connsiteY0" fmla="*/ 335054 h 3719150"/>
              <a:gd name="connsiteX1" fmla="*/ 1910391 w 8577270"/>
              <a:gd name="connsiteY1" fmla="*/ 0 h 3719150"/>
              <a:gd name="connsiteX2" fmla="*/ 7966902 w 8577270"/>
              <a:gd name="connsiteY2" fmla="*/ 14649 h 3719150"/>
              <a:gd name="connsiteX3" fmla="*/ 8577270 w 8577270"/>
              <a:gd name="connsiteY3" fmla="*/ 3345996 h 3719150"/>
              <a:gd name="connsiteX4" fmla="*/ 6499523 w 8577270"/>
              <a:gd name="connsiteY4" fmla="*/ 3714974 h 3719150"/>
              <a:gd name="connsiteX5" fmla="*/ 590246 w 8577270"/>
              <a:gd name="connsiteY5" fmla="*/ 3719150 h 3719150"/>
              <a:gd name="connsiteX6" fmla="*/ 0 w 8577270"/>
              <a:gd name="connsiteY6" fmla="*/ 335054 h 37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77270" h="3719150">
                <a:moveTo>
                  <a:pt x="0" y="335054"/>
                </a:moveTo>
                <a:lnTo>
                  <a:pt x="1910391" y="0"/>
                </a:lnTo>
                <a:lnTo>
                  <a:pt x="7966902" y="14649"/>
                </a:lnTo>
                <a:lnTo>
                  <a:pt x="8577270" y="3345996"/>
                </a:lnTo>
                <a:lnTo>
                  <a:pt x="6499523" y="3714974"/>
                </a:lnTo>
                <a:lnTo>
                  <a:pt x="590246" y="3719150"/>
                </a:lnTo>
                <a:lnTo>
                  <a:pt x="0" y="335054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8" name="light blue to purple">
            <a:extLst>
              <a:ext uri="{FF2B5EF4-FFF2-40B4-BE49-F238E27FC236}">
                <a16:creationId xmlns:a16="http://schemas.microsoft.com/office/drawing/2014/main" id="{ABE4C3D6-50A2-8CB2-0B9E-C6D2446DC0A8}"/>
              </a:ext>
            </a:extLst>
          </p:cNvPr>
          <p:cNvSpPr>
            <a:spLocks/>
          </p:cNvSpPr>
          <p:nvPr/>
        </p:nvSpPr>
        <p:spPr>
          <a:xfrm rot="600000">
            <a:off x="-511907" y="589781"/>
            <a:ext cx="13218321" cy="5738700"/>
          </a:xfrm>
          <a:custGeom>
            <a:avLst/>
            <a:gdLst>
              <a:gd name="connsiteX0" fmla="*/ 0 w 12457967"/>
              <a:gd name="connsiteY0" fmla="*/ 0 h 3718435"/>
              <a:gd name="connsiteX1" fmla="*/ 12457967 w 12457967"/>
              <a:gd name="connsiteY1" fmla="*/ 0 h 3718435"/>
              <a:gd name="connsiteX2" fmla="*/ 12457967 w 12457967"/>
              <a:gd name="connsiteY2" fmla="*/ 3718435 h 3718435"/>
              <a:gd name="connsiteX3" fmla="*/ 0 w 12457967"/>
              <a:gd name="connsiteY3" fmla="*/ 3718435 h 3718435"/>
              <a:gd name="connsiteX4" fmla="*/ 0 w 12457967"/>
              <a:gd name="connsiteY4" fmla="*/ 0 h 3718435"/>
              <a:gd name="connsiteX0" fmla="*/ 0 w 12457967"/>
              <a:gd name="connsiteY0" fmla="*/ 3302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0 w 12457967"/>
              <a:gd name="connsiteY5" fmla="*/ 3302 h 3721737"/>
              <a:gd name="connsiteX0" fmla="*/ 494795 w 12457967"/>
              <a:gd name="connsiteY0" fmla="*/ 242666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494795 w 12457967"/>
              <a:gd name="connsiteY5" fmla="*/ 242666 h 3721737"/>
              <a:gd name="connsiteX0" fmla="*/ 494795 w 12457967"/>
              <a:gd name="connsiteY0" fmla="*/ 239364 h 3718435"/>
              <a:gd name="connsiteX1" fmla="*/ 1819943 w 12457967"/>
              <a:gd name="connsiteY1" fmla="*/ 4950 h 3718435"/>
              <a:gd name="connsiteX2" fmla="*/ 12457967 w 12457967"/>
              <a:gd name="connsiteY2" fmla="*/ 0 h 3718435"/>
              <a:gd name="connsiteX3" fmla="*/ 12457967 w 12457967"/>
              <a:gd name="connsiteY3" fmla="*/ 3718435 h 3718435"/>
              <a:gd name="connsiteX4" fmla="*/ 0 w 12457967"/>
              <a:gd name="connsiteY4" fmla="*/ 3718435 h 3718435"/>
              <a:gd name="connsiteX5" fmla="*/ 494795 w 12457967"/>
              <a:gd name="connsiteY5" fmla="*/ 239364 h 3718435"/>
              <a:gd name="connsiteX0" fmla="*/ 0 w 11963172"/>
              <a:gd name="connsiteY0" fmla="*/ 239364 h 3718435"/>
              <a:gd name="connsiteX1" fmla="*/ 1325148 w 11963172"/>
              <a:gd name="connsiteY1" fmla="*/ 4950 h 3718435"/>
              <a:gd name="connsiteX2" fmla="*/ 11963172 w 11963172"/>
              <a:gd name="connsiteY2" fmla="*/ 0 h 3718435"/>
              <a:gd name="connsiteX3" fmla="*/ 11963172 w 11963172"/>
              <a:gd name="connsiteY3" fmla="*/ 3718435 h 3718435"/>
              <a:gd name="connsiteX4" fmla="*/ 613892 w 11963172"/>
              <a:gd name="connsiteY4" fmla="*/ 3716382 h 3718435"/>
              <a:gd name="connsiteX5" fmla="*/ 0 w 11963172"/>
              <a:gd name="connsiteY5" fmla="*/ 239364 h 3718435"/>
              <a:gd name="connsiteX0" fmla="*/ 0 w 11963172"/>
              <a:gd name="connsiteY0" fmla="*/ 242439 h 3721510"/>
              <a:gd name="connsiteX1" fmla="*/ 1325148 w 11963172"/>
              <a:gd name="connsiteY1" fmla="*/ 8025 h 3721510"/>
              <a:gd name="connsiteX2" fmla="*/ 9250189 w 11963172"/>
              <a:gd name="connsiteY2" fmla="*/ 0 h 3721510"/>
              <a:gd name="connsiteX3" fmla="*/ 11963172 w 11963172"/>
              <a:gd name="connsiteY3" fmla="*/ 3721510 h 3721510"/>
              <a:gd name="connsiteX4" fmla="*/ 613892 w 11963172"/>
              <a:gd name="connsiteY4" fmla="*/ 3719457 h 3721510"/>
              <a:gd name="connsiteX5" fmla="*/ 0 w 11963172"/>
              <a:gd name="connsiteY5" fmla="*/ 242439 h 3721510"/>
              <a:gd name="connsiteX0" fmla="*/ 0 w 9900294"/>
              <a:gd name="connsiteY0" fmla="*/ 242439 h 3724165"/>
              <a:gd name="connsiteX1" fmla="*/ 1325148 w 9900294"/>
              <a:gd name="connsiteY1" fmla="*/ 8025 h 3724165"/>
              <a:gd name="connsiteX2" fmla="*/ 9250189 w 9900294"/>
              <a:gd name="connsiteY2" fmla="*/ 0 h 3724165"/>
              <a:gd name="connsiteX3" fmla="*/ 9900294 w 9900294"/>
              <a:gd name="connsiteY3" fmla="*/ 3724165 h 3724165"/>
              <a:gd name="connsiteX4" fmla="*/ 613892 w 9900294"/>
              <a:gd name="connsiteY4" fmla="*/ 3719457 h 3724165"/>
              <a:gd name="connsiteX5" fmla="*/ 0 w 9900294"/>
              <a:gd name="connsiteY5" fmla="*/ 242439 h 3724165"/>
              <a:gd name="connsiteX0" fmla="*/ 0 w 9900294"/>
              <a:gd name="connsiteY0" fmla="*/ 240233 h 3721959"/>
              <a:gd name="connsiteX1" fmla="*/ 1325148 w 9900294"/>
              <a:gd name="connsiteY1" fmla="*/ 5819 h 3721959"/>
              <a:gd name="connsiteX2" fmla="*/ 9237682 w 9900294"/>
              <a:gd name="connsiteY2" fmla="*/ 0 h 3721959"/>
              <a:gd name="connsiteX3" fmla="*/ 9900294 w 9900294"/>
              <a:gd name="connsiteY3" fmla="*/ 3721959 h 3721959"/>
              <a:gd name="connsiteX4" fmla="*/ 613892 w 9900294"/>
              <a:gd name="connsiteY4" fmla="*/ 3717251 h 3721959"/>
              <a:gd name="connsiteX5" fmla="*/ 0 w 9900294"/>
              <a:gd name="connsiteY5" fmla="*/ 240233 h 3721959"/>
              <a:gd name="connsiteX0" fmla="*/ 0 w 9900294"/>
              <a:gd name="connsiteY0" fmla="*/ 238101 h 3719827"/>
              <a:gd name="connsiteX1" fmla="*/ 1325148 w 9900294"/>
              <a:gd name="connsiteY1" fmla="*/ 3687 h 3719827"/>
              <a:gd name="connsiteX2" fmla="*/ 9252056 w 9900294"/>
              <a:gd name="connsiteY2" fmla="*/ 0 h 3719827"/>
              <a:gd name="connsiteX3" fmla="*/ 9900294 w 9900294"/>
              <a:gd name="connsiteY3" fmla="*/ 3719827 h 3719827"/>
              <a:gd name="connsiteX4" fmla="*/ 613892 w 9900294"/>
              <a:gd name="connsiteY4" fmla="*/ 3715119 h 3719827"/>
              <a:gd name="connsiteX5" fmla="*/ 0 w 9900294"/>
              <a:gd name="connsiteY5" fmla="*/ 238101 h 3719827"/>
              <a:gd name="connsiteX0" fmla="*/ 0 w 9908546"/>
              <a:gd name="connsiteY0" fmla="*/ 238101 h 3715119"/>
              <a:gd name="connsiteX1" fmla="*/ 1325148 w 9908546"/>
              <a:gd name="connsiteY1" fmla="*/ 3687 h 3715119"/>
              <a:gd name="connsiteX2" fmla="*/ 9252056 w 9908546"/>
              <a:gd name="connsiteY2" fmla="*/ 0 h 3715119"/>
              <a:gd name="connsiteX3" fmla="*/ 9908546 w 9908546"/>
              <a:gd name="connsiteY3" fmla="*/ 3713706 h 3715119"/>
              <a:gd name="connsiteX4" fmla="*/ 613892 w 9908546"/>
              <a:gd name="connsiteY4" fmla="*/ 3715119 h 3715119"/>
              <a:gd name="connsiteX5" fmla="*/ 0 w 9908546"/>
              <a:gd name="connsiteY5" fmla="*/ 238101 h 3715119"/>
              <a:gd name="connsiteX0" fmla="*/ 0 w 9908546"/>
              <a:gd name="connsiteY0" fmla="*/ 238101 h 3714613"/>
              <a:gd name="connsiteX1" fmla="*/ 1325148 w 9908546"/>
              <a:gd name="connsiteY1" fmla="*/ 3687 h 3714613"/>
              <a:gd name="connsiteX2" fmla="*/ 9252056 w 9908546"/>
              <a:gd name="connsiteY2" fmla="*/ 0 h 3714613"/>
              <a:gd name="connsiteX3" fmla="*/ 9908546 w 9908546"/>
              <a:gd name="connsiteY3" fmla="*/ 3713706 h 3714613"/>
              <a:gd name="connsiteX4" fmla="*/ 616760 w 9908546"/>
              <a:gd name="connsiteY4" fmla="*/ 3714613 h 3714613"/>
              <a:gd name="connsiteX5" fmla="*/ 0 w 9908546"/>
              <a:gd name="connsiteY5" fmla="*/ 238101 h 3714613"/>
              <a:gd name="connsiteX0" fmla="*/ 0 w 9908546"/>
              <a:gd name="connsiteY0" fmla="*/ 238190 h 3714702"/>
              <a:gd name="connsiteX1" fmla="*/ 1325148 w 9908546"/>
              <a:gd name="connsiteY1" fmla="*/ 3776 h 3714702"/>
              <a:gd name="connsiteX2" fmla="*/ 8612723 w 9908546"/>
              <a:gd name="connsiteY2" fmla="*/ 0 h 3714702"/>
              <a:gd name="connsiteX3" fmla="*/ 9908546 w 9908546"/>
              <a:gd name="connsiteY3" fmla="*/ 3713795 h 3714702"/>
              <a:gd name="connsiteX4" fmla="*/ 616760 w 9908546"/>
              <a:gd name="connsiteY4" fmla="*/ 3714702 h 3714702"/>
              <a:gd name="connsiteX5" fmla="*/ 0 w 9908546"/>
              <a:gd name="connsiteY5" fmla="*/ 238190 h 3714702"/>
              <a:gd name="connsiteX0" fmla="*/ 0 w 9908546"/>
              <a:gd name="connsiteY0" fmla="*/ 239630 h 3716142"/>
              <a:gd name="connsiteX1" fmla="*/ 2532368 w 9908546"/>
              <a:gd name="connsiteY1" fmla="*/ 0 h 3716142"/>
              <a:gd name="connsiteX2" fmla="*/ 8612723 w 9908546"/>
              <a:gd name="connsiteY2" fmla="*/ 1440 h 3716142"/>
              <a:gd name="connsiteX3" fmla="*/ 9908546 w 9908546"/>
              <a:gd name="connsiteY3" fmla="*/ 3715235 h 3716142"/>
              <a:gd name="connsiteX4" fmla="*/ 616760 w 9908546"/>
              <a:gd name="connsiteY4" fmla="*/ 3716142 h 3716142"/>
              <a:gd name="connsiteX5" fmla="*/ 0 w 9908546"/>
              <a:gd name="connsiteY5" fmla="*/ 239630 h 3716142"/>
              <a:gd name="connsiteX0" fmla="*/ 51990 w 9291786"/>
              <a:gd name="connsiteY0" fmla="*/ 338800 h 3716142"/>
              <a:gd name="connsiteX1" fmla="*/ 1915608 w 9291786"/>
              <a:gd name="connsiteY1" fmla="*/ 0 h 3716142"/>
              <a:gd name="connsiteX2" fmla="*/ 7995963 w 9291786"/>
              <a:gd name="connsiteY2" fmla="*/ 1440 h 3716142"/>
              <a:gd name="connsiteX3" fmla="*/ 9291786 w 9291786"/>
              <a:gd name="connsiteY3" fmla="*/ 3715235 h 3716142"/>
              <a:gd name="connsiteX4" fmla="*/ 0 w 9291786"/>
              <a:gd name="connsiteY4" fmla="*/ 3716142 h 3716142"/>
              <a:gd name="connsiteX5" fmla="*/ 51990 w 9291786"/>
              <a:gd name="connsiteY5" fmla="*/ 338800 h 3716142"/>
              <a:gd name="connsiteX0" fmla="*/ 0 w 9239796"/>
              <a:gd name="connsiteY0" fmla="*/ 338800 h 3719460"/>
              <a:gd name="connsiteX1" fmla="*/ 1863618 w 9239796"/>
              <a:gd name="connsiteY1" fmla="*/ 0 h 3719460"/>
              <a:gd name="connsiteX2" fmla="*/ 7943973 w 9239796"/>
              <a:gd name="connsiteY2" fmla="*/ 1440 h 3719460"/>
              <a:gd name="connsiteX3" fmla="*/ 9239796 w 9239796"/>
              <a:gd name="connsiteY3" fmla="*/ 3715235 h 3719460"/>
              <a:gd name="connsiteX4" fmla="*/ 571542 w 9239796"/>
              <a:gd name="connsiteY4" fmla="*/ 3719460 h 3719460"/>
              <a:gd name="connsiteX5" fmla="*/ 0 w 9239796"/>
              <a:gd name="connsiteY5" fmla="*/ 338800 h 3719460"/>
              <a:gd name="connsiteX0" fmla="*/ 0 w 9262536"/>
              <a:gd name="connsiteY0" fmla="*/ 340255 h 3719460"/>
              <a:gd name="connsiteX1" fmla="*/ 1886358 w 9262536"/>
              <a:gd name="connsiteY1" fmla="*/ 0 h 3719460"/>
              <a:gd name="connsiteX2" fmla="*/ 7966713 w 9262536"/>
              <a:gd name="connsiteY2" fmla="*/ 1440 h 3719460"/>
              <a:gd name="connsiteX3" fmla="*/ 9262536 w 9262536"/>
              <a:gd name="connsiteY3" fmla="*/ 3715235 h 3719460"/>
              <a:gd name="connsiteX4" fmla="*/ 594282 w 9262536"/>
              <a:gd name="connsiteY4" fmla="*/ 3719460 h 3719460"/>
              <a:gd name="connsiteX5" fmla="*/ 0 w 9262536"/>
              <a:gd name="connsiteY5" fmla="*/ 340255 h 3719460"/>
              <a:gd name="connsiteX0" fmla="*/ 0 w 9262536"/>
              <a:gd name="connsiteY0" fmla="*/ 338815 h 3718020"/>
              <a:gd name="connsiteX1" fmla="*/ 1893061 w 9262536"/>
              <a:gd name="connsiteY1" fmla="*/ 7598 h 3718020"/>
              <a:gd name="connsiteX2" fmla="*/ 7966713 w 9262536"/>
              <a:gd name="connsiteY2" fmla="*/ 0 h 3718020"/>
              <a:gd name="connsiteX3" fmla="*/ 9262536 w 9262536"/>
              <a:gd name="connsiteY3" fmla="*/ 3713795 h 3718020"/>
              <a:gd name="connsiteX4" fmla="*/ 594282 w 9262536"/>
              <a:gd name="connsiteY4" fmla="*/ 3718020 h 3718020"/>
              <a:gd name="connsiteX5" fmla="*/ 0 w 9262536"/>
              <a:gd name="connsiteY5" fmla="*/ 338815 h 3718020"/>
              <a:gd name="connsiteX0" fmla="*/ 0 w 9262536"/>
              <a:gd name="connsiteY0" fmla="*/ 338815 h 3718020"/>
              <a:gd name="connsiteX1" fmla="*/ 1892188 w 9262536"/>
              <a:gd name="connsiteY1" fmla="*/ 2643 h 3718020"/>
              <a:gd name="connsiteX2" fmla="*/ 7966713 w 9262536"/>
              <a:gd name="connsiteY2" fmla="*/ 0 h 3718020"/>
              <a:gd name="connsiteX3" fmla="*/ 9262536 w 9262536"/>
              <a:gd name="connsiteY3" fmla="*/ 3713795 h 3718020"/>
              <a:gd name="connsiteX4" fmla="*/ 594282 w 9262536"/>
              <a:gd name="connsiteY4" fmla="*/ 3718020 h 3718020"/>
              <a:gd name="connsiteX5" fmla="*/ 0 w 9262536"/>
              <a:gd name="connsiteY5" fmla="*/ 338815 h 3718020"/>
              <a:gd name="connsiteX0" fmla="*/ 0 w 9262536"/>
              <a:gd name="connsiteY0" fmla="*/ 338815 h 3718914"/>
              <a:gd name="connsiteX1" fmla="*/ 1892188 w 9262536"/>
              <a:gd name="connsiteY1" fmla="*/ 2643 h 3718914"/>
              <a:gd name="connsiteX2" fmla="*/ 7966713 w 9262536"/>
              <a:gd name="connsiteY2" fmla="*/ 0 h 3718914"/>
              <a:gd name="connsiteX3" fmla="*/ 9262536 w 9262536"/>
              <a:gd name="connsiteY3" fmla="*/ 3713795 h 3718914"/>
              <a:gd name="connsiteX4" fmla="*/ 6414665 w 9262536"/>
              <a:gd name="connsiteY4" fmla="*/ 3718914 h 3718914"/>
              <a:gd name="connsiteX5" fmla="*/ 594282 w 9262536"/>
              <a:gd name="connsiteY5" fmla="*/ 3718020 h 3718914"/>
              <a:gd name="connsiteX6" fmla="*/ 0 w 9262536"/>
              <a:gd name="connsiteY6" fmla="*/ 338815 h 3718914"/>
              <a:gd name="connsiteX0" fmla="*/ 0 w 8565624"/>
              <a:gd name="connsiteY0" fmla="*/ 338815 h 3718914"/>
              <a:gd name="connsiteX1" fmla="*/ 1892188 w 8565624"/>
              <a:gd name="connsiteY1" fmla="*/ 2643 h 3718914"/>
              <a:gd name="connsiteX2" fmla="*/ 7966713 w 8565624"/>
              <a:gd name="connsiteY2" fmla="*/ 0 h 3718914"/>
              <a:gd name="connsiteX3" fmla="*/ 8565624 w 8565624"/>
              <a:gd name="connsiteY3" fmla="*/ 3341154 h 3718914"/>
              <a:gd name="connsiteX4" fmla="*/ 6414665 w 8565624"/>
              <a:gd name="connsiteY4" fmla="*/ 3718914 h 3718914"/>
              <a:gd name="connsiteX5" fmla="*/ 594282 w 8565624"/>
              <a:gd name="connsiteY5" fmla="*/ 3718020 h 3718914"/>
              <a:gd name="connsiteX6" fmla="*/ 0 w 8565624"/>
              <a:gd name="connsiteY6" fmla="*/ 338815 h 3718914"/>
              <a:gd name="connsiteX0" fmla="*/ 0 w 8566017"/>
              <a:gd name="connsiteY0" fmla="*/ 336585 h 3718914"/>
              <a:gd name="connsiteX1" fmla="*/ 1892581 w 8566017"/>
              <a:gd name="connsiteY1" fmla="*/ 2643 h 3718914"/>
              <a:gd name="connsiteX2" fmla="*/ 7967106 w 8566017"/>
              <a:gd name="connsiteY2" fmla="*/ 0 h 3718914"/>
              <a:gd name="connsiteX3" fmla="*/ 8566017 w 8566017"/>
              <a:gd name="connsiteY3" fmla="*/ 3341154 h 3718914"/>
              <a:gd name="connsiteX4" fmla="*/ 6415058 w 8566017"/>
              <a:gd name="connsiteY4" fmla="*/ 3718914 h 3718914"/>
              <a:gd name="connsiteX5" fmla="*/ 594675 w 8566017"/>
              <a:gd name="connsiteY5" fmla="*/ 3718020 h 3718914"/>
              <a:gd name="connsiteX6" fmla="*/ 0 w 8566017"/>
              <a:gd name="connsiteY6" fmla="*/ 336585 h 371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6017" h="3718914">
                <a:moveTo>
                  <a:pt x="0" y="336585"/>
                </a:moveTo>
                <a:lnTo>
                  <a:pt x="1892581" y="2643"/>
                </a:lnTo>
                <a:lnTo>
                  <a:pt x="7967106" y="0"/>
                </a:lnTo>
                <a:lnTo>
                  <a:pt x="8566017" y="3341154"/>
                </a:lnTo>
                <a:lnTo>
                  <a:pt x="6415058" y="3718914"/>
                </a:lnTo>
                <a:lnTo>
                  <a:pt x="594675" y="3718020"/>
                </a:lnTo>
                <a:lnTo>
                  <a:pt x="0" y="336585"/>
                </a:lnTo>
                <a:close/>
              </a:path>
            </a:pathLst>
          </a:custGeom>
          <a:gradFill>
            <a:gsLst>
              <a:gs pos="98000">
                <a:srgbClr val="00B5EF">
                  <a:alpha val="98000"/>
                </a:srgbClr>
              </a:gs>
              <a:gs pos="75000">
                <a:schemeClr val="accent4">
                  <a:alpha val="65000"/>
                </a:schemeClr>
              </a:gs>
              <a:gs pos="30000">
                <a:schemeClr val="accent1">
                  <a:alpha val="50000"/>
                </a:schemeClr>
              </a:gs>
              <a:gs pos="2000">
                <a:srgbClr val="4B2885"/>
              </a:gs>
            </a:gsLst>
            <a:lin ang="20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6" name="Subhead txt">
            <a:extLst>
              <a:ext uri="{FF2B5EF4-FFF2-40B4-BE49-F238E27FC236}">
                <a16:creationId xmlns:a16="http://schemas.microsoft.com/office/drawing/2014/main" id="{76418850-5F5F-CB7A-701C-2D2679C3A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8800" y="3864265"/>
            <a:ext cx="8534400" cy="39866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buFontTx/>
              <a:buNone/>
              <a:defRPr lang="en-GB" sz="2400" b="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GB" dirty="0"/>
              <a:t>Subtitle Goes Here</a:t>
            </a:r>
          </a:p>
        </p:txBody>
      </p:sp>
      <p:sp>
        <p:nvSpPr>
          <p:cNvPr id="9" name="Title txt">
            <a:extLst>
              <a:ext uri="{FF2B5EF4-FFF2-40B4-BE49-F238E27FC236}">
                <a16:creationId xmlns:a16="http://schemas.microsoft.com/office/drawing/2014/main" id="{0B623396-EE6B-8968-D455-D5D4E153F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2002655"/>
            <a:ext cx="8534400" cy="183389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5333"/>
              </a:lnSpc>
              <a:buFontTx/>
              <a:buNone/>
              <a:defRPr sz="53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 hidden="1">
            <a:extLst>
              <a:ext uri="{FF2B5EF4-FFF2-40B4-BE49-F238E27FC236}">
                <a16:creationId xmlns:a16="http://schemas.microsoft.com/office/drawing/2014/main" id="{A8DF5675-6C66-FA05-1578-E5243CE99D4E}"/>
              </a:ext>
            </a:extLst>
          </p:cNvPr>
          <p:cNvCxnSpPr>
            <a:cxnSpLocks/>
          </p:cNvCxnSpPr>
          <p:nvPr/>
        </p:nvCxnSpPr>
        <p:spPr>
          <a:xfrm rot="-600000">
            <a:off x="-2282739" y="762283"/>
            <a:ext cx="143256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hidden="1">
            <a:extLst>
              <a:ext uri="{FF2B5EF4-FFF2-40B4-BE49-F238E27FC236}">
                <a16:creationId xmlns:a16="http://schemas.microsoft.com/office/drawing/2014/main" id="{CE60ACEF-6E79-1C2D-8602-2AD6AA9B92DB}"/>
              </a:ext>
            </a:extLst>
          </p:cNvPr>
          <p:cNvCxnSpPr>
            <a:cxnSpLocks/>
          </p:cNvCxnSpPr>
          <p:nvPr/>
        </p:nvCxnSpPr>
        <p:spPr>
          <a:xfrm rot="-600000">
            <a:off x="-1018381" y="6363421"/>
            <a:ext cx="143256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7642D1EE-2C6B-B425-8AC3-8C5736338E31}"/>
              </a:ext>
            </a:extLst>
          </p:cNvPr>
          <p:cNvSpPr/>
          <p:nvPr/>
        </p:nvSpPr>
        <p:spPr>
          <a:xfrm rot="600000" flipH="1">
            <a:off x="2858527" y="-796374"/>
            <a:ext cx="9555724" cy="1632588"/>
          </a:xfrm>
          <a:custGeom>
            <a:avLst/>
            <a:gdLst>
              <a:gd name="connsiteX0" fmla="*/ 0 w 7850459"/>
              <a:gd name="connsiteY0" fmla="*/ 0 h 1212423"/>
              <a:gd name="connsiteX1" fmla="*/ 7850459 w 7850459"/>
              <a:gd name="connsiteY1" fmla="*/ 0 h 1212423"/>
              <a:gd name="connsiteX2" fmla="*/ 7850459 w 7850459"/>
              <a:gd name="connsiteY2" fmla="*/ 1212423 h 1212423"/>
              <a:gd name="connsiteX3" fmla="*/ 0 w 7850459"/>
              <a:gd name="connsiteY3" fmla="*/ 1212423 h 1212423"/>
              <a:gd name="connsiteX4" fmla="*/ 0 w 7850459"/>
              <a:gd name="connsiteY4" fmla="*/ 0 h 1212423"/>
              <a:gd name="connsiteX0" fmla="*/ 942472 w 7850459"/>
              <a:gd name="connsiteY0" fmla="*/ 0 h 1227412"/>
              <a:gd name="connsiteX1" fmla="*/ 7850459 w 7850459"/>
              <a:gd name="connsiteY1" fmla="*/ 14989 h 1227412"/>
              <a:gd name="connsiteX2" fmla="*/ 7850459 w 7850459"/>
              <a:gd name="connsiteY2" fmla="*/ 1227412 h 1227412"/>
              <a:gd name="connsiteX3" fmla="*/ 0 w 7850459"/>
              <a:gd name="connsiteY3" fmla="*/ 1227412 h 1227412"/>
              <a:gd name="connsiteX4" fmla="*/ 942472 w 7850459"/>
              <a:gd name="connsiteY4" fmla="*/ 0 h 1227412"/>
              <a:gd name="connsiteX0" fmla="*/ 227381 w 7135368"/>
              <a:gd name="connsiteY0" fmla="*/ 0 h 1227412"/>
              <a:gd name="connsiteX1" fmla="*/ 7135368 w 7135368"/>
              <a:gd name="connsiteY1" fmla="*/ 14989 h 1227412"/>
              <a:gd name="connsiteX2" fmla="*/ 7135368 w 7135368"/>
              <a:gd name="connsiteY2" fmla="*/ 1227412 h 1227412"/>
              <a:gd name="connsiteX3" fmla="*/ 0 w 7135368"/>
              <a:gd name="connsiteY3" fmla="*/ 1217622 h 1227412"/>
              <a:gd name="connsiteX4" fmla="*/ 227381 w 7135368"/>
              <a:gd name="connsiteY4" fmla="*/ 0 h 1227412"/>
              <a:gd name="connsiteX0" fmla="*/ 227381 w 7135368"/>
              <a:gd name="connsiteY0" fmla="*/ 0 h 1227412"/>
              <a:gd name="connsiteX1" fmla="*/ 7135368 w 7135368"/>
              <a:gd name="connsiteY1" fmla="*/ 1227412 h 1227412"/>
              <a:gd name="connsiteX2" fmla="*/ 0 w 7135368"/>
              <a:gd name="connsiteY2" fmla="*/ 1217622 h 1227412"/>
              <a:gd name="connsiteX3" fmla="*/ 227381 w 7135368"/>
              <a:gd name="connsiteY3" fmla="*/ 0 h 1227412"/>
              <a:gd name="connsiteX0" fmla="*/ 216708 w 7135368"/>
              <a:gd name="connsiteY0" fmla="*/ 0 h 1225829"/>
              <a:gd name="connsiteX1" fmla="*/ 7135368 w 7135368"/>
              <a:gd name="connsiteY1" fmla="*/ 1225829 h 1225829"/>
              <a:gd name="connsiteX2" fmla="*/ 0 w 7135368"/>
              <a:gd name="connsiteY2" fmla="*/ 1216039 h 1225829"/>
              <a:gd name="connsiteX3" fmla="*/ 216708 w 7135368"/>
              <a:gd name="connsiteY3" fmla="*/ 0 h 1225829"/>
              <a:gd name="connsiteX0" fmla="*/ 216708 w 7166793"/>
              <a:gd name="connsiteY0" fmla="*/ 0 h 1224441"/>
              <a:gd name="connsiteX1" fmla="*/ 7166793 w 7166793"/>
              <a:gd name="connsiteY1" fmla="*/ 1224441 h 1224441"/>
              <a:gd name="connsiteX2" fmla="*/ 0 w 7166793"/>
              <a:gd name="connsiteY2" fmla="*/ 1216039 h 1224441"/>
              <a:gd name="connsiteX3" fmla="*/ 216708 w 7166793"/>
              <a:gd name="connsiteY3" fmla="*/ 0 h 122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66793" h="1224441">
                <a:moveTo>
                  <a:pt x="216708" y="0"/>
                </a:moveTo>
                <a:lnTo>
                  <a:pt x="7166793" y="1224441"/>
                </a:lnTo>
                <a:lnTo>
                  <a:pt x="0" y="1216039"/>
                </a:lnTo>
                <a:lnTo>
                  <a:pt x="21670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381675B7-0936-8B26-7AF1-9B35B7600307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135519" y="275382"/>
            <a:ext cx="1833763" cy="746636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22236ED0-4989-DB45-D1AE-674EBDF4BC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0998" y="4828134"/>
            <a:ext cx="5470005" cy="38417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buFontTx/>
              <a:buNone/>
              <a:defRPr lang="en-US" sz="1867" b="0" dirty="0">
                <a:solidFill>
                  <a:schemeClr val="bg1"/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GB" dirty="0"/>
              <a:t>Speaker Name</a:t>
            </a:r>
            <a:endParaRPr lang="en-US" dirty="0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2CF34A68-ECAB-9336-5FD3-442F9E94E5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0998" y="5148130"/>
            <a:ext cx="5470005" cy="38417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buFontTx/>
              <a:buNone/>
              <a:defRPr lang="en-GB" sz="1600" b="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GB" dirty="0"/>
              <a:t>Speaker Title</a:t>
            </a:r>
          </a:p>
        </p:txBody>
      </p:sp>
      <p:sp>
        <p:nvSpPr>
          <p:cNvPr id="11" name="Text Placeholder 40">
            <a:extLst>
              <a:ext uri="{FF2B5EF4-FFF2-40B4-BE49-F238E27FC236}">
                <a16:creationId xmlns:a16="http://schemas.microsoft.com/office/drawing/2014/main" id="{C129B495-F728-4253-F831-06255837ED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0998" y="5457711"/>
            <a:ext cx="5470005" cy="38417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buFontTx/>
              <a:buNone/>
              <a:defRPr lang="en-GB" sz="1600" b="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64889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>
          <p15:clr>
            <a:srgbClr val="FBAE40"/>
          </p15:clr>
        </p15:guide>
        <p15:guide id="3" pos="5760">
          <p15:clr>
            <a:srgbClr val="FBAE40"/>
          </p15:clr>
        </p15:guide>
        <p15:guide id="4" orient="horz" pos="1620">
          <p15:clr>
            <a:srgbClr val="FBAE40"/>
          </p15:clr>
        </p15:guide>
        <p15:guide id="5" orient="horz">
          <p15:clr>
            <a:srgbClr val="FBAE40"/>
          </p15:clr>
        </p15:guide>
        <p15:guide id="6" orient="horz" pos="32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 -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8CABC9EE-571B-0441-95C9-3AA495ACE5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89295C3D-87AA-8920-C719-144C3B5F2607}"/>
              </a:ext>
            </a:extLst>
          </p:cNvPr>
          <p:cNvSpPr/>
          <p:nvPr/>
        </p:nvSpPr>
        <p:spPr>
          <a:xfrm>
            <a:off x="9720045" y="6527800"/>
            <a:ext cx="2471956" cy="3299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6B40079-5F78-4571-787B-A468D4F4C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-1" y="579336"/>
            <a:ext cx="12191999" cy="3830536"/>
          </a:xfrm>
          <a:prstGeom prst="rect">
            <a:avLst/>
          </a:prstGeom>
        </p:spPr>
      </p:pic>
      <p:sp>
        <p:nvSpPr>
          <p:cNvPr id="11" name="Rectangle 7">
            <a:extLst>
              <a:ext uri="{FF2B5EF4-FFF2-40B4-BE49-F238E27FC236}">
                <a16:creationId xmlns:a16="http://schemas.microsoft.com/office/drawing/2014/main" id="{8C28BE57-601C-A094-95EA-63ADC2E934A4}"/>
              </a:ext>
            </a:extLst>
          </p:cNvPr>
          <p:cNvSpPr/>
          <p:nvPr/>
        </p:nvSpPr>
        <p:spPr>
          <a:xfrm rot="21000000">
            <a:off x="2910068" y="-838766"/>
            <a:ext cx="9374307" cy="3313028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744318"/>
              <a:gd name="connsiteY0" fmla="*/ 0 h 3087391"/>
              <a:gd name="connsiteX1" fmla="*/ 4475808 w 6744318"/>
              <a:gd name="connsiteY1" fmla="*/ 799428 h 3087391"/>
              <a:gd name="connsiteX2" fmla="*/ 6744318 w 6744318"/>
              <a:gd name="connsiteY2" fmla="*/ 1195169 h 3087391"/>
              <a:gd name="connsiteX3" fmla="*/ 6399211 w 6744318"/>
              <a:gd name="connsiteY3" fmla="*/ 3087391 h 3087391"/>
              <a:gd name="connsiteX4" fmla="*/ 0 w 6744318"/>
              <a:gd name="connsiteY4" fmla="*/ 0 h 3087391"/>
              <a:gd name="connsiteX0" fmla="*/ 0 w 6744318"/>
              <a:gd name="connsiteY0" fmla="*/ 0 h 3087391"/>
              <a:gd name="connsiteX1" fmla="*/ 6744318 w 6744318"/>
              <a:gd name="connsiteY1" fmla="*/ 1195169 h 3087391"/>
              <a:gd name="connsiteX2" fmla="*/ 6399211 w 6744318"/>
              <a:gd name="connsiteY2" fmla="*/ 3087391 h 3087391"/>
              <a:gd name="connsiteX3" fmla="*/ 0 w 6744318"/>
              <a:gd name="connsiteY3" fmla="*/ 0 h 3087391"/>
              <a:gd name="connsiteX0" fmla="*/ 0 w 6744318"/>
              <a:gd name="connsiteY0" fmla="*/ 0 h 2401289"/>
              <a:gd name="connsiteX1" fmla="*/ 6744318 w 6744318"/>
              <a:gd name="connsiteY1" fmla="*/ 1195169 h 2401289"/>
              <a:gd name="connsiteX2" fmla="*/ 6520189 w 6744318"/>
              <a:gd name="connsiteY2" fmla="*/ 2401289 h 2401289"/>
              <a:gd name="connsiteX3" fmla="*/ 0 w 6744318"/>
              <a:gd name="connsiteY3" fmla="*/ 0 h 2401289"/>
              <a:gd name="connsiteX0" fmla="*/ 0 w 6746374"/>
              <a:gd name="connsiteY0" fmla="*/ 0 h 2389632"/>
              <a:gd name="connsiteX1" fmla="*/ 6746374 w 6746374"/>
              <a:gd name="connsiteY1" fmla="*/ 1183512 h 2389632"/>
              <a:gd name="connsiteX2" fmla="*/ 6522245 w 6746374"/>
              <a:gd name="connsiteY2" fmla="*/ 2389632 h 2389632"/>
              <a:gd name="connsiteX3" fmla="*/ 0 w 6746374"/>
              <a:gd name="connsiteY3" fmla="*/ 0 h 2389632"/>
              <a:gd name="connsiteX0" fmla="*/ 0 w 6759058"/>
              <a:gd name="connsiteY0" fmla="*/ 0 h 2385858"/>
              <a:gd name="connsiteX1" fmla="*/ 6759058 w 6759058"/>
              <a:gd name="connsiteY1" fmla="*/ 1179738 h 2385858"/>
              <a:gd name="connsiteX2" fmla="*/ 6534929 w 6759058"/>
              <a:gd name="connsiteY2" fmla="*/ 2385858 h 2385858"/>
              <a:gd name="connsiteX3" fmla="*/ 0 w 6759058"/>
              <a:gd name="connsiteY3" fmla="*/ 0 h 2385858"/>
              <a:gd name="connsiteX0" fmla="*/ 0 w 6759058"/>
              <a:gd name="connsiteY0" fmla="*/ 0 h 2377975"/>
              <a:gd name="connsiteX1" fmla="*/ 6759058 w 6759058"/>
              <a:gd name="connsiteY1" fmla="*/ 1179738 h 2377975"/>
              <a:gd name="connsiteX2" fmla="*/ 6524300 w 6759058"/>
              <a:gd name="connsiteY2" fmla="*/ 2377975 h 2377975"/>
              <a:gd name="connsiteX3" fmla="*/ 0 w 6759058"/>
              <a:gd name="connsiteY3" fmla="*/ 0 h 2377975"/>
              <a:gd name="connsiteX0" fmla="*/ 0 w 6829001"/>
              <a:gd name="connsiteY0" fmla="*/ 0 h 2377975"/>
              <a:gd name="connsiteX1" fmla="*/ 6829001 w 6829001"/>
              <a:gd name="connsiteY1" fmla="*/ 1192070 h 2377975"/>
              <a:gd name="connsiteX2" fmla="*/ 6524300 w 6829001"/>
              <a:gd name="connsiteY2" fmla="*/ 2377975 h 2377975"/>
              <a:gd name="connsiteX3" fmla="*/ 0 w 6829001"/>
              <a:gd name="connsiteY3" fmla="*/ 0 h 2377975"/>
              <a:gd name="connsiteX0" fmla="*/ 0 w 6587469"/>
              <a:gd name="connsiteY0" fmla="*/ 0 h 2377975"/>
              <a:gd name="connsiteX1" fmla="*/ 6587469 w 6587469"/>
              <a:gd name="connsiteY1" fmla="*/ 1215589 h 2377975"/>
              <a:gd name="connsiteX2" fmla="*/ 6524300 w 6587469"/>
              <a:gd name="connsiteY2" fmla="*/ 2377975 h 2377975"/>
              <a:gd name="connsiteX3" fmla="*/ 0 w 6587469"/>
              <a:gd name="connsiteY3" fmla="*/ 0 h 2377975"/>
              <a:gd name="connsiteX0" fmla="*/ 0 w 6735575"/>
              <a:gd name="connsiteY0" fmla="*/ 0 h 2377975"/>
              <a:gd name="connsiteX1" fmla="*/ 6735575 w 6735575"/>
              <a:gd name="connsiteY1" fmla="*/ 1193626 h 2377975"/>
              <a:gd name="connsiteX2" fmla="*/ 6524300 w 6735575"/>
              <a:gd name="connsiteY2" fmla="*/ 2377975 h 2377975"/>
              <a:gd name="connsiteX3" fmla="*/ 0 w 6735575"/>
              <a:gd name="connsiteY3" fmla="*/ 0 h 2377975"/>
              <a:gd name="connsiteX0" fmla="*/ 0 w 6735575"/>
              <a:gd name="connsiteY0" fmla="*/ 0 h 2376947"/>
              <a:gd name="connsiteX1" fmla="*/ 6735575 w 6735575"/>
              <a:gd name="connsiteY1" fmla="*/ 1193626 h 2376947"/>
              <a:gd name="connsiteX2" fmla="*/ 6518472 w 6735575"/>
              <a:gd name="connsiteY2" fmla="*/ 2376947 h 2376947"/>
              <a:gd name="connsiteX3" fmla="*/ 0 w 6735575"/>
              <a:gd name="connsiteY3" fmla="*/ 0 h 2376947"/>
              <a:gd name="connsiteX0" fmla="*/ 0 w 6735575"/>
              <a:gd name="connsiteY0" fmla="*/ 0 h 2380890"/>
              <a:gd name="connsiteX1" fmla="*/ 6735575 w 6735575"/>
              <a:gd name="connsiteY1" fmla="*/ 1193626 h 2380890"/>
              <a:gd name="connsiteX2" fmla="*/ 6523786 w 6735575"/>
              <a:gd name="connsiteY2" fmla="*/ 2380890 h 2380890"/>
              <a:gd name="connsiteX3" fmla="*/ 0 w 6735575"/>
              <a:gd name="connsiteY3" fmla="*/ 0 h 2380890"/>
              <a:gd name="connsiteX0" fmla="*/ 0 w 6735575"/>
              <a:gd name="connsiteY0" fmla="*/ 0 h 2377976"/>
              <a:gd name="connsiteX1" fmla="*/ 6735575 w 6735575"/>
              <a:gd name="connsiteY1" fmla="*/ 1193626 h 2377976"/>
              <a:gd name="connsiteX2" fmla="*/ 6524300 w 6735575"/>
              <a:gd name="connsiteY2" fmla="*/ 2377976 h 2377976"/>
              <a:gd name="connsiteX3" fmla="*/ 0 w 6735575"/>
              <a:gd name="connsiteY3" fmla="*/ 0 h 2377976"/>
              <a:gd name="connsiteX0" fmla="*/ 0 w 6744855"/>
              <a:gd name="connsiteY0" fmla="*/ 0 h 2383000"/>
              <a:gd name="connsiteX1" fmla="*/ 6744855 w 6744855"/>
              <a:gd name="connsiteY1" fmla="*/ 1198650 h 2383000"/>
              <a:gd name="connsiteX2" fmla="*/ 6533580 w 6744855"/>
              <a:gd name="connsiteY2" fmla="*/ 2383000 h 2383000"/>
              <a:gd name="connsiteX3" fmla="*/ 0 w 6744855"/>
              <a:gd name="connsiteY3" fmla="*/ 0 h 238300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7045867"/>
              <a:gd name="connsiteY0" fmla="*/ 0 h 2439005"/>
              <a:gd name="connsiteX1" fmla="*/ 7045867 w 7045867"/>
              <a:gd name="connsiteY1" fmla="*/ 1254655 h 2439005"/>
              <a:gd name="connsiteX2" fmla="*/ 6834592 w 7045867"/>
              <a:gd name="connsiteY2" fmla="*/ 2439005 h 2439005"/>
              <a:gd name="connsiteX3" fmla="*/ 0 w 7045867"/>
              <a:gd name="connsiteY3" fmla="*/ 0 h 2439005"/>
              <a:gd name="connsiteX0" fmla="*/ 0 w 7030730"/>
              <a:gd name="connsiteY0" fmla="*/ 0 h 2417387"/>
              <a:gd name="connsiteX1" fmla="*/ 7030730 w 7030730"/>
              <a:gd name="connsiteY1" fmla="*/ 1233037 h 2417387"/>
              <a:gd name="connsiteX2" fmla="*/ 6819455 w 7030730"/>
              <a:gd name="connsiteY2" fmla="*/ 2417387 h 2417387"/>
              <a:gd name="connsiteX3" fmla="*/ 0 w 7030730"/>
              <a:gd name="connsiteY3" fmla="*/ 0 h 2417387"/>
              <a:gd name="connsiteX0" fmla="*/ 0 w 7030730"/>
              <a:gd name="connsiteY0" fmla="*/ 0 h 2484771"/>
              <a:gd name="connsiteX1" fmla="*/ 7030730 w 7030730"/>
              <a:gd name="connsiteY1" fmla="*/ 1233037 h 2484771"/>
              <a:gd name="connsiteX2" fmla="*/ 6807572 w 7030730"/>
              <a:gd name="connsiteY2" fmla="*/ 2484771 h 2484771"/>
              <a:gd name="connsiteX3" fmla="*/ 0 w 7030730"/>
              <a:gd name="connsiteY3" fmla="*/ 0 h 248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30730" h="2484771">
                <a:moveTo>
                  <a:pt x="0" y="0"/>
                </a:moveTo>
                <a:lnTo>
                  <a:pt x="7030730" y="1233037"/>
                </a:lnTo>
                <a:lnTo>
                  <a:pt x="6807572" y="248477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000">
                <a:srgbClr val="00B0A2"/>
              </a:gs>
              <a:gs pos="40000">
                <a:schemeClr val="accent3"/>
              </a:gs>
            </a:gsLst>
            <a:lin ang="14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B4130DA5-C45E-3E49-F19B-038CAC8D8212}"/>
              </a:ext>
            </a:extLst>
          </p:cNvPr>
          <p:cNvSpPr/>
          <p:nvPr/>
        </p:nvSpPr>
        <p:spPr>
          <a:xfrm rot="600000" flipH="1">
            <a:off x="-76401" y="-876398"/>
            <a:ext cx="9747309" cy="3432251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560914"/>
              <a:gd name="connsiteY0" fmla="*/ 0 h 2290404"/>
              <a:gd name="connsiteX1" fmla="*/ 4292404 w 6560914"/>
              <a:gd name="connsiteY1" fmla="*/ 703 h 2290404"/>
              <a:gd name="connsiteX2" fmla="*/ 6560914 w 6560914"/>
              <a:gd name="connsiteY2" fmla="*/ 396444 h 2290404"/>
              <a:gd name="connsiteX3" fmla="*/ 6225667 w 6560914"/>
              <a:gd name="connsiteY3" fmla="*/ 2290404 h 2290404"/>
              <a:gd name="connsiteX4" fmla="*/ 0 w 6560914"/>
              <a:gd name="connsiteY4" fmla="*/ 0 h 2290404"/>
              <a:gd name="connsiteX0" fmla="*/ 0 w 7414470"/>
              <a:gd name="connsiteY0" fmla="*/ 0 h 2579135"/>
              <a:gd name="connsiteX1" fmla="*/ 5145960 w 7414470"/>
              <a:gd name="connsiteY1" fmla="*/ 289434 h 2579135"/>
              <a:gd name="connsiteX2" fmla="*/ 7414470 w 7414470"/>
              <a:gd name="connsiteY2" fmla="*/ 685175 h 2579135"/>
              <a:gd name="connsiteX3" fmla="*/ 7079223 w 7414470"/>
              <a:gd name="connsiteY3" fmla="*/ 2579135 h 2579135"/>
              <a:gd name="connsiteX4" fmla="*/ 0 w 7414470"/>
              <a:gd name="connsiteY4" fmla="*/ 0 h 2579135"/>
              <a:gd name="connsiteX0" fmla="*/ 0 w 7414470"/>
              <a:gd name="connsiteY0" fmla="*/ 0 h 2579135"/>
              <a:gd name="connsiteX1" fmla="*/ 7414470 w 7414470"/>
              <a:gd name="connsiteY1" fmla="*/ 685175 h 2579135"/>
              <a:gd name="connsiteX2" fmla="*/ 7079223 w 7414470"/>
              <a:gd name="connsiteY2" fmla="*/ 2579135 h 2579135"/>
              <a:gd name="connsiteX3" fmla="*/ 0 w 7414470"/>
              <a:gd name="connsiteY3" fmla="*/ 0 h 2579135"/>
              <a:gd name="connsiteX0" fmla="*/ 0 w 7100082"/>
              <a:gd name="connsiteY0" fmla="*/ 0 h 2579135"/>
              <a:gd name="connsiteX1" fmla="*/ 7100082 w 7100082"/>
              <a:gd name="connsiteY1" fmla="*/ 1546639 h 2579135"/>
              <a:gd name="connsiteX2" fmla="*/ 7079223 w 7100082"/>
              <a:gd name="connsiteY2" fmla="*/ 2579135 h 2579135"/>
              <a:gd name="connsiteX3" fmla="*/ 0 w 7100082"/>
              <a:gd name="connsiteY3" fmla="*/ 0 h 2579135"/>
              <a:gd name="connsiteX0" fmla="*/ 0 w 7307291"/>
              <a:gd name="connsiteY0" fmla="*/ 0 h 2579135"/>
              <a:gd name="connsiteX1" fmla="*/ 7307291 w 7307291"/>
              <a:gd name="connsiteY1" fmla="*/ 1293018 h 2579135"/>
              <a:gd name="connsiteX2" fmla="*/ 7079223 w 7307291"/>
              <a:gd name="connsiteY2" fmla="*/ 2579135 h 2579135"/>
              <a:gd name="connsiteX3" fmla="*/ 0 w 7307291"/>
              <a:gd name="connsiteY3" fmla="*/ 0 h 2579135"/>
              <a:gd name="connsiteX0" fmla="*/ 0 w 7288789"/>
              <a:gd name="connsiteY0" fmla="*/ 0 h 2579135"/>
              <a:gd name="connsiteX1" fmla="*/ 7288789 w 7288789"/>
              <a:gd name="connsiteY1" fmla="*/ 1334502 h 2579135"/>
              <a:gd name="connsiteX2" fmla="*/ 7079223 w 7288789"/>
              <a:gd name="connsiteY2" fmla="*/ 2579135 h 2579135"/>
              <a:gd name="connsiteX3" fmla="*/ 0 w 7288789"/>
              <a:gd name="connsiteY3" fmla="*/ 0 h 2579135"/>
              <a:gd name="connsiteX0" fmla="*/ 0 w 7310482"/>
              <a:gd name="connsiteY0" fmla="*/ 0 h 2579135"/>
              <a:gd name="connsiteX1" fmla="*/ 7310482 w 7310482"/>
              <a:gd name="connsiteY1" fmla="*/ 1290783 h 2579135"/>
              <a:gd name="connsiteX2" fmla="*/ 7079223 w 7310482"/>
              <a:gd name="connsiteY2" fmla="*/ 2579135 h 2579135"/>
              <a:gd name="connsiteX3" fmla="*/ 0 w 7310482"/>
              <a:gd name="connsiteY3" fmla="*/ 0 h 2579135"/>
              <a:gd name="connsiteX0" fmla="*/ 0 w 7310482"/>
              <a:gd name="connsiteY0" fmla="*/ 0 h 2574188"/>
              <a:gd name="connsiteX1" fmla="*/ 7310482 w 7310482"/>
              <a:gd name="connsiteY1" fmla="*/ 1290783 h 2574188"/>
              <a:gd name="connsiteX2" fmla="*/ 7082892 w 7310482"/>
              <a:gd name="connsiteY2" fmla="*/ 2574188 h 2574188"/>
              <a:gd name="connsiteX3" fmla="*/ 0 w 7310482"/>
              <a:gd name="connsiteY3" fmla="*/ 0 h 257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0482" h="2574188">
                <a:moveTo>
                  <a:pt x="0" y="0"/>
                </a:moveTo>
                <a:lnTo>
                  <a:pt x="7310482" y="1290783"/>
                </a:lnTo>
                <a:lnTo>
                  <a:pt x="7082892" y="25741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1000">
                <a:schemeClr val="accent4"/>
              </a:gs>
              <a:gs pos="80000">
                <a:schemeClr val="accent1"/>
              </a:gs>
            </a:gsLst>
            <a:lin ang="19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8C53F-C51F-9B05-7A63-55AEF8452FD9}"/>
              </a:ext>
            </a:extLst>
          </p:cNvPr>
          <p:cNvSpPr txBox="1"/>
          <p:nvPr/>
        </p:nvSpPr>
        <p:spPr>
          <a:xfrm>
            <a:off x="306057" y="158657"/>
            <a:ext cx="1594347" cy="58477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C996ECA-2E25-4367-9CFE-AF8787A567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93626" y="1880463"/>
            <a:ext cx="7491228" cy="554461"/>
          </a:xfrm>
        </p:spPr>
        <p:txBody>
          <a:bodyPr anchor="ctr" anchorCtr="0">
            <a:noAutofit/>
          </a:bodyPr>
          <a:lstStyle>
            <a:lvl1pPr marL="12192" indent="0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133" b="1">
                <a:solidFill>
                  <a:schemeClr val="bg2"/>
                </a:solidFill>
              </a:defRPr>
            </a:lvl1pPr>
            <a:lvl2pPr marL="487668">
              <a:defRPr/>
            </a:lvl2pPr>
            <a:lvl3pPr marL="731502">
              <a:defRPr/>
            </a:lvl3pPr>
            <a:lvl4pPr marL="1219170">
              <a:defRPr/>
            </a:lvl4pPr>
          </a:lstStyle>
          <a:p>
            <a:pPr lvl="0"/>
            <a:r>
              <a:rPr lang="en-US" dirty="0"/>
              <a:t>Click to edit Topic text styles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324D163C-448C-1381-297A-730DE7C540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04003" y="2783106"/>
            <a:ext cx="7491228" cy="554460"/>
          </a:xfrm>
        </p:spPr>
        <p:txBody>
          <a:bodyPr anchor="ctr" anchorCtr="0">
            <a:noAutofit/>
          </a:bodyPr>
          <a:lstStyle>
            <a:lvl1pPr marL="12192" indent="0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133" b="1">
                <a:solidFill>
                  <a:schemeClr val="bg2"/>
                </a:solidFill>
              </a:defRPr>
            </a:lvl1pPr>
            <a:lvl2pPr marL="487668">
              <a:defRPr/>
            </a:lvl2pPr>
            <a:lvl3pPr marL="731502">
              <a:defRPr/>
            </a:lvl3pPr>
            <a:lvl4pPr marL="1219170">
              <a:defRPr/>
            </a:lvl4pPr>
          </a:lstStyle>
          <a:p>
            <a:pPr lvl="0"/>
            <a:r>
              <a:rPr lang="en-US" dirty="0"/>
              <a:t>Click to edit Topic text styles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1C172F26-A4ED-E8BD-E04B-5BA45245F8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04003" y="3685747"/>
            <a:ext cx="7491228" cy="554461"/>
          </a:xfrm>
        </p:spPr>
        <p:txBody>
          <a:bodyPr anchor="ctr" anchorCtr="0">
            <a:noAutofit/>
          </a:bodyPr>
          <a:lstStyle>
            <a:lvl1pPr marL="12192" indent="0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133" b="1">
                <a:solidFill>
                  <a:schemeClr val="bg2"/>
                </a:solidFill>
              </a:defRPr>
            </a:lvl1pPr>
            <a:lvl2pPr marL="487668">
              <a:defRPr/>
            </a:lvl2pPr>
            <a:lvl3pPr marL="731502">
              <a:defRPr/>
            </a:lvl3pPr>
            <a:lvl4pPr marL="1219170">
              <a:defRPr/>
            </a:lvl4pPr>
          </a:lstStyle>
          <a:p>
            <a:pPr lvl="0"/>
            <a:r>
              <a:rPr lang="en-US" dirty="0"/>
              <a:t>Click to edit Topic text styles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9CED052E-B393-AEEA-4881-FE9E20756E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04003" y="4588390"/>
            <a:ext cx="7491228" cy="554461"/>
          </a:xfrm>
        </p:spPr>
        <p:txBody>
          <a:bodyPr anchor="ctr" anchorCtr="0">
            <a:noAutofit/>
          </a:bodyPr>
          <a:lstStyle>
            <a:lvl1pPr marL="12192" indent="0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133" b="1">
                <a:solidFill>
                  <a:schemeClr val="bg2"/>
                </a:solidFill>
              </a:defRPr>
            </a:lvl1pPr>
            <a:lvl2pPr marL="487668">
              <a:defRPr/>
            </a:lvl2pPr>
            <a:lvl3pPr marL="731502">
              <a:defRPr/>
            </a:lvl3pPr>
            <a:lvl4pPr marL="1219170">
              <a:defRPr/>
            </a:lvl4pPr>
          </a:lstStyle>
          <a:p>
            <a:pPr lvl="0"/>
            <a:r>
              <a:rPr lang="en-US" dirty="0"/>
              <a:t>Click to edit Topic text styles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6578476B-2CE2-ED11-7A78-6469B92110E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04003" y="5491031"/>
            <a:ext cx="7491228" cy="554461"/>
          </a:xfrm>
        </p:spPr>
        <p:txBody>
          <a:bodyPr anchor="ctr" anchorCtr="0">
            <a:noAutofit/>
          </a:bodyPr>
          <a:lstStyle>
            <a:lvl1pPr marL="12192" indent="0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133" b="1">
                <a:solidFill>
                  <a:schemeClr val="bg2"/>
                </a:solidFill>
              </a:defRPr>
            </a:lvl1pPr>
            <a:lvl2pPr marL="487668">
              <a:defRPr/>
            </a:lvl2pPr>
            <a:lvl3pPr marL="731502">
              <a:defRPr/>
            </a:lvl3pPr>
            <a:lvl4pPr marL="1219170">
              <a:defRPr/>
            </a:lvl4pPr>
          </a:lstStyle>
          <a:p>
            <a:pPr lvl="0"/>
            <a:r>
              <a:rPr lang="en-US" dirty="0"/>
              <a:t>Click to edit Topic text styles</a:t>
            </a:r>
          </a:p>
        </p:txBody>
      </p:sp>
      <p:sp>
        <p:nvSpPr>
          <p:cNvPr id="19" name="Content Placeholder 44">
            <a:extLst>
              <a:ext uri="{FF2B5EF4-FFF2-40B4-BE49-F238E27FC236}">
                <a16:creationId xmlns:a16="http://schemas.microsoft.com/office/drawing/2014/main" id="{E1ED724A-63E5-AABF-9006-DE9B027CF62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671687" y="1922860"/>
            <a:ext cx="999744" cy="5120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ctr"/>
            <a:r>
              <a:rPr lang="en-US" dirty="0"/>
              <a:t>icon</a:t>
            </a:r>
          </a:p>
        </p:txBody>
      </p:sp>
      <p:sp>
        <p:nvSpPr>
          <p:cNvPr id="20" name="Content Placeholder 44">
            <a:extLst>
              <a:ext uri="{FF2B5EF4-FFF2-40B4-BE49-F238E27FC236}">
                <a16:creationId xmlns:a16="http://schemas.microsoft.com/office/drawing/2014/main" id="{3FE8511F-7DD1-1D11-68D2-E7B2E6F0EE14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1670304" y="2825501"/>
            <a:ext cx="999744" cy="5120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ctr"/>
            <a:r>
              <a:rPr lang="en-US" dirty="0"/>
              <a:t>icon</a:t>
            </a:r>
          </a:p>
        </p:txBody>
      </p:sp>
      <p:sp>
        <p:nvSpPr>
          <p:cNvPr id="21" name="Content Placeholder 44">
            <a:extLst>
              <a:ext uri="{FF2B5EF4-FFF2-40B4-BE49-F238E27FC236}">
                <a16:creationId xmlns:a16="http://schemas.microsoft.com/office/drawing/2014/main" id="{030FDE71-9BBB-7702-912A-9D189B790C93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671687" y="3728245"/>
            <a:ext cx="999744" cy="5120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ctr"/>
            <a:r>
              <a:rPr lang="en-US" dirty="0"/>
              <a:t>icon</a:t>
            </a:r>
          </a:p>
        </p:txBody>
      </p:sp>
      <p:sp>
        <p:nvSpPr>
          <p:cNvPr id="22" name="Content Placeholder 44">
            <a:extLst>
              <a:ext uri="{FF2B5EF4-FFF2-40B4-BE49-F238E27FC236}">
                <a16:creationId xmlns:a16="http://schemas.microsoft.com/office/drawing/2014/main" id="{DEBDF2D5-98B9-56BA-6A61-D26F4C76323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671687" y="4630787"/>
            <a:ext cx="999744" cy="5120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ctr"/>
            <a:r>
              <a:rPr lang="en-US" dirty="0"/>
              <a:t>icon</a:t>
            </a:r>
          </a:p>
        </p:txBody>
      </p:sp>
      <p:sp>
        <p:nvSpPr>
          <p:cNvPr id="23" name="Content Placeholder 44">
            <a:extLst>
              <a:ext uri="{FF2B5EF4-FFF2-40B4-BE49-F238E27FC236}">
                <a16:creationId xmlns:a16="http://schemas.microsoft.com/office/drawing/2014/main" id="{2AC88E2F-3402-6E1F-E5B8-CE22556D3ACD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670304" y="5552328"/>
            <a:ext cx="999744" cy="5120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ctr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3534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8CABC9EE-571B-0441-95C9-3AA495ACE5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89295C3D-87AA-8920-C719-144C3B5F2607}"/>
              </a:ext>
            </a:extLst>
          </p:cNvPr>
          <p:cNvSpPr/>
          <p:nvPr/>
        </p:nvSpPr>
        <p:spPr>
          <a:xfrm>
            <a:off x="9720045" y="6527800"/>
            <a:ext cx="2471956" cy="3299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6B40079-5F78-4571-787B-A468D4F4C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-1" y="579336"/>
            <a:ext cx="12191999" cy="3830536"/>
          </a:xfrm>
          <a:prstGeom prst="rect">
            <a:avLst/>
          </a:prstGeom>
        </p:spPr>
      </p:pic>
      <p:sp>
        <p:nvSpPr>
          <p:cNvPr id="11" name="Rectangle 7">
            <a:extLst>
              <a:ext uri="{FF2B5EF4-FFF2-40B4-BE49-F238E27FC236}">
                <a16:creationId xmlns:a16="http://schemas.microsoft.com/office/drawing/2014/main" id="{8C28BE57-601C-A094-95EA-63ADC2E934A4}"/>
              </a:ext>
            </a:extLst>
          </p:cNvPr>
          <p:cNvSpPr/>
          <p:nvPr/>
        </p:nvSpPr>
        <p:spPr>
          <a:xfrm rot="21000000">
            <a:off x="2910068" y="-838766"/>
            <a:ext cx="9374307" cy="3313028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744318"/>
              <a:gd name="connsiteY0" fmla="*/ 0 h 3087391"/>
              <a:gd name="connsiteX1" fmla="*/ 4475808 w 6744318"/>
              <a:gd name="connsiteY1" fmla="*/ 799428 h 3087391"/>
              <a:gd name="connsiteX2" fmla="*/ 6744318 w 6744318"/>
              <a:gd name="connsiteY2" fmla="*/ 1195169 h 3087391"/>
              <a:gd name="connsiteX3" fmla="*/ 6399211 w 6744318"/>
              <a:gd name="connsiteY3" fmla="*/ 3087391 h 3087391"/>
              <a:gd name="connsiteX4" fmla="*/ 0 w 6744318"/>
              <a:gd name="connsiteY4" fmla="*/ 0 h 3087391"/>
              <a:gd name="connsiteX0" fmla="*/ 0 w 6744318"/>
              <a:gd name="connsiteY0" fmla="*/ 0 h 3087391"/>
              <a:gd name="connsiteX1" fmla="*/ 6744318 w 6744318"/>
              <a:gd name="connsiteY1" fmla="*/ 1195169 h 3087391"/>
              <a:gd name="connsiteX2" fmla="*/ 6399211 w 6744318"/>
              <a:gd name="connsiteY2" fmla="*/ 3087391 h 3087391"/>
              <a:gd name="connsiteX3" fmla="*/ 0 w 6744318"/>
              <a:gd name="connsiteY3" fmla="*/ 0 h 3087391"/>
              <a:gd name="connsiteX0" fmla="*/ 0 w 6744318"/>
              <a:gd name="connsiteY0" fmla="*/ 0 h 2401289"/>
              <a:gd name="connsiteX1" fmla="*/ 6744318 w 6744318"/>
              <a:gd name="connsiteY1" fmla="*/ 1195169 h 2401289"/>
              <a:gd name="connsiteX2" fmla="*/ 6520189 w 6744318"/>
              <a:gd name="connsiteY2" fmla="*/ 2401289 h 2401289"/>
              <a:gd name="connsiteX3" fmla="*/ 0 w 6744318"/>
              <a:gd name="connsiteY3" fmla="*/ 0 h 2401289"/>
              <a:gd name="connsiteX0" fmla="*/ 0 w 6746374"/>
              <a:gd name="connsiteY0" fmla="*/ 0 h 2389632"/>
              <a:gd name="connsiteX1" fmla="*/ 6746374 w 6746374"/>
              <a:gd name="connsiteY1" fmla="*/ 1183512 h 2389632"/>
              <a:gd name="connsiteX2" fmla="*/ 6522245 w 6746374"/>
              <a:gd name="connsiteY2" fmla="*/ 2389632 h 2389632"/>
              <a:gd name="connsiteX3" fmla="*/ 0 w 6746374"/>
              <a:gd name="connsiteY3" fmla="*/ 0 h 2389632"/>
              <a:gd name="connsiteX0" fmla="*/ 0 w 6759058"/>
              <a:gd name="connsiteY0" fmla="*/ 0 h 2385858"/>
              <a:gd name="connsiteX1" fmla="*/ 6759058 w 6759058"/>
              <a:gd name="connsiteY1" fmla="*/ 1179738 h 2385858"/>
              <a:gd name="connsiteX2" fmla="*/ 6534929 w 6759058"/>
              <a:gd name="connsiteY2" fmla="*/ 2385858 h 2385858"/>
              <a:gd name="connsiteX3" fmla="*/ 0 w 6759058"/>
              <a:gd name="connsiteY3" fmla="*/ 0 h 2385858"/>
              <a:gd name="connsiteX0" fmla="*/ 0 w 6759058"/>
              <a:gd name="connsiteY0" fmla="*/ 0 h 2377975"/>
              <a:gd name="connsiteX1" fmla="*/ 6759058 w 6759058"/>
              <a:gd name="connsiteY1" fmla="*/ 1179738 h 2377975"/>
              <a:gd name="connsiteX2" fmla="*/ 6524300 w 6759058"/>
              <a:gd name="connsiteY2" fmla="*/ 2377975 h 2377975"/>
              <a:gd name="connsiteX3" fmla="*/ 0 w 6759058"/>
              <a:gd name="connsiteY3" fmla="*/ 0 h 2377975"/>
              <a:gd name="connsiteX0" fmla="*/ 0 w 6829001"/>
              <a:gd name="connsiteY0" fmla="*/ 0 h 2377975"/>
              <a:gd name="connsiteX1" fmla="*/ 6829001 w 6829001"/>
              <a:gd name="connsiteY1" fmla="*/ 1192070 h 2377975"/>
              <a:gd name="connsiteX2" fmla="*/ 6524300 w 6829001"/>
              <a:gd name="connsiteY2" fmla="*/ 2377975 h 2377975"/>
              <a:gd name="connsiteX3" fmla="*/ 0 w 6829001"/>
              <a:gd name="connsiteY3" fmla="*/ 0 h 2377975"/>
              <a:gd name="connsiteX0" fmla="*/ 0 w 6587469"/>
              <a:gd name="connsiteY0" fmla="*/ 0 h 2377975"/>
              <a:gd name="connsiteX1" fmla="*/ 6587469 w 6587469"/>
              <a:gd name="connsiteY1" fmla="*/ 1215589 h 2377975"/>
              <a:gd name="connsiteX2" fmla="*/ 6524300 w 6587469"/>
              <a:gd name="connsiteY2" fmla="*/ 2377975 h 2377975"/>
              <a:gd name="connsiteX3" fmla="*/ 0 w 6587469"/>
              <a:gd name="connsiteY3" fmla="*/ 0 h 2377975"/>
              <a:gd name="connsiteX0" fmla="*/ 0 w 6735575"/>
              <a:gd name="connsiteY0" fmla="*/ 0 h 2377975"/>
              <a:gd name="connsiteX1" fmla="*/ 6735575 w 6735575"/>
              <a:gd name="connsiteY1" fmla="*/ 1193626 h 2377975"/>
              <a:gd name="connsiteX2" fmla="*/ 6524300 w 6735575"/>
              <a:gd name="connsiteY2" fmla="*/ 2377975 h 2377975"/>
              <a:gd name="connsiteX3" fmla="*/ 0 w 6735575"/>
              <a:gd name="connsiteY3" fmla="*/ 0 h 2377975"/>
              <a:gd name="connsiteX0" fmla="*/ 0 w 6735575"/>
              <a:gd name="connsiteY0" fmla="*/ 0 h 2376947"/>
              <a:gd name="connsiteX1" fmla="*/ 6735575 w 6735575"/>
              <a:gd name="connsiteY1" fmla="*/ 1193626 h 2376947"/>
              <a:gd name="connsiteX2" fmla="*/ 6518472 w 6735575"/>
              <a:gd name="connsiteY2" fmla="*/ 2376947 h 2376947"/>
              <a:gd name="connsiteX3" fmla="*/ 0 w 6735575"/>
              <a:gd name="connsiteY3" fmla="*/ 0 h 2376947"/>
              <a:gd name="connsiteX0" fmla="*/ 0 w 6735575"/>
              <a:gd name="connsiteY0" fmla="*/ 0 h 2380890"/>
              <a:gd name="connsiteX1" fmla="*/ 6735575 w 6735575"/>
              <a:gd name="connsiteY1" fmla="*/ 1193626 h 2380890"/>
              <a:gd name="connsiteX2" fmla="*/ 6523786 w 6735575"/>
              <a:gd name="connsiteY2" fmla="*/ 2380890 h 2380890"/>
              <a:gd name="connsiteX3" fmla="*/ 0 w 6735575"/>
              <a:gd name="connsiteY3" fmla="*/ 0 h 2380890"/>
              <a:gd name="connsiteX0" fmla="*/ 0 w 6735575"/>
              <a:gd name="connsiteY0" fmla="*/ 0 h 2377976"/>
              <a:gd name="connsiteX1" fmla="*/ 6735575 w 6735575"/>
              <a:gd name="connsiteY1" fmla="*/ 1193626 h 2377976"/>
              <a:gd name="connsiteX2" fmla="*/ 6524300 w 6735575"/>
              <a:gd name="connsiteY2" fmla="*/ 2377976 h 2377976"/>
              <a:gd name="connsiteX3" fmla="*/ 0 w 6735575"/>
              <a:gd name="connsiteY3" fmla="*/ 0 h 2377976"/>
              <a:gd name="connsiteX0" fmla="*/ 0 w 6744855"/>
              <a:gd name="connsiteY0" fmla="*/ 0 h 2383000"/>
              <a:gd name="connsiteX1" fmla="*/ 6744855 w 6744855"/>
              <a:gd name="connsiteY1" fmla="*/ 1198650 h 2383000"/>
              <a:gd name="connsiteX2" fmla="*/ 6533580 w 6744855"/>
              <a:gd name="connsiteY2" fmla="*/ 2383000 h 2383000"/>
              <a:gd name="connsiteX3" fmla="*/ 0 w 6744855"/>
              <a:gd name="connsiteY3" fmla="*/ 0 h 238300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7045867"/>
              <a:gd name="connsiteY0" fmla="*/ 0 h 2439005"/>
              <a:gd name="connsiteX1" fmla="*/ 7045867 w 7045867"/>
              <a:gd name="connsiteY1" fmla="*/ 1254655 h 2439005"/>
              <a:gd name="connsiteX2" fmla="*/ 6834592 w 7045867"/>
              <a:gd name="connsiteY2" fmla="*/ 2439005 h 2439005"/>
              <a:gd name="connsiteX3" fmla="*/ 0 w 7045867"/>
              <a:gd name="connsiteY3" fmla="*/ 0 h 2439005"/>
              <a:gd name="connsiteX0" fmla="*/ 0 w 7030730"/>
              <a:gd name="connsiteY0" fmla="*/ 0 h 2417387"/>
              <a:gd name="connsiteX1" fmla="*/ 7030730 w 7030730"/>
              <a:gd name="connsiteY1" fmla="*/ 1233037 h 2417387"/>
              <a:gd name="connsiteX2" fmla="*/ 6819455 w 7030730"/>
              <a:gd name="connsiteY2" fmla="*/ 2417387 h 2417387"/>
              <a:gd name="connsiteX3" fmla="*/ 0 w 7030730"/>
              <a:gd name="connsiteY3" fmla="*/ 0 h 2417387"/>
              <a:gd name="connsiteX0" fmla="*/ 0 w 7030730"/>
              <a:gd name="connsiteY0" fmla="*/ 0 h 2484771"/>
              <a:gd name="connsiteX1" fmla="*/ 7030730 w 7030730"/>
              <a:gd name="connsiteY1" fmla="*/ 1233037 h 2484771"/>
              <a:gd name="connsiteX2" fmla="*/ 6807572 w 7030730"/>
              <a:gd name="connsiteY2" fmla="*/ 2484771 h 2484771"/>
              <a:gd name="connsiteX3" fmla="*/ 0 w 7030730"/>
              <a:gd name="connsiteY3" fmla="*/ 0 h 248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30730" h="2484771">
                <a:moveTo>
                  <a:pt x="0" y="0"/>
                </a:moveTo>
                <a:lnTo>
                  <a:pt x="7030730" y="1233037"/>
                </a:lnTo>
                <a:lnTo>
                  <a:pt x="6807572" y="248477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000">
                <a:srgbClr val="00B0A2"/>
              </a:gs>
              <a:gs pos="40000">
                <a:schemeClr val="accent3"/>
              </a:gs>
            </a:gsLst>
            <a:lin ang="14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B4130DA5-C45E-3E49-F19B-038CAC8D8212}"/>
              </a:ext>
            </a:extLst>
          </p:cNvPr>
          <p:cNvSpPr/>
          <p:nvPr/>
        </p:nvSpPr>
        <p:spPr>
          <a:xfrm rot="600000" flipH="1">
            <a:off x="-76401" y="-876398"/>
            <a:ext cx="9747309" cy="3432251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560914"/>
              <a:gd name="connsiteY0" fmla="*/ 0 h 2290404"/>
              <a:gd name="connsiteX1" fmla="*/ 4292404 w 6560914"/>
              <a:gd name="connsiteY1" fmla="*/ 703 h 2290404"/>
              <a:gd name="connsiteX2" fmla="*/ 6560914 w 6560914"/>
              <a:gd name="connsiteY2" fmla="*/ 396444 h 2290404"/>
              <a:gd name="connsiteX3" fmla="*/ 6225667 w 6560914"/>
              <a:gd name="connsiteY3" fmla="*/ 2290404 h 2290404"/>
              <a:gd name="connsiteX4" fmla="*/ 0 w 6560914"/>
              <a:gd name="connsiteY4" fmla="*/ 0 h 2290404"/>
              <a:gd name="connsiteX0" fmla="*/ 0 w 7414470"/>
              <a:gd name="connsiteY0" fmla="*/ 0 h 2579135"/>
              <a:gd name="connsiteX1" fmla="*/ 5145960 w 7414470"/>
              <a:gd name="connsiteY1" fmla="*/ 289434 h 2579135"/>
              <a:gd name="connsiteX2" fmla="*/ 7414470 w 7414470"/>
              <a:gd name="connsiteY2" fmla="*/ 685175 h 2579135"/>
              <a:gd name="connsiteX3" fmla="*/ 7079223 w 7414470"/>
              <a:gd name="connsiteY3" fmla="*/ 2579135 h 2579135"/>
              <a:gd name="connsiteX4" fmla="*/ 0 w 7414470"/>
              <a:gd name="connsiteY4" fmla="*/ 0 h 2579135"/>
              <a:gd name="connsiteX0" fmla="*/ 0 w 7414470"/>
              <a:gd name="connsiteY0" fmla="*/ 0 h 2579135"/>
              <a:gd name="connsiteX1" fmla="*/ 7414470 w 7414470"/>
              <a:gd name="connsiteY1" fmla="*/ 685175 h 2579135"/>
              <a:gd name="connsiteX2" fmla="*/ 7079223 w 7414470"/>
              <a:gd name="connsiteY2" fmla="*/ 2579135 h 2579135"/>
              <a:gd name="connsiteX3" fmla="*/ 0 w 7414470"/>
              <a:gd name="connsiteY3" fmla="*/ 0 h 2579135"/>
              <a:gd name="connsiteX0" fmla="*/ 0 w 7100082"/>
              <a:gd name="connsiteY0" fmla="*/ 0 h 2579135"/>
              <a:gd name="connsiteX1" fmla="*/ 7100082 w 7100082"/>
              <a:gd name="connsiteY1" fmla="*/ 1546639 h 2579135"/>
              <a:gd name="connsiteX2" fmla="*/ 7079223 w 7100082"/>
              <a:gd name="connsiteY2" fmla="*/ 2579135 h 2579135"/>
              <a:gd name="connsiteX3" fmla="*/ 0 w 7100082"/>
              <a:gd name="connsiteY3" fmla="*/ 0 h 2579135"/>
              <a:gd name="connsiteX0" fmla="*/ 0 w 7307291"/>
              <a:gd name="connsiteY0" fmla="*/ 0 h 2579135"/>
              <a:gd name="connsiteX1" fmla="*/ 7307291 w 7307291"/>
              <a:gd name="connsiteY1" fmla="*/ 1293018 h 2579135"/>
              <a:gd name="connsiteX2" fmla="*/ 7079223 w 7307291"/>
              <a:gd name="connsiteY2" fmla="*/ 2579135 h 2579135"/>
              <a:gd name="connsiteX3" fmla="*/ 0 w 7307291"/>
              <a:gd name="connsiteY3" fmla="*/ 0 h 2579135"/>
              <a:gd name="connsiteX0" fmla="*/ 0 w 7288789"/>
              <a:gd name="connsiteY0" fmla="*/ 0 h 2579135"/>
              <a:gd name="connsiteX1" fmla="*/ 7288789 w 7288789"/>
              <a:gd name="connsiteY1" fmla="*/ 1334502 h 2579135"/>
              <a:gd name="connsiteX2" fmla="*/ 7079223 w 7288789"/>
              <a:gd name="connsiteY2" fmla="*/ 2579135 h 2579135"/>
              <a:gd name="connsiteX3" fmla="*/ 0 w 7288789"/>
              <a:gd name="connsiteY3" fmla="*/ 0 h 2579135"/>
              <a:gd name="connsiteX0" fmla="*/ 0 w 7310482"/>
              <a:gd name="connsiteY0" fmla="*/ 0 h 2579135"/>
              <a:gd name="connsiteX1" fmla="*/ 7310482 w 7310482"/>
              <a:gd name="connsiteY1" fmla="*/ 1290783 h 2579135"/>
              <a:gd name="connsiteX2" fmla="*/ 7079223 w 7310482"/>
              <a:gd name="connsiteY2" fmla="*/ 2579135 h 2579135"/>
              <a:gd name="connsiteX3" fmla="*/ 0 w 7310482"/>
              <a:gd name="connsiteY3" fmla="*/ 0 h 2579135"/>
              <a:gd name="connsiteX0" fmla="*/ 0 w 7310482"/>
              <a:gd name="connsiteY0" fmla="*/ 0 h 2574188"/>
              <a:gd name="connsiteX1" fmla="*/ 7310482 w 7310482"/>
              <a:gd name="connsiteY1" fmla="*/ 1290783 h 2574188"/>
              <a:gd name="connsiteX2" fmla="*/ 7082892 w 7310482"/>
              <a:gd name="connsiteY2" fmla="*/ 2574188 h 2574188"/>
              <a:gd name="connsiteX3" fmla="*/ 0 w 7310482"/>
              <a:gd name="connsiteY3" fmla="*/ 0 h 257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0482" h="2574188">
                <a:moveTo>
                  <a:pt x="0" y="0"/>
                </a:moveTo>
                <a:lnTo>
                  <a:pt x="7310482" y="1290783"/>
                </a:lnTo>
                <a:lnTo>
                  <a:pt x="7082892" y="25741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1000">
                <a:schemeClr val="accent4"/>
              </a:gs>
              <a:gs pos="80000">
                <a:schemeClr val="accent1"/>
              </a:gs>
            </a:gsLst>
            <a:lin ang="19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8C53F-C51F-9B05-7A63-55AEF8452FD9}"/>
              </a:ext>
            </a:extLst>
          </p:cNvPr>
          <p:cNvSpPr txBox="1"/>
          <p:nvPr/>
        </p:nvSpPr>
        <p:spPr>
          <a:xfrm>
            <a:off x="306057" y="158657"/>
            <a:ext cx="1594347" cy="58477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18" name="Table Placeholder 5">
            <a:extLst>
              <a:ext uri="{FF2B5EF4-FFF2-40B4-BE49-F238E27FC236}">
                <a16:creationId xmlns:a16="http://schemas.microsoft.com/office/drawing/2014/main" id="{717F9F1A-812B-21CB-FC10-7954C4ADC9E9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1895147" y="1576760"/>
            <a:ext cx="8403167" cy="4745509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Insert Table</a:t>
            </a:r>
          </a:p>
        </p:txBody>
      </p:sp>
    </p:spTree>
    <p:extLst>
      <p:ext uri="{BB962C8B-B14F-4D97-AF65-F5344CB8AC3E}">
        <p14:creationId xmlns:p14="http://schemas.microsoft.com/office/powerpoint/2010/main" val="237479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F7E70D-7FBD-14CA-A644-D7C7EA2F99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21" b="24206"/>
          <a:stretch/>
        </p:blipFill>
        <p:spPr>
          <a:xfrm flipH="1" flipV="1">
            <a:off x="-2" y="184539"/>
            <a:ext cx="12191999" cy="6017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BB4982-CD1A-2B64-F049-0B442CCB274D}"/>
              </a:ext>
            </a:extLst>
          </p:cNvPr>
          <p:cNvSpPr txBox="1"/>
          <p:nvPr/>
        </p:nvSpPr>
        <p:spPr>
          <a:xfrm>
            <a:off x="11046971" y="6552828"/>
            <a:ext cx="687836" cy="277000"/>
          </a:xfrm>
          <a:prstGeom prst="rect">
            <a:avLst/>
          </a:prstGeom>
        </p:spPr>
        <p:txBody>
          <a:bodyPr vert="horz" lIns="121920" tIns="60960" rIns="0" bIns="60960" rtlCol="0" anchor="ctr"/>
          <a:lstStyle>
            <a:defPPr>
              <a:defRPr lang="en-US"/>
            </a:defPPr>
            <a:lvl1pPr algn="r">
              <a:defRPr sz="1200">
                <a:solidFill>
                  <a:srgbClr val="3D0064"/>
                </a:solidFill>
              </a:defRPr>
            </a:lvl1pPr>
          </a:lstStyle>
          <a:p>
            <a:pPr lvl="0"/>
            <a:fld id="{510F167E-D98C-DA4B-8A87-8A99C0A00B88}" type="slidenum">
              <a:rPr lang="en-US" sz="1067" smtClean="0">
                <a:solidFill>
                  <a:schemeClr val="accent6"/>
                </a:solidFill>
              </a:rPr>
              <a:pPr lvl="0"/>
              <a:t>‹#›</a:t>
            </a:fld>
            <a:endParaRPr lang="en-US" sz="1067">
              <a:solidFill>
                <a:schemeClr val="accent6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0AA74E-B605-0EC1-D903-461EF28468B2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9981" y="6582430"/>
            <a:ext cx="730155" cy="186213"/>
          </a:xfrm>
          <a:prstGeom prst="rect">
            <a:avLst/>
          </a:prstGeom>
        </p:spPr>
      </p:pic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4AF8CBD3-F663-DD34-3706-7601E5F0C97A}"/>
              </a:ext>
            </a:extLst>
          </p:cNvPr>
          <p:cNvSpPr txBox="1"/>
          <p:nvPr/>
        </p:nvSpPr>
        <p:spPr>
          <a:xfrm>
            <a:off x="1220488" y="6593859"/>
            <a:ext cx="2421121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800" dirty="0">
                <a:solidFill>
                  <a:schemeClr val="accent6"/>
                </a:solidFill>
              </a:rPr>
              <a:t>© 2024 VIAVI SOLUTIONS INC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84F746C-D44D-10B2-C0A4-4DBC9FCD7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487" y="3809149"/>
            <a:ext cx="9107871" cy="398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algn="l">
              <a:buFontTx/>
              <a:buNone/>
              <a:defRPr lang="en-GB" sz="2400" b="0" dirty="0" smtClean="0">
                <a:solidFill>
                  <a:schemeClr val="accent1"/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GB" dirty="0"/>
              <a:t>Subtitle Goes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48ACEA7-C26F-B9DE-57FA-92A8B9405F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0487" y="2107049"/>
            <a:ext cx="9107871" cy="1683352"/>
          </a:xfrm>
          <a:prstGeom prst="rect">
            <a:avLst/>
          </a:prstGeom>
        </p:spPr>
        <p:txBody>
          <a:bodyPr lIns="0" bIns="0" anchor="b" anchorCtr="0">
            <a:noAutofit/>
          </a:bodyPr>
          <a:lstStyle>
            <a:lvl1pPr algn="l">
              <a:lnSpc>
                <a:spcPts val="5067"/>
              </a:lnSpc>
              <a:buFontTx/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Transition Title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24AAF9E-41C4-84CB-8E7B-7F5520A312C4}"/>
              </a:ext>
            </a:extLst>
          </p:cNvPr>
          <p:cNvSpPr/>
          <p:nvPr/>
        </p:nvSpPr>
        <p:spPr>
          <a:xfrm rot="600000" flipV="1">
            <a:off x="2521090" y="4302148"/>
            <a:ext cx="9747309" cy="3432251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560914"/>
              <a:gd name="connsiteY0" fmla="*/ 0 h 2290404"/>
              <a:gd name="connsiteX1" fmla="*/ 4292404 w 6560914"/>
              <a:gd name="connsiteY1" fmla="*/ 703 h 2290404"/>
              <a:gd name="connsiteX2" fmla="*/ 6560914 w 6560914"/>
              <a:gd name="connsiteY2" fmla="*/ 396444 h 2290404"/>
              <a:gd name="connsiteX3" fmla="*/ 6225667 w 6560914"/>
              <a:gd name="connsiteY3" fmla="*/ 2290404 h 2290404"/>
              <a:gd name="connsiteX4" fmla="*/ 0 w 6560914"/>
              <a:gd name="connsiteY4" fmla="*/ 0 h 2290404"/>
              <a:gd name="connsiteX0" fmla="*/ 0 w 7414470"/>
              <a:gd name="connsiteY0" fmla="*/ 0 h 2579135"/>
              <a:gd name="connsiteX1" fmla="*/ 5145960 w 7414470"/>
              <a:gd name="connsiteY1" fmla="*/ 289434 h 2579135"/>
              <a:gd name="connsiteX2" fmla="*/ 7414470 w 7414470"/>
              <a:gd name="connsiteY2" fmla="*/ 685175 h 2579135"/>
              <a:gd name="connsiteX3" fmla="*/ 7079223 w 7414470"/>
              <a:gd name="connsiteY3" fmla="*/ 2579135 h 2579135"/>
              <a:gd name="connsiteX4" fmla="*/ 0 w 7414470"/>
              <a:gd name="connsiteY4" fmla="*/ 0 h 2579135"/>
              <a:gd name="connsiteX0" fmla="*/ 0 w 7414470"/>
              <a:gd name="connsiteY0" fmla="*/ 0 h 2579135"/>
              <a:gd name="connsiteX1" fmla="*/ 7414470 w 7414470"/>
              <a:gd name="connsiteY1" fmla="*/ 685175 h 2579135"/>
              <a:gd name="connsiteX2" fmla="*/ 7079223 w 7414470"/>
              <a:gd name="connsiteY2" fmla="*/ 2579135 h 2579135"/>
              <a:gd name="connsiteX3" fmla="*/ 0 w 7414470"/>
              <a:gd name="connsiteY3" fmla="*/ 0 h 2579135"/>
              <a:gd name="connsiteX0" fmla="*/ 0 w 7100082"/>
              <a:gd name="connsiteY0" fmla="*/ 0 h 2579135"/>
              <a:gd name="connsiteX1" fmla="*/ 7100082 w 7100082"/>
              <a:gd name="connsiteY1" fmla="*/ 1546639 h 2579135"/>
              <a:gd name="connsiteX2" fmla="*/ 7079223 w 7100082"/>
              <a:gd name="connsiteY2" fmla="*/ 2579135 h 2579135"/>
              <a:gd name="connsiteX3" fmla="*/ 0 w 7100082"/>
              <a:gd name="connsiteY3" fmla="*/ 0 h 2579135"/>
              <a:gd name="connsiteX0" fmla="*/ 0 w 7307291"/>
              <a:gd name="connsiteY0" fmla="*/ 0 h 2579135"/>
              <a:gd name="connsiteX1" fmla="*/ 7307291 w 7307291"/>
              <a:gd name="connsiteY1" fmla="*/ 1293018 h 2579135"/>
              <a:gd name="connsiteX2" fmla="*/ 7079223 w 7307291"/>
              <a:gd name="connsiteY2" fmla="*/ 2579135 h 2579135"/>
              <a:gd name="connsiteX3" fmla="*/ 0 w 7307291"/>
              <a:gd name="connsiteY3" fmla="*/ 0 h 2579135"/>
              <a:gd name="connsiteX0" fmla="*/ 0 w 7288789"/>
              <a:gd name="connsiteY0" fmla="*/ 0 h 2579135"/>
              <a:gd name="connsiteX1" fmla="*/ 7288789 w 7288789"/>
              <a:gd name="connsiteY1" fmla="*/ 1334502 h 2579135"/>
              <a:gd name="connsiteX2" fmla="*/ 7079223 w 7288789"/>
              <a:gd name="connsiteY2" fmla="*/ 2579135 h 2579135"/>
              <a:gd name="connsiteX3" fmla="*/ 0 w 7288789"/>
              <a:gd name="connsiteY3" fmla="*/ 0 h 2579135"/>
              <a:gd name="connsiteX0" fmla="*/ 0 w 7310482"/>
              <a:gd name="connsiteY0" fmla="*/ 0 h 2579135"/>
              <a:gd name="connsiteX1" fmla="*/ 7310482 w 7310482"/>
              <a:gd name="connsiteY1" fmla="*/ 1290783 h 2579135"/>
              <a:gd name="connsiteX2" fmla="*/ 7079223 w 7310482"/>
              <a:gd name="connsiteY2" fmla="*/ 2579135 h 2579135"/>
              <a:gd name="connsiteX3" fmla="*/ 0 w 7310482"/>
              <a:gd name="connsiteY3" fmla="*/ 0 h 2579135"/>
              <a:gd name="connsiteX0" fmla="*/ 0 w 7310482"/>
              <a:gd name="connsiteY0" fmla="*/ 0 h 2574188"/>
              <a:gd name="connsiteX1" fmla="*/ 7310482 w 7310482"/>
              <a:gd name="connsiteY1" fmla="*/ 1290783 h 2574188"/>
              <a:gd name="connsiteX2" fmla="*/ 7082892 w 7310482"/>
              <a:gd name="connsiteY2" fmla="*/ 2574188 h 2574188"/>
              <a:gd name="connsiteX3" fmla="*/ 0 w 7310482"/>
              <a:gd name="connsiteY3" fmla="*/ 0 h 257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0482" h="2574188">
                <a:moveTo>
                  <a:pt x="0" y="0"/>
                </a:moveTo>
                <a:lnTo>
                  <a:pt x="7310482" y="1290783"/>
                </a:lnTo>
                <a:lnTo>
                  <a:pt x="7082892" y="25741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A2"/>
              </a:gs>
              <a:gs pos="45000">
                <a:srgbClr val="00B0A2"/>
              </a:gs>
              <a:gs pos="87000">
                <a:srgbClr val="1F76C9"/>
              </a:gs>
              <a:gs pos="100000">
                <a:srgbClr val="1F76C9"/>
              </a:gs>
            </a:gsLst>
            <a:lin ang="19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8C28BE57-601C-A094-95EA-63ADC2E934A4}"/>
              </a:ext>
            </a:extLst>
          </p:cNvPr>
          <p:cNvSpPr/>
          <p:nvPr/>
        </p:nvSpPr>
        <p:spPr>
          <a:xfrm rot="21000000">
            <a:off x="254094" y="-1077470"/>
            <a:ext cx="12060869" cy="4455732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744318"/>
              <a:gd name="connsiteY0" fmla="*/ 0 h 3087391"/>
              <a:gd name="connsiteX1" fmla="*/ 4475808 w 6744318"/>
              <a:gd name="connsiteY1" fmla="*/ 799428 h 3087391"/>
              <a:gd name="connsiteX2" fmla="*/ 6744318 w 6744318"/>
              <a:gd name="connsiteY2" fmla="*/ 1195169 h 3087391"/>
              <a:gd name="connsiteX3" fmla="*/ 6399211 w 6744318"/>
              <a:gd name="connsiteY3" fmla="*/ 3087391 h 3087391"/>
              <a:gd name="connsiteX4" fmla="*/ 0 w 6744318"/>
              <a:gd name="connsiteY4" fmla="*/ 0 h 3087391"/>
              <a:gd name="connsiteX0" fmla="*/ 0 w 6744318"/>
              <a:gd name="connsiteY0" fmla="*/ 0 h 3087391"/>
              <a:gd name="connsiteX1" fmla="*/ 6744318 w 6744318"/>
              <a:gd name="connsiteY1" fmla="*/ 1195169 h 3087391"/>
              <a:gd name="connsiteX2" fmla="*/ 6399211 w 6744318"/>
              <a:gd name="connsiteY2" fmla="*/ 3087391 h 3087391"/>
              <a:gd name="connsiteX3" fmla="*/ 0 w 6744318"/>
              <a:gd name="connsiteY3" fmla="*/ 0 h 3087391"/>
              <a:gd name="connsiteX0" fmla="*/ 0 w 6744318"/>
              <a:gd name="connsiteY0" fmla="*/ 0 h 2401289"/>
              <a:gd name="connsiteX1" fmla="*/ 6744318 w 6744318"/>
              <a:gd name="connsiteY1" fmla="*/ 1195169 h 2401289"/>
              <a:gd name="connsiteX2" fmla="*/ 6520189 w 6744318"/>
              <a:gd name="connsiteY2" fmla="*/ 2401289 h 2401289"/>
              <a:gd name="connsiteX3" fmla="*/ 0 w 6744318"/>
              <a:gd name="connsiteY3" fmla="*/ 0 h 2401289"/>
              <a:gd name="connsiteX0" fmla="*/ 0 w 6746374"/>
              <a:gd name="connsiteY0" fmla="*/ 0 h 2389632"/>
              <a:gd name="connsiteX1" fmla="*/ 6746374 w 6746374"/>
              <a:gd name="connsiteY1" fmla="*/ 1183512 h 2389632"/>
              <a:gd name="connsiteX2" fmla="*/ 6522245 w 6746374"/>
              <a:gd name="connsiteY2" fmla="*/ 2389632 h 2389632"/>
              <a:gd name="connsiteX3" fmla="*/ 0 w 6746374"/>
              <a:gd name="connsiteY3" fmla="*/ 0 h 2389632"/>
              <a:gd name="connsiteX0" fmla="*/ 0 w 6759058"/>
              <a:gd name="connsiteY0" fmla="*/ 0 h 2385858"/>
              <a:gd name="connsiteX1" fmla="*/ 6759058 w 6759058"/>
              <a:gd name="connsiteY1" fmla="*/ 1179738 h 2385858"/>
              <a:gd name="connsiteX2" fmla="*/ 6534929 w 6759058"/>
              <a:gd name="connsiteY2" fmla="*/ 2385858 h 2385858"/>
              <a:gd name="connsiteX3" fmla="*/ 0 w 6759058"/>
              <a:gd name="connsiteY3" fmla="*/ 0 h 2385858"/>
              <a:gd name="connsiteX0" fmla="*/ 0 w 6759058"/>
              <a:gd name="connsiteY0" fmla="*/ 0 h 2377975"/>
              <a:gd name="connsiteX1" fmla="*/ 6759058 w 6759058"/>
              <a:gd name="connsiteY1" fmla="*/ 1179738 h 2377975"/>
              <a:gd name="connsiteX2" fmla="*/ 6524300 w 6759058"/>
              <a:gd name="connsiteY2" fmla="*/ 2377975 h 2377975"/>
              <a:gd name="connsiteX3" fmla="*/ 0 w 6759058"/>
              <a:gd name="connsiteY3" fmla="*/ 0 h 2377975"/>
              <a:gd name="connsiteX0" fmla="*/ 0 w 6829001"/>
              <a:gd name="connsiteY0" fmla="*/ 0 h 2377975"/>
              <a:gd name="connsiteX1" fmla="*/ 6829001 w 6829001"/>
              <a:gd name="connsiteY1" fmla="*/ 1192070 h 2377975"/>
              <a:gd name="connsiteX2" fmla="*/ 6524300 w 6829001"/>
              <a:gd name="connsiteY2" fmla="*/ 2377975 h 2377975"/>
              <a:gd name="connsiteX3" fmla="*/ 0 w 6829001"/>
              <a:gd name="connsiteY3" fmla="*/ 0 h 2377975"/>
              <a:gd name="connsiteX0" fmla="*/ 0 w 6587469"/>
              <a:gd name="connsiteY0" fmla="*/ 0 h 2377975"/>
              <a:gd name="connsiteX1" fmla="*/ 6587469 w 6587469"/>
              <a:gd name="connsiteY1" fmla="*/ 1215589 h 2377975"/>
              <a:gd name="connsiteX2" fmla="*/ 6524300 w 6587469"/>
              <a:gd name="connsiteY2" fmla="*/ 2377975 h 2377975"/>
              <a:gd name="connsiteX3" fmla="*/ 0 w 6587469"/>
              <a:gd name="connsiteY3" fmla="*/ 0 h 2377975"/>
              <a:gd name="connsiteX0" fmla="*/ 0 w 6735575"/>
              <a:gd name="connsiteY0" fmla="*/ 0 h 2377975"/>
              <a:gd name="connsiteX1" fmla="*/ 6735575 w 6735575"/>
              <a:gd name="connsiteY1" fmla="*/ 1193626 h 2377975"/>
              <a:gd name="connsiteX2" fmla="*/ 6524300 w 6735575"/>
              <a:gd name="connsiteY2" fmla="*/ 2377975 h 2377975"/>
              <a:gd name="connsiteX3" fmla="*/ 0 w 6735575"/>
              <a:gd name="connsiteY3" fmla="*/ 0 h 2377975"/>
              <a:gd name="connsiteX0" fmla="*/ 0 w 6735575"/>
              <a:gd name="connsiteY0" fmla="*/ 0 h 2376947"/>
              <a:gd name="connsiteX1" fmla="*/ 6735575 w 6735575"/>
              <a:gd name="connsiteY1" fmla="*/ 1193626 h 2376947"/>
              <a:gd name="connsiteX2" fmla="*/ 6518472 w 6735575"/>
              <a:gd name="connsiteY2" fmla="*/ 2376947 h 2376947"/>
              <a:gd name="connsiteX3" fmla="*/ 0 w 6735575"/>
              <a:gd name="connsiteY3" fmla="*/ 0 h 2376947"/>
              <a:gd name="connsiteX0" fmla="*/ 0 w 6735575"/>
              <a:gd name="connsiteY0" fmla="*/ 0 h 2380890"/>
              <a:gd name="connsiteX1" fmla="*/ 6735575 w 6735575"/>
              <a:gd name="connsiteY1" fmla="*/ 1193626 h 2380890"/>
              <a:gd name="connsiteX2" fmla="*/ 6523786 w 6735575"/>
              <a:gd name="connsiteY2" fmla="*/ 2380890 h 2380890"/>
              <a:gd name="connsiteX3" fmla="*/ 0 w 6735575"/>
              <a:gd name="connsiteY3" fmla="*/ 0 h 2380890"/>
              <a:gd name="connsiteX0" fmla="*/ 0 w 6735575"/>
              <a:gd name="connsiteY0" fmla="*/ 0 h 2377976"/>
              <a:gd name="connsiteX1" fmla="*/ 6735575 w 6735575"/>
              <a:gd name="connsiteY1" fmla="*/ 1193626 h 2377976"/>
              <a:gd name="connsiteX2" fmla="*/ 6524300 w 6735575"/>
              <a:gd name="connsiteY2" fmla="*/ 2377976 h 2377976"/>
              <a:gd name="connsiteX3" fmla="*/ 0 w 6735575"/>
              <a:gd name="connsiteY3" fmla="*/ 0 h 2377976"/>
              <a:gd name="connsiteX0" fmla="*/ 0 w 6744855"/>
              <a:gd name="connsiteY0" fmla="*/ 0 h 2383000"/>
              <a:gd name="connsiteX1" fmla="*/ 6744855 w 6744855"/>
              <a:gd name="connsiteY1" fmla="*/ 1198650 h 2383000"/>
              <a:gd name="connsiteX2" fmla="*/ 6533580 w 6744855"/>
              <a:gd name="connsiteY2" fmla="*/ 2383000 h 2383000"/>
              <a:gd name="connsiteX3" fmla="*/ 0 w 6744855"/>
              <a:gd name="connsiteY3" fmla="*/ 0 h 238300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7045867"/>
              <a:gd name="connsiteY0" fmla="*/ 0 h 2439005"/>
              <a:gd name="connsiteX1" fmla="*/ 7045867 w 7045867"/>
              <a:gd name="connsiteY1" fmla="*/ 1254655 h 2439005"/>
              <a:gd name="connsiteX2" fmla="*/ 6834592 w 7045867"/>
              <a:gd name="connsiteY2" fmla="*/ 2439005 h 2439005"/>
              <a:gd name="connsiteX3" fmla="*/ 0 w 7045867"/>
              <a:gd name="connsiteY3" fmla="*/ 0 h 2439005"/>
              <a:gd name="connsiteX0" fmla="*/ 0 w 7030730"/>
              <a:gd name="connsiteY0" fmla="*/ 0 h 2417387"/>
              <a:gd name="connsiteX1" fmla="*/ 7030730 w 7030730"/>
              <a:gd name="connsiteY1" fmla="*/ 1233037 h 2417387"/>
              <a:gd name="connsiteX2" fmla="*/ 6819455 w 7030730"/>
              <a:gd name="connsiteY2" fmla="*/ 2417387 h 2417387"/>
              <a:gd name="connsiteX3" fmla="*/ 0 w 7030730"/>
              <a:gd name="connsiteY3" fmla="*/ 0 h 2417387"/>
              <a:gd name="connsiteX0" fmla="*/ 0 w 7030730"/>
              <a:gd name="connsiteY0" fmla="*/ 0 h 2484771"/>
              <a:gd name="connsiteX1" fmla="*/ 7030730 w 7030730"/>
              <a:gd name="connsiteY1" fmla="*/ 1233037 h 2484771"/>
              <a:gd name="connsiteX2" fmla="*/ 6807572 w 7030730"/>
              <a:gd name="connsiteY2" fmla="*/ 2484771 h 2484771"/>
              <a:gd name="connsiteX3" fmla="*/ 0 w 7030730"/>
              <a:gd name="connsiteY3" fmla="*/ 0 h 2484771"/>
              <a:gd name="connsiteX0" fmla="*/ 0 w 7030730"/>
              <a:gd name="connsiteY0" fmla="*/ 0 h 3008285"/>
              <a:gd name="connsiteX1" fmla="*/ 7030730 w 7030730"/>
              <a:gd name="connsiteY1" fmla="*/ 1233037 h 3008285"/>
              <a:gd name="connsiteX2" fmla="*/ 6695506 w 7030730"/>
              <a:gd name="connsiteY2" fmla="*/ 3008285 h 3008285"/>
              <a:gd name="connsiteX3" fmla="*/ 0 w 7030730"/>
              <a:gd name="connsiteY3" fmla="*/ 0 h 3008285"/>
              <a:gd name="connsiteX0" fmla="*/ 0 w 9008696"/>
              <a:gd name="connsiteY0" fmla="*/ 0 h 3386687"/>
              <a:gd name="connsiteX1" fmla="*/ 9008696 w 9008696"/>
              <a:gd name="connsiteY1" fmla="*/ 1611439 h 3386687"/>
              <a:gd name="connsiteX2" fmla="*/ 8673472 w 9008696"/>
              <a:gd name="connsiteY2" fmla="*/ 3386687 h 3386687"/>
              <a:gd name="connsiteX3" fmla="*/ 0 w 9008696"/>
              <a:gd name="connsiteY3" fmla="*/ 0 h 3386687"/>
              <a:gd name="connsiteX0" fmla="*/ 0 w 8994604"/>
              <a:gd name="connsiteY0" fmla="*/ 0 h 3354569"/>
              <a:gd name="connsiteX1" fmla="*/ 8994604 w 8994604"/>
              <a:gd name="connsiteY1" fmla="*/ 1579321 h 3354569"/>
              <a:gd name="connsiteX2" fmla="*/ 8659380 w 8994604"/>
              <a:gd name="connsiteY2" fmla="*/ 3354569 h 3354569"/>
              <a:gd name="connsiteX3" fmla="*/ 0 w 8994604"/>
              <a:gd name="connsiteY3" fmla="*/ 0 h 3354569"/>
              <a:gd name="connsiteX0" fmla="*/ 0 w 8994604"/>
              <a:gd name="connsiteY0" fmla="*/ 0 h 3354569"/>
              <a:gd name="connsiteX1" fmla="*/ 8994604 w 8994604"/>
              <a:gd name="connsiteY1" fmla="*/ 1579321 h 3354569"/>
              <a:gd name="connsiteX2" fmla="*/ 8659380 w 8994604"/>
              <a:gd name="connsiteY2" fmla="*/ 3354569 h 3354569"/>
              <a:gd name="connsiteX3" fmla="*/ 1622172 w 8994604"/>
              <a:gd name="connsiteY3" fmla="*/ 621635 h 3354569"/>
              <a:gd name="connsiteX4" fmla="*/ 0 w 8994604"/>
              <a:gd name="connsiteY4" fmla="*/ 0 h 3354569"/>
              <a:gd name="connsiteX0" fmla="*/ 62220 w 9056824"/>
              <a:gd name="connsiteY0" fmla="*/ 0 h 3354569"/>
              <a:gd name="connsiteX1" fmla="*/ 9056824 w 9056824"/>
              <a:gd name="connsiteY1" fmla="*/ 1579321 h 3354569"/>
              <a:gd name="connsiteX2" fmla="*/ 8721600 w 9056824"/>
              <a:gd name="connsiteY2" fmla="*/ 3354569 h 3354569"/>
              <a:gd name="connsiteX3" fmla="*/ 0 w 9056824"/>
              <a:gd name="connsiteY3" fmla="*/ 146832 h 3354569"/>
              <a:gd name="connsiteX4" fmla="*/ 62220 w 9056824"/>
              <a:gd name="connsiteY4" fmla="*/ 0 h 3354569"/>
              <a:gd name="connsiteX0" fmla="*/ 40521 w 9056824"/>
              <a:gd name="connsiteY0" fmla="*/ 0 h 3358395"/>
              <a:gd name="connsiteX1" fmla="*/ 9056824 w 9056824"/>
              <a:gd name="connsiteY1" fmla="*/ 1583147 h 3358395"/>
              <a:gd name="connsiteX2" fmla="*/ 8721600 w 9056824"/>
              <a:gd name="connsiteY2" fmla="*/ 3358395 h 3358395"/>
              <a:gd name="connsiteX3" fmla="*/ 0 w 9056824"/>
              <a:gd name="connsiteY3" fmla="*/ 150658 h 3358395"/>
              <a:gd name="connsiteX4" fmla="*/ 40521 w 9056824"/>
              <a:gd name="connsiteY4" fmla="*/ 0 h 3358395"/>
              <a:gd name="connsiteX0" fmla="*/ 34775 w 9051078"/>
              <a:gd name="connsiteY0" fmla="*/ 0 h 3358395"/>
              <a:gd name="connsiteX1" fmla="*/ 9051078 w 9051078"/>
              <a:gd name="connsiteY1" fmla="*/ 1583147 h 3358395"/>
              <a:gd name="connsiteX2" fmla="*/ 8715854 w 9051078"/>
              <a:gd name="connsiteY2" fmla="*/ 3358395 h 3358395"/>
              <a:gd name="connsiteX3" fmla="*/ 0 w 9051078"/>
              <a:gd name="connsiteY3" fmla="*/ 165654 h 3358395"/>
              <a:gd name="connsiteX4" fmla="*/ 34775 w 9051078"/>
              <a:gd name="connsiteY4" fmla="*/ 0 h 3358395"/>
              <a:gd name="connsiteX0" fmla="*/ 29829 w 9051078"/>
              <a:gd name="connsiteY0" fmla="*/ 0 h 3362063"/>
              <a:gd name="connsiteX1" fmla="*/ 9051078 w 9051078"/>
              <a:gd name="connsiteY1" fmla="*/ 1586815 h 3362063"/>
              <a:gd name="connsiteX2" fmla="*/ 8715854 w 9051078"/>
              <a:gd name="connsiteY2" fmla="*/ 3362063 h 3362063"/>
              <a:gd name="connsiteX3" fmla="*/ 0 w 9051078"/>
              <a:gd name="connsiteY3" fmla="*/ 169322 h 3362063"/>
              <a:gd name="connsiteX4" fmla="*/ 29829 w 9051078"/>
              <a:gd name="connsiteY4" fmla="*/ 0 h 3362063"/>
              <a:gd name="connsiteX0" fmla="*/ 29829 w 9051078"/>
              <a:gd name="connsiteY0" fmla="*/ 0 h 3341799"/>
              <a:gd name="connsiteX1" fmla="*/ 9051078 w 9051078"/>
              <a:gd name="connsiteY1" fmla="*/ 1586815 h 3341799"/>
              <a:gd name="connsiteX2" fmla="*/ 8727818 w 9051078"/>
              <a:gd name="connsiteY2" fmla="*/ 3341799 h 3341799"/>
              <a:gd name="connsiteX3" fmla="*/ 0 w 9051078"/>
              <a:gd name="connsiteY3" fmla="*/ 169322 h 3341799"/>
              <a:gd name="connsiteX4" fmla="*/ 29829 w 9051078"/>
              <a:gd name="connsiteY4" fmla="*/ 0 h 3341799"/>
              <a:gd name="connsiteX0" fmla="*/ 29829 w 9045652"/>
              <a:gd name="connsiteY0" fmla="*/ 0 h 3341799"/>
              <a:gd name="connsiteX1" fmla="*/ 9045652 w 9045652"/>
              <a:gd name="connsiteY1" fmla="*/ 1585859 h 3341799"/>
              <a:gd name="connsiteX2" fmla="*/ 8727818 w 9045652"/>
              <a:gd name="connsiteY2" fmla="*/ 3341799 h 3341799"/>
              <a:gd name="connsiteX3" fmla="*/ 0 w 9045652"/>
              <a:gd name="connsiteY3" fmla="*/ 169322 h 3341799"/>
              <a:gd name="connsiteX4" fmla="*/ 29829 w 9045652"/>
              <a:gd name="connsiteY4" fmla="*/ 0 h 334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5652" h="3341799">
                <a:moveTo>
                  <a:pt x="29829" y="0"/>
                </a:moveTo>
                <a:lnTo>
                  <a:pt x="9045652" y="1585859"/>
                </a:lnTo>
                <a:lnTo>
                  <a:pt x="8727818" y="3341799"/>
                </a:lnTo>
                <a:lnTo>
                  <a:pt x="0" y="169322"/>
                </a:lnTo>
                <a:lnTo>
                  <a:pt x="29829" y="0"/>
                </a:lnTo>
                <a:close/>
              </a:path>
            </a:pathLst>
          </a:custGeom>
          <a:gradFill>
            <a:gsLst>
              <a:gs pos="0">
                <a:srgbClr val="491E88"/>
              </a:gs>
              <a:gs pos="17000">
                <a:srgbClr val="491E88"/>
              </a:gs>
              <a:gs pos="85000">
                <a:srgbClr val="00AAE0"/>
              </a:gs>
            </a:gsLst>
            <a:lin ang="14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A4F048C-E95A-E170-9CF8-D2FE8DD3ECEE}"/>
              </a:ext>
            </a:extLst>
          </p:cNvPr>
          <p:cNvSpPr/>
          <p:nvPr/>
        </p:nvSpPr>
        <p:spPr>
          <a:xfrm rot="21000000" flipH="1" flipV="1">
            <a:off x="-92378" y="4383742"/>
            <a:ext cx="9374307" cy="3313028"/>
          </a:xfrm>
          <a:custGeom>
            <a:avLst/>
            <a:gdLst>
              <a:gd name="connsiteX0" fmla="*/ 0 w 10515600"/>
              <a:gd name="connsiteY0" fmla="*/ 0 h 3017458"/>
              <a:gd name="connsiteX1" fmla="*/ 10515600 w 10515600"/>
              <a:gd name="connsiteY1" fmla="*/ 0 h 3017458"/>
              <a:gd name="connsiteX2" fmla="*/ 10515600 w 10515600"/>
              <a:gd name="connsiteY2" fmla="*/ 3017458 h 3017458"/>
              <a:gd name="connsiteX3" fmla="*/ 0 w 10515600"/>
              <a:gd name="connsiteY3" fmla="*/ 3017458 h 3017458"/>
              <a:gd name="connsiteX4" fmla="*/ 0 w 10515600"/>
              <a:gd name="connsiteY4" fmla="*/ 0 h 3017458"/>
              <a:gd name="connsiteX0" fmla="*/ 933998 w 10515600"/>
              <a:gd name="connsiteY0" fmla="*/ 0 h 3017897"/>
              <a:gd name="connsiteX1" fmla="*/ 10515600 w 10515600"/>
              <a:gd name="connsiteY1" fmla="*/ 439 h 3017897"/>
              <a:gd name="connsiteX2" fmla="*/ 10515600 w 10515600"/>
              <a:gd name="connsiteY2" fmla="*/ 3017897 h 3017897"/>
              <a:gd name="connsiteX3" fmla="*/ 0 w 10515600"/>
              <a:gd name="connsiteY3" fmla="*/ 3017897 h 3017897"/>
              <a:gd name="connsiteX4" fmla="*/ 933998 w 10515600"/>
              <a:gd name="connsiteY4" fmla="*/ 0 h 3017897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10515600 w 10515600"/>
              <a:gd name="connsiteY2" fmla="*/ 9596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10515600"/>
              <a:gd name="connsiteY0" fmla="*/ 9157 h 3027054"/>
              <a:gd name="connsiteX1" fmla="*/ 4721682 w 10515600"/>
              <a:gd name="connsiteY1" fmla="*/ 0 h 3027054"/>
              <a:gd name="connsiteX2" fmla="*/ 7925328 w 10515600"/>
              <a:gd name="connsiteY2" fmla="*/ 571953 h 3027054"/>
              <a:gd name="connsiteX3" fmla="*/ 10515600 w 10515600"/>
              <a:gd name="connsiteY3" fmla="*/ 3027054 h 3027054"/>
              <a:gd name="connsiteX4" fmla="*/ 0 w 10515600"/>
              <a:gd name="connsiteY4" fmla="*/ 3027054 h 3027054"/>
              <a:gd name="connsiteX5" fmla="*/ 933998 w 10515600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25328"/>
              <a:gd name="connsiteY0" fmla="*/ 9157 h 3027054"/>
              <a:gd name="connsiteX1" fmla="*/ 4721682 w 7925328"/>
              <a:gd name="connsiteY1" fmla="*/ 0 h 3027054"/>
              <a:gd name="connsiteX2" fmla="*/ 7925328 w 7925328"/>
              <a:gd name="connsiteY2" fmla="*/ 571953 h 3027054"/>
              <a:gd name="connsiteX3" fmla="*/ 7571176 w 7925328"/>
              <a:gd name="connsiteY3" fmla="*/ 2451257 h 3027054"/>
              <a:gd name="connsiteX4" fmla="*/ 0 w 7925328"/>
              <a:gd name="connsiteY4" fmla="*/ 3027054 h 3027054"/>
              <a:gd name="connsiteX5" fmla="*/ 933998 w 7925328"/>
              <a:gd name="connsiteY5" fmla="*/ 9157 h 3027054"/>
              <a:gd name="connsiteX0" fmla="*/ 933998 w 7916283"/>
              <a:gd name="connsiteY0" fmla="*/ 9157 h 3027054"/>
              <a:gd name="connsiteX1" fmla="*/ 4721682 w 7916283"/>
              <a:gd name="connsiteY1" fmla="*/ 0 h 3027054"/>
              <a:gd name="connsiteX2" fmla="*/ 7916283 w 7916283"/>
              <a:gd name="connsiteY2" fmla="*/ 559035 h 3027054"/>
              <a:gd name="connsiteX3" fmla="*/ 7571176 w 7916283"/>
              <a:gd name="connsiteY3" fmla="*/ 2451257 h 3027054"/>
              <a:gd name="connsiteX4" fmla="*/ 0 w 7916283"/>
              <a:gd name="connsiteY4" fmla="*/ 3027054 h 3027054"/>
              <a:gd name="connsiteX5" fmla="*/ 933998 w 7916283"/>
              <a:gd name="connsiteY5" fmla="*/ 9157 h 3027054"/>
              <a:gd name="connsiteX0" fmla="*/ 0 w 6982285"/>
              <a:gd name="connsiteY0" fmla="*/ 9157 h 2451257"/>
              <a:gd name="connsiteX1" fmla="*/ 3787684 w 6982285"/>
              <a:gd name="connsiteY1" fmla="*/ 0 h 2451257"/>
              <a:gd name="connsiteX2" fmla="*/ 6982285 w 6982285"/>
              <a:gd name="connsiteY2" fmla="*/ 559035 h 2451257"/>
              <a:gd name="connsiteX3" fmla="*/ 6637178 w 6982285"/>
              <a:gd name="connsiteY3" fmla="*/ 2451257 h 2451257"/>
              <a:gd name="connsiteX4" fmla="*/ 0 w 6982285"/>
              <a:gd name="connsiteY4" fmla="*/ 9157 h 2451257"/>
              <a:gd name="connsiteX0" fmla="*/ 0 w 6560914"/>
              <a:gd name="connsiteY0" fmla="*/ 162591 h 2451257"/>
              <a:gd name="connsiteX1" fmla="*/ 3366313 w 6560914"/>
              <a:gd name="connsiteY1" fmla="*/ 0 h 2451257"/>
              <a:gd name="connsiteX2" fmla="*/ 6560914 w 6560914"/>
              <a:gd name="connsiteY2" fmla="*/ 559035 h 2451257"/>
              <a:gd name="connsiteX3" fmla="*/ 6215807 w 6560914"/>
              <a:gd name="connsiteY3" fmla="*/ 2451257 h 2451257"/>
              <a:gd name="connsiteX4" fmla="*/ 0 w 6560914"/>
              <a:gd name="connsiteY4" fmla="*/ 162591 h 2451257"/>
              <a:gd name="connsiteX0" fmla="*/ 0 w 6560914"/>
              <a:gd name="connsiteY0" fmla="*/ 0 h 2288666"/>
              <a:gd name="connsiteX1" fmla="*/ 4292404 w 6560914"/>
              <a:gd name="connsiteY1" fmla="*/ 703 h 2288666"/>
              <a:gd name="connsiteX2" fmla="*/ 6560914 w 6560914"/>
              <a:gd name="connsiteY2" fmla="*/ 396444 h 2288666"/>
              <a:gd name="connsiteX3" fmla="*/ 6215807 w 6560914"/>
              <a:gd name="connsiteY3" fmla="*/ 2288666 h 2288666"/>
              <a:gd name="connsiteX4" fmla="*/ 0 w 6560914"/>
              <a:gd name="connsiteY4" fmla="*/ 0 h 2288666"/>
              <a:gd name="connsiteX0" fmla="*/ 0 w 6744318"/>
              <a:gd name="connsiteY0" fmla="*/ 0 h 3087391"/>
              <a:gd name="connsiteX1" fmla="*/ 4475808 w 6744318"/>
              <a:gd name="connsiteY1" fmla="*/ 799428 h 3087391"/>
              <a:gd name="connsiteX2" fmla="*/ 6744318 w 6744318"/>
              <a:gd name="connsiteY2" fmla="*/ 1195169 h 3087391"/>
              <a:gd name="connsiteX3" fmla="*/ 6399211 w 6744318"/>
              <a:gd name="connsiteY3" fmla="*/ 3087391 h 3087391"/>
              <a:gd name="connsiteX4" fmla="*/ 0 w 6744318"/>
              <a:gd name="connsiteY4" fmla="*/ 0 h 3087391"/>
              <a:gd name="connsiteX0" fmla="*/ 0 w 6744318"/>
              <a:gd name="connsiteY0" fmla="*/ 0 h 3087391"/>
              <a:gd name="connsiteX1" fmla="*/ 6744318 w 6744318"/>
              <a:gd name="connsiteY1" fmla="*/ 1195169 h 3087391"/>
              <a:gd name="connsiteX2" fmla="*/ 6399211 w 6744318"/>
              <a:gd name="connsiteY2" fmla="*/ 3087391 h 3087391"/>
              <a:gd name="connsiteX3" fmla="*/ 0 w 6744318"/>
              <a:gd name="connsiteY3" fmla="*/ 0 h 3087391"/>
              <a:gd name="connsiteX0" fmla="*/ 0 w 6744318"/>
              <a:gd name="connsiteY0" fmla="*/ 0 h 2401289"/>
              <a:gd name="connsiteX1" fmla="*/ 6744318 w 6744318"/>
              <a:gd name="connsiteY1" fmla="*/ 1195169 h 2401289"/>
              <a:gd name="connsiteX2" fmla="*/ 6520189 w 6744318"/>
              <a:gd name="connsiteY2" fmla="*/ 2401289 h 2401289"/>
              <a:gd name="connsiteX3" fmla="*/ 0 w 6744318"/>
              <a:gd name="connsiteY3" fmla="*/ 0 h 2401289"/>
              <a:gd name="connsiteX0" fmla="*/ 0 w 6746374"/>
              <a:gd name="connsiteY0" fmla="*/ 0 h 2389632"/>
              <a:gd name="connsiteX1" fmla="*/ 6746374 w 6746374"/>
              <a:gd name="connsiteY1" fmla="*/ 1183512 h 2389632"/>
              <a:gd name="connsiteX2" fmla="*/ 6522245 w 6746374"/>
              <a:gd name="connsiteY2" fmla="*/ 2389632 h 2389632"/>
              <a:gd name="connsiteX3" fmla="*/ 0 w 6746374"/>
              <a:gd name="connsiteY3" fmla="*/ 0 h 2389632"/>
              <a:gd name="connsiteX0" fmla="*/ 0 w 6759058"/>
              <a:gd name="connsiteY0" fmla="*/ 0 h 2385858"/>
              <a:gd name="connsiteX1" fmla="*/ 6759058 w 6759058"/>
              <a:gd name="connsiteY1" fmla="*/ 1179738 h 2385858"/>
              <a:gd name="connsiteX2" fmla="*/ 6534929 w 6759058"/>
              <a:gd name="connsiteY2" fmla="*/ 2385858 h 2385858"/>
              <a:gd name="connsiteX3" fmla="*/ 0 w 6759058"/>
              <a:gd name="connsiteY3" fmla="*/ 0 h 2385858"/>
              <a:gd name="connsiteX0" fmla="*/ 0 w 6759058"/>
              <a:gd name="connsiteY0" fmla="*/ 0 h 2377975"/>
              <a:gd name="connsiteX1" fmla="*/ 6759058 w 6759058"/>
              <a:gd name="connsiteY1" fmla="*/ 1179738 h 2377975"/>
              <a:gd name="connsiteX2" fmla="*/ 6524300 w 6759058"/>
              <a:gd name="connsiteY2" fmla="*/ 2377975 h 2377975"/>
              <a:gd name="connsiteX3" fmla="*/ 0 w 6759058"/>
              <a:gd name="connsiteY3" fmla="*/ 0 h 2377975"/>
              <a:gd name="connsiteX0" fmla="*/ 0 w 6829001"/>
              <a:gd name="connsiteY0" fmla="*/ 0 h 2377975"/>
              <a:gd name="connsiteX1" fmla="*/ 6829001 w 6829001"/>
              <a:gd name="connsiteY1" fmla="*/ 1192070 h 2377975"/>
              <a:gd name="connsiteX2" fmla="*/ 6524300 w 6829001"/>
              <a:gd name="connsiteY2" fmla="*/ 2377975 h 2377975"/>
              <a:gd name="connsiteX3" fmla="*/ 0 w 6829001"/>
              <a:gd name="connsiteY3" fmla="*/ 0 h 2377975"/>
              <a:gd name="connsiteX0" fmla="*/ 0 w 6587469"/>
              <a:gd name="connsiteY0" fmla="*/ 0 h 2377975"/>
              <a:gd name="connsiteX1" fmla="*/ 6587469 w 6587469"/>
              <a:gd name="connsiteY1" fmla="*/ 1215589 h 2377975"/>
              <a:gd name="connsiteX2" fmla="*/ 6524300 w 6587469"/>
              <a:gd name="connsiteY2" fmla="*/ 2377975 h 2377975"/>
              <a:gd name="connsiteX3" fmla="*/ 0 w 6587469"/>
              <a:gd name="connsiteY3" fmla="*/ 0 h 2377975"/>
              <a:gd name="connsiteX0" fmla="*/ 0 w 6735575"/>
              <a:gd name="connsiteY0" fmla="*/ 0 h 2377975"/>
              <a:gd name="connsiteX1" fmla="*/ 6735575 w 6735575"/>
              <a:gd name="connsiteY1" fmla="*/ 1193626 h 2377975"/>
              <a:gd name="connsiteX2" fmla="*/ 6524300 w 6735575"/>
              <a:gd name="connsiteY2" fmla="*/ 2377975 h 2377975"/>
              <a:gd name="connsiteX3" fmla="*/ 0 w 6735575"/>
              <a:gd name="connsiteY3" fmla="*/ 0 h 2377975"/>
              <a:gd name="connsiteX0" fmla="*/ 0 w 6735575"/>
              <a:gd name="connsiteY0" fmla="*/ 0 h 2376947"/>
              <a:gd name="connsiteX1" fmla="*/ 6735575 w 6735575"/>
              <a:gd name="connsiteY1" fmla="*/ 1193626 h 2376947"/>
              <a:gd name="connsiteX2" fmla="*/ 6518472 w 6735575"/>
              <a:gd name="connsiteY2" fmla="*/ 2376947 h 2376947"/>
              <a:gd name="connsiteX3" fmla="*/ 0 w 6735575"/>
              <a:gd name="connsiteY3" fmla="*/ 0 h 2376947"/>
              <a:gd name="connsiteX0" fmla="*/ 0 w 6735575"/>
              <a:gd name="connsiteY0" fmla="*/ 0 h 2380890"/>
              <a:gd name="connsiteX1" fmla="*/ 6735575 w 6735575"/>
              <a:gd name="connsiteY1" fmla="*/ 1193626 h 2380890"/>
              <a:gd name="connsiteX2" fmla="*/ 6523786 w 6735575"/>
              <a:gd name="connsiteY2" fmla="*/ 2380890 h 2380890"/>
              <a:gd name="connsiteX3" fmla="*/ 0 w 6735575"/>
              <a:gd name="connsiteY3" fmla="*/ 0 h 2380890"/>
              <a:gd name="connsiteX0" fmla="*/ 0 w 6735575"/>
              <a:gd name="connsiteY0" fmla="*/ 0 h 2377976"/>
              <a:gd name="connsiteX1" fmla="*/ 6735575 w 6735575"/>
              <a:gd name="connsiteY1" fmla="*/ 1193626 h 2377976"/>
              <a:gd name="connsiteX2" fmla="*/ 6524300 w 6735575"/>
              <a:gd name="connsiteY2" fmla="*/ 2377976 h 2377976"/>
              <a:gd name="connsiteX3" fmla="*/ 0 w 6735575"/>
              <a:gd name="connsiteY3" fmla="*/ 0 h 2377976"/>
              <a:gd name="connsiteX0" fmla="*/ 0 w 6744855"/>
              <a:gd name="connsiteY0" fmla="*/ 0 h 2383000"/>
              <a:gd name="connsiteX1" fmla="*/ 6744855 w 6744855"/>
              <a:gd name="connsiteY1" fmla="*/ 1198650 h 2383000"/>
              <a:gd name="connsiteX2" fmla="*/ 6533580 w 6744855"/>
              <a:gd name="connsiteY2" fmla="*/ 2383000 h 2383000"/>
              <a:gd name="connsiteX3" fmla="*/ 0 w 6744855"/>
              <a:gd name="connsiteY3" fmla="*/ 0 h 238300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6765155"/>
              <a:gd name="connsiteY0" fmla="*/ 0 h 2383190"/>
              <a:gd name="connsiteX1" fmla="*/ 6765155 w 6765155"/>
              <a:gd name="connsiteY1" fmla="*/ 1198840 h 2383190"/>
              <a:gd name="connsiteX2" fmla="*/ 6553880 w 6765155"/>
              <a:gd name="connsiteY2" fmla="*/ 2383190 h 2383190"/>
              <a:gd name="connsiteX3" fmla="*/ 0 w 6765155"/>
              <a:gd name="connsiteY3" fmla="*/ 0 h 2383190"/>
              <a:gd name="connsiteX0" fmla="*/ 0 w 7045867"/>
              <a:gd name="connsiteY0" fmla="*/ 0 h 2439005"/>
              <a:gd name="connsiteX1" fmla="*/ 7045867 w 7045867"/>
              <a:gd name="connsiteY1" fmla="*/ 1254655 h 2439005"/>
              <a:gd name="connsiteX2" fmla="*/ 6834592 w 7045867"/>
              <a:gd name="connsiteY2" fmla="*/ 2439005 h 2439005"/>
              <a:gd name="connsiteX3" fmla="*/ 0 w 7045867"/>
              <a:gd name="connsiteY3" fmla="*/ 0 h 2439005"/>
              <a:gd name="connsiteX0" fmla="*/ 0 w 7030730"/>
              <a:gd name="connsiteY0" fmla="*/ 0 h 2417387"/>
              <a:gd name="connsiteX1" fmla="*/ 7030730 w 7030730"/>
              <a:gd name="connsiteY1" fmla="*/ 1233037 h 2417387"/>
              <a:gd name="connsiteX2" fmla="*/ 6819455 w 7030730"/>
              <a:gd name="connsiteY2" fmla="*/ 2417387 h 2417387"/>
              <a:gd name="connsiteX3" fmla="*/ 0 w 7030730"/>
              <a:gd name="connsiteY3" fmla="*/ 0 h 2417387"/>
              <a:gd name="connsiteX0" fmla="*/ 0 w 7030730"/>
              <a:gd name="connsiteY0" fmla="*/ 0 h 2484771"/>
              <a:gd name="connsiteX1" fmla="*/ 7030730 w 7030730"/>
              <a:gd name="connsiteY1" fmla="*/ 1233037 h 2484771"/>
              <a:gd name="connsiteX2" fmla="*/ 6807572 w 7030730"/>
              <a:gd name="connsiteY2" fmla="*/ 2484771 h 2484771"/>
              <a:gd name="connsiteX3" fmla="*/ 0 w 7030730"/>
              <a:gd name="connsiteY3" fmla="*/ 0 h 248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30730" h="2484771">
                <a:moveTo>
                  <a:pt x="0" y="0"/>
                </a:moveTo>
                <a:lnTo>
                  <a:pt x="7030730" y="1233037"/>
                </a:lnTo>
                <a:lnTo>
                  <a:pt x="6807572" y="248477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91E88"/>
              </a:gs>
              <a:gs pos="17000">
                <a:srgbClr val="491E88"/>
              </a:gs>
              <a:gs pos="85000">
                <a:srgbClr val="00AAE0"/>
              </a:gs>
            </a:gsLst>
            <a:lin ang="14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87277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gradient - w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C22DD7-ED3A-B4BB-7896-A63E7395EA30}"/>
              </a:ext>
            </a:extLst>
          </p:cNvPr>
          <p:cNvSpPr/>
          <p:nvPr/>
        </p:nvSpPr>
        <p:spPr>
          <a:xfrm>
            <a:off x="0" y="6527800"/>
            <a:ext cx="3207027" cy="3299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5D4F5-BFDA-FBDE-12A9-7173E2735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26951"/>
          <a:stretch/>
        </p:blipFill>
        <p:spPr>
          <a:xfrm>
            <a:off x="0" y="0"/>
            <a:ext cx="122046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3388D7-CB8E-C64A-D508-AE3664C8F3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4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52249"/>
          <a:stretch/>
        </p:blipFill>
        <p:spPr>
          <a:xfrm flipH="1">
            <a:off x="2478" y="637962"/>
            <a:ext cx="12191999" cy="32747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0E398C-6952-806B-5BDC-BABB4A317D53}"/>
              </a:ext>
            </a:extLst>
          </p:cNvPr>
          <p:cNvSpPr/>
          <p:nvPr/>
        </p:nvSpPr>
        <p:spPr>
          <a:xfrm>
            <a:off x="-4896" y="0"/>
            <a:ext cx="12194419" cy="1219200"/>
          </a:xfrm>
          <a:prstGeom prst="rect">
            <a:avLst/>
          </a:prstGeom>
          <a:gradFill>
            <a:gsLst>
              <a:gs pos="100000">
                <a:schemeClr val="accent1"/>
              </a:gs>
              <a:gs pos="2000">
                <a:schemeClr val="accent4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995BCF9-D84F-6E53-AF19-93143251C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1719"/>
            <a:ext cx="11277600" cy="4876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1CBCD46-CF8A-5609-6D10-845873BFF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0920"/>
            <a:ext cx="11277600" cy="5003673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243834" indent="-231642">
              <a:spcAft>
                <a:spcPts val="400"/>
              </a:spcAft>
              <a:buClrTx/>
              <a:buSzPct val="80000"/>
              <a:buFont typeface="Wingdings" panose="05000000000000000000" pitchFamily="2" charset="2"/>
              <a:buChar char="§"/>
              <a:defRPr sz="1867">
                <a:solidFill>
                  <a:schemeClr val="tx1"/>
                </a:solidFill>
              </a:defRPr>
            </a:lvl1pPr>
            <a:lvl2pPr marL="487668" indent="-231642">
              <a:spcAft>
                <a:spcPts val="400"/>
              </a:spcAft>
              <a:buClrTx/>
              <a:buSzPct val="80000"/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  <a:lvl3pPr marL="731502" indent="-231642">
              <a:spcAft>
                <a:spcPts val="400"/>
              </a:spcAft>
              <a:buClrTx/>
              <a:buSzPct val="80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975336" indent="-231642">
              <a:spcAft>
                <a:spcPts val="400"/>
              </a:spcAft>
              <a:buClrTx/>
              <a:buSzPct val="80000"/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4pPr>
            <a:lvl5pPr marL="1219170" indent="-231642">
              <a:spcAft>
                <a:spcPts val="400"/>
              </a:spcAft>
              <a:buClrTx/>
              <a:buSzPct val="80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4445A25-25FF-DF8C-0FD0-7A3E5916341D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933" y="6575086"/>
            <a:ext cx="730155" cy="186213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12816AC-AA5A-F72A-7550-7DF048D2D7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694944"/>
            <a:ext cx="11277600" cy="484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37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30791B-CEA9-0930-BF86-D6865E82DDD4}"/>
              </a:ext>
            </a:extLst>
          </p:cNvPr>
          <p:cNvSpPr/>
          <p:nvPr/>
        </p:nvSpPr>
        <p:spPr>
          <a:xfrm>
            <a:off x="0" y="6527800"/>
            <a:ext cx="12192000" cy="33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pic>
        <p:nvPicPr>
          <p:cNvPr id="6" name="Picture 5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8174F9CE-59A4-9D8B-71E6-BE6ADAD5B6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2" t="14183" r="-202" b="35817"/>
          <a:stretch/>
        </p:blipFill>
        <p:spPr>
          <a:xfrm flipV="1">
            <a:off x="-8148" y="3429000"/>
            <a:ext cx="12192000" cy="3429000"/>
          </a:xfrm>
          <a:prstGeom prst="rect">
            <a:avLst/>
          </a:prstGeom>
        </p:spPr>
      </p:pic>
      <p:pic>
        <p:nvPicPr>
          <p:cNvPr id="2" name="Picture 1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ED6AE798-F1C9-B7FF-16C1-131FA5108B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/>
        </p:blipFill>
        <p:spPr>
          <a:xfrm>
            <a:off x="-8148" y="0"/>
            <a:ext cx="12192000" cy="3429000"/>
          </a:xfrm>
          <a:prstGeom prst="rect">
            <a:avLst/>
          </a:prstGeom>
        </p:spPr>
      </p:pic>
      <p:sp>
        <p:nvSpPr>
          <p:cNvPr id="7" name="med blue to teal">
            <a:extLst>
              <a:ext uri="{FF2B5EF4-FFF2-40B4-BE49-F238E27FC236}">
                <a16:creationId xmlns:a16="http://schemas.microsoft.com/office/drawing/2014/main" id="{0543089F-538A-7897-0668-2892B159595C}"/>
              </a:ext>
            </a:extLst>
          </p:cNvPr>
          <p:cNvSpPr/>
          <p:nvPr/>
        </p:nvSpPr>
        <p:spPr>
          <a:xfrm rot="21000000" flipH="1">
            <a:off x="-538871" y="795738"/>
            <a:ext cx="13211395" cy="4952817"/>
          </a:xfrm>
          <a:custGeom>
            <a:avLst/>
            <a:gdLst>
              <a:gd name="connsiteX0" fmla="*/ 0 w 12457967"/>
              <a:gd name="connsiteY0" fmla="*/ 0 h 3718435"/>
              <a:gd name="connsiteX1" fmla="*/ 12457967 w 12457967"/>
              <a:gd name="connsiteY1" fmla="*/ 0 h 3718435"/>
              <a:gd name="connsiteX2" fmla="*/ 12457967 w 12457967"/>
              <a:gd name="connsiteY2" fmla="*/ 3718435 h 3718435"/>
              <a:gd name="connsiteX3" fmla="*/ 0 w 12457967"/>
              <a:gd name="connsiteY3" fmla="*/ 3718435 h 3718435"/>
              <a:gd name="connsiteX4" fmla="*/ 0 w 12457967"/>
              <a:gd name="connsiteY4" fmla="*/ 0 h 3718435"/>
              <a:gd name="connsiteX0" fmla="*/ 0 w 12457967"/>
              <a:gd name="connsiteY0" fmla="*/ 3302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0 w 12457967"/>
              <a:gd name="connsiteY5" fmla="*/ 3302 h 3721737"/>
              <a:gd name="connsiteX0" fmla="*/ 494795 w 12457967"/>
              <a:gd name="connsiteY0" fmla="*/ 242666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494795 w 12457967"/>
              <a:gd name="connsiteY5" fmla="*/ 242666 h 3721737"/>
              <a:gd name="connsiteX0" fmla="*/ 494795 w 12457967"/>
              <a:gd name="connsiteY0" fmla="*/ 239364 h 3718435"/>
              <a:gd name="connsiteX1" fmla="*/ 1819943 w 12457967"/>
              <a:gd name="connsiteY1" fmla="*/ 4950 h 3718435"/>
              <a:gd name="connsiteX2" fmla="*/ 12457967 w 12457967"/>
              <a:gd name="connsiteY2" fmla="*/ 0 h 3718435"/>
              <a:gd name="connsiteX3" fmla="*/ 12457967 w 12457967"/>
              <a:gd name="connsiteY3" fmla="*/ 3718435 h 3718435"/>
              <a:gd name="connsiteX4" fmla="*/ 0 w 12457967"/>
              <a:gd name="connsiteY4" fmla="*/ 3718435 h 3718435"/>
              <a:gd name="connsiteX5" fmla="*/ 494795 w 12457967"/>
              <a:gd name="connsiteY5" fmla="*/ 239364 h 3718435"/>
              <a:gd name="connsiteX0" fmla="*/ 0 w 11963172"/>
              <a:gd name="connsiteY0" fmla="*/ 239364 h 3718435"/>
              <a:gd name="connsiteX1" fmla="*/ 1325148 w 11963172"/>
              <a:gd name="connsiteY1" fmla="*/ 4950 h 3718435"/>
              <a:gd name="connsiteX2" fmla="*/ 11963172 w 11963172"/>
              <a:gd name="connsiteY2" fmla="*/ 0 h 3718435"/>
              <a:gd name="connsiteX3" fmla="*/ 11963172 w 11963172"/>
              <a:gd name="connsiteY3" fmla="*/ 3718435 h 3718435"/>
              <a:gd name="connsiteX4" fmla="*/ 613892 w 11963172"/>
              <a:gd name="connsiteY4" fmla="*/ 3716382 h 3718435"/>
              <a:gd name="connsiteX5" fmla="*/ 0 w 11963172"/>
              <a:gd name="connsiteY5" fmla="*/ 239364 h 3718435"/>
              <a:gd name="connsiteX0" fmla="*/ 0 w 11963172"/>
              <a:gd name="connsiteY0" fmla="*/ 242439 h 3721510"/>
              <a:gd name="connsiteX1" fmla="*/ 1325148 w 11963172"/>
              <a:gd name="connsiteY1" fmla="*/ 8025 h 3721510"/>
              <a:gd name="connsiteX2" fmla="*/ 9250189 w 11963172"/>
              <a:gd name="connsiteY2" fmla="*/ 0 h 3721510"/>
              <a:gd name="connsiteX3" fmla="*/ 11963172 w 11963172"/>
              <a:gd name="connsiteY3" fmla="*/ 3721510 h 3721510"/>
              <a:gd name="connsiteX4" fmla="*/ 613892 w 11963172"/>
              <a:gd name="connsiteY4" fmla="*/ 3719457 h 3721510"/>
              <a:gd name="connsiteX5" fmla="*/ 0 w 11963172"/>
              <a:gd name="connsiteY5" fmla="*/ 242439 h 3721510"/>
              <a:gd name="connsiteX0" fmla="*/ 0 w 9900294"/>
              <a:gd name="connsiteY0" fmla="*/ 242439 h 3724165"/>
              <a:gd name="connsiteX1" fmla="*/ 1325148 w 9900294"/>
              <a:gd name="connsiteY1" fmla="*/ 8025 h 3724165"/>
              <a:gd name="connsiteX2" fmla="*/ 9250189 w 9900294"/>
              <a:gd name="connsiteY2" fmla="*/ 0 h 3724165"/>
              <a:gd name="connsiteX3" fmla="*/ 9900294 w 9900294"/>
              <a:gd name="connsiteY3" fmla="*/ 3724165 h 3724165"/>
              <a:gd name="connsiteX4" fmla="*/ 613892 w 9900294"/>
              <a:gd name="connsiteY4" fmla="*/ 3719457 h 3724165"/>
              <a:gd name="connsiteX5" fmla="*/ 0 w 9900294"/>
              <a:gd name="connsiteY5" fmla="*/ 242439 h 3724165"/>
              <a:gd name="connsiteX0" fmla="*/ 0 w 9900294"/>
              <a:gd name="connsiteY0" fmla="*/ 240233 h 3721959"/>
              <a:gd name="connsiteX1" fmla="*/ 1325148 w 9900294"/>
              <a:gd name="connsiteY1" fmla="*/ 5819 h 3721959"/>
              <a:gd name="connsiteX2" fmla="*/ 9237682 w 9900294"/>
              <a:gd name="connsiteY2" fmla="*/ 0 h 3721959"/>
              <a:gd name="connsiteX3" fmla="*/ 9900294 w 9900294"/>
              <a:gd name="connsiteY3" fmla="*/ 3721959 h 3721959"/>
              <a:gd name="connsiteX4" fmla="*/ 613892 w 9900294"/>
              <a:gd name="connsiteY4" fmla="*/ 3717251 h 3721959"/>
              <a:gd name="connsiteX5" fmla="*/ 0 w 9900294"/>
              <a:gd name="connsiteY5" fmla="*/ 240233 h 3721959"/>
              <a:gd name="connsiteX0" fmla="*/ 0 w 9900294"/>
              <a:gd name="connsiteY0" fmla="*/ 238101 h 3719827"/>
              <a:gd name="connsiteX1" fmla="*/ 1325148 w 9900294"/>
              <a:gd name="connsiteY1" fmla="*/ 3687 h 3719827"/>
              <a:gd name="connsiteX2" fmla="*/ 9252056 w 9900294"/>
              <a:gd name="connsiteY2" fmla="*/ 0 h 3719827"/>
              <a:gd name="connsiteX3" fmla="*/ 9900294 w 9900294"/>
              <a:gd name="connsiteY3" fmla="*/ 3719827 h 3719827"/>
              <a:gd name="connsiteX4" fmla="*/ 613892 w 9900294"/>
              <a:gd name="connsiteY4" fmla="*/ 3715119 h 3719827"/>
              <a:gd name="connsiteX5" fmla="*/ 0 w 9900294"/>
              <a:gd name="connsiteY5" fmla="*/ 238101 h 3719827"/>
              <a:gd name="connsiteX0" fmla="*/ 0 w 9908546"/>
              <a:gd name="connsiteY0" fmla="*/ 238101 h 3715119"/>
              <a:gd name="connsiteX1" fmla="*/ 1325148 w 9908546"/>
              <a:gd name="connsiteY1" fmla="*/ 3687 h 3715119"/>
              <a:gd name="connsiteX2" fmla="*/ 9252056 w 9908546"/>
              <a:gd name="connsiteY2" fmla="*/ 0 h 3715119"/>
              <a:gd name="connsiteX3" fmla="*/ 9908546 w 9908546"/>
              <a:gd name="connsiteY3" fmla="*/ 3713706 h 3715119"/>
              <a:gd name="connsiteX4" fmla="*/ 613892 w 9908546"/>
              <a:gd name="connsiteY4" fmla="*/ 3715119 h 3715119"/>
              <a:gd name="connsiteX5" fmla="*/ 0 w 9908546"/>
              <a:gd name="connsiteY5" fmla="*/ 238101 h 3715119"/>
              <a:gd name="connsiteX0" fmla="*/ 0 w 9908546"/>
              <a:gd name="connsiteY0" fmla="*/ 238101 h 3714613"/>
              <a:gd name="connsiteX1" fmla="*/ 1325148 w 9908546"/>
              <a:gd name="connsiteY1" fmla="*/ 3687 h 3714613"/>
              <a:gd name="connsiteX2" fmla="*/ 9252056 w 9908546"/>
              <a:gd name="connsiteY2" fmla="*/ 0 h 3714613"/>
              <a:gd name="connsiteX3" fmla="*/ 9908546 w 9908546"/>
              <a:gd name="connsiteY3" fmla="*/ 3713706 h 3714613"/>
              <a:gd name="connsiteX4" fmla="*/ 616760 w 9908546"/>
              <a:gd name="connsiteY4" fmla="*/ 3714613 h 3714613"/>
              <a:gd name="connsiteX5" fmla="*/ 0 w 9908546"/>
              <a:gd name="connsiteY5" fmla="*/ 238101 h 37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8546" h="3714613">
                <a:moveTo>
                  <a:pt x="0" y="238101"/>
                </a:moveTo>
                <a:lnTo>
                  <a:pt x="1325148" y="3687"/>
                </a:lnTo>
                <a:lnTo>
                  <a:pt x="9252056" y="0"/>
                </a:lnTo>
                <a:lnTo>
                  <a:pt x="9908546" y="3713706"/>
                </a:lnTo>
                <a:lnTo>
                  <a:pt x="616760" y="3714613"/>
                </a:lnTo>
                <a:lnTo>
                  <a:pt x="0" y="238101"/>
                </a:lnTo>
                <a:close/>
              </a:path>
            </a:pathLst>
          </a:custGeom>
          <a:gradFill>
            <a:gsLst>
              <a:gs pos="100000">
                <a:schemeClr val="accent3"/>
              </a:gs>
              <a:gs pos="78000">
                <a:schemeClr val="accent3"/>
              </a:gs>
              <a:gs pos="17000">
                <a:srgbClr val="00B0A2"/>
              </a:gs>
            </a:gsLst>
            <a:lin ang="186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8" name="light blue to purple">
            <a:extLst>
              <a:ext uri="{FF2B5EF4-FFF2-40B4-BE49-F238E27FC236}">
                <a16:creationId xmlns:a16="http://schemas.microsoft.com/office/drawing/2014/main" id="{ABE4C3D6-50A2-8CB2-0B9E-C6D2446DC0A8}"/>
              </a:ext>
            </a:extLst>
          </p:cNvPr>
          <p:cNvSpPr/>
          <p:nvPr/>
        </p:nvSpPr>
        <p:spPr>
          <a:xfrm rot="600000">
            <a:off x="-483758" y="795738"/>
            <a:ext cx="13211395" cy="4952817"/>
          </a:xfrm>
          <a:custGeom>
            <a:avLst/>
            <a:gdLst>
              <a:gd name="connsiteX0" fmla="*/ 0 w 12457967"/>
              <a:gd name="connsiteY0" fmla="*/ 0 h 3718435"/>
              <a:gd name="connsiteX1" fmla="*/ 12457967 w 12457967"/>
              <a:gd name="connsiteY1" fmla="*/ 0 h 3718435"/>
              <a:gd name="connsiteX2" fmla="*/ 12457967 w 12457967"/>
              <a:gd name="connsiteY2" fmla="*/ 3718435 h 3718435"/>
              <a:gd name="connsiteX3" fmla="*/ 0 w 12457967"/>
              <a:gd name="connsiteY3" fmla="*/ 3718435 h 3718435"/>
              <a:gd name="connsiteX4" fmla="*/ 0 w 12457967"/>
              <a:gd name="connsiteY4" fmla="*/ 0 h 3718435"/>
              <a:gd name="connsiteX0" fmla="*/ 0 w 12457967"/>
              <a:gd name="connsiteY0" fmla="*/ 3302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0 w 12457967"/>
              <a:gd name="connsiteY5" fmla="*/ 3302 h 3721737"/>
              <a:gd name="connsiteX0" fmla="*/ 494795 w 12457967"/>
              <a:gd name="connsiteY0" fmla="*/ 242666 h 3721737"/>
              <a:gd name="connsiteX1" fmla="*/ 1813822 w 12457967"/>
              <a:gd name="connsiteY1" fmla="*/ 0 h 3721737"/>
              <a:gd name="connsiteX2" fmla="*/ 12457967 w 12457967"/>
              <a:gd name="connsiteY2" fmla="*/ 3302 h 3721737"/>
              <a:gd name="connsiteX3" fmla="*/ 12457967 w 12457967"/>
              <a:gd name="connsiteY3" fmla="*/ 3721737 h 3721737"/>
              <a:gd name="connsiteX4" fmla="*/ 0 w 12457967"/>
              <a:gd name="connsiteY4" fmla="*/ 3721737 h 3721737"/>
              <a:gd name="connsiteX5" fmla="*/ 494795 w 12457967"/>
              <a:gd name="connsiteY5" fmla="*/ 242666 h 3721737"/>
              <a:gd name="connsiteX0" fmla="*/ 494795 w 12457967"/>
              <a:gd name="connsiteY0" fmla="*/ 239364 h 3718435"/>
              <a:gd name="connsiteX1" fmla="*/ 1819943 w 12457967"/>
              <a:gd name="connsiteY1" fmla="*/ 4950 h 3718435"/>
              <a:gd name="connsiteX2" fmla="*/ 12457967 w 12457967"/>
              <a:gd name="connsiteY2" fmla="*/ 0 h 3718435"/>
              <a:gd name="connsiteX3" fmla="*/ 12457967 w 12457967"/>
              <a:gd name="connsiteY3" fmla="*/ 3718435 h 3718435"/>
              <a:gd name="connsiteX4" fmla="*/ 0 w 12457967"/>
              <a:gd name="connsiteY4" fmla="*/ 3718435 h 3718435"/>
              <a:gd name="connsiteX5" fmla="*/ 494795 w 12457967"/>
              <a:gd name="connsiteY5" fmla="*/ 239364 h 3718435"/>
              <a:gd name="connsiteX0" fmla="*/ 0 w 11963172"/>
              <a:gd name="connsiteY0" fmla="*/ 239364 h 3718435"/>
              <a:gd name="connsiteX1" fmla="*/ 1325148 w 11963172"/>
              <a:gd name="connsiteY1" fmla="*/ 4950 h 3718435"/>
              <a:gd name="connsiteX2" fmla="*/ 11963172 w 11963172"/>
              <a:gd name="connsiteY2" fmla="*/ 0 h 3718435"/>
              <a:gd name="connsiteX3" fmla="*/ 11963172 w 11963172"/>
              <a:gd name="connsiteY3" fmla="*/ 3718435 h 3718435"/>
              <a:gd name="connsiteX4" fmla="*/ 613892 w 11963172"/>
              <a:gd name="connsiteY4" fmla="*/ 3716382 h 3718435"/>
              <a:gd name="connsiteX5" fmla="*/ 0 w 11963172"/>
              <a:gd name="connsiteY5" fmla="*/ 239364 h 3718435"/>
              <a:gd name="connsiteX0" fmla="*/ 0 w 11963172"/>
              <a:gd name="connsiteY0" fmla="*/ 242439 h 3721510"/>
              <a:gd name="connsiteX1" fmla="*/ 1325148 w 11963172"/>
              <a:gd name="connsiteY1" fmla="*/ 8025 h 3721510"/>
              <a:gd name="connsiteX2" fmla="*/ 9250189 w 11963172"/>
              <a:gd name="connsiteY2" fmla="*/ 0 h 3721510"/>
              <a:gd name="connsiteX3" fmla="*/ 11963172 w 11963172"/>
              <a:gd name="connsiteY3" fmla="*/ 3721510 h 3721510"/>
              <a:gd name="connsiteX4" fmla="*/ 613892 w 11963172"/>
              <a:gd name="connsiteY4" fmla="*/ 3719457 h 3721510"/>
              <a:gd name="connsiteX5" fmla="*/ 0 w 11963172"/>
              <a:gd name="connsiteY5" fmla="*/ 242439 h 3721510"/>
              <a:gd name="connsiteX0" fmla="*/ 0 w 9900294"/>
              <a:gd name="connsiteY0" fmla="*/ 242439 h 3724165"/>
              <a:gd name="connsiteX1" fmla="*/ 1325148 w 9900294"/>
              <a:gd name="connsiteY1" fmla="*/ 8025 h 3724165"/>
              <a:gd name="connsiteX2" fmla="*/ 9250189 w 9900294"/>
              <a:gd name="connsiteY2" fmla="*/ 0 h 3724165"/>
              <a:gd name="connsiteX3" fmla="*/ 9900294 w 9900294"/>
              <a:gd name="connsiteY3" fmla="*/ 3724165 h 3724165"/>
              <a:gd name="connsiteX4" fmla="*/ 613892 w 9900294"/>
              <a:gd name="connsiteY4" fmla="*/ 3719457 h 3724165"/>
              <a:gd name="connsiteX5" fmla="*/ 0 w 9900294"/>
              <a:gd name="connsiteY5" fmla="*/ 242439 h 3724165"/>
              <a:gd name="connsiteX0" fmla="*/ 0 w 9900294"/>
              <a:gd name="connsiteY0" fmla="*/ 240233 h 3721959"/>
              <a:gd name="connsiteX1" fmla="*/ 1325148 w 9900294"/>
              <a:gd name="connsiteY1" fmla="*/ 5819 h 3721959"/>
              <a:gd name="connsiteX2" fmla="*/ 9237682 w 9900294"/>
              <a:gd name="connsiteY2" fmla="*/ 0 h 3721959"/>
              <a:gd name="connsiteX3" fmla="*/ 9900294 w 9900294"/>
              <a:gd name="connsiteY3" fmla="*/ 3721959 h 3721959"/>
              <a:gd name="connsiteX4" fmla="*/ 613892 w 9900294"/>
              <a:gd name="connsiteY4" fmla="*/ 3717251 h 3721959"/>
              <a:gd name="connsiteX5" fmla="*/ 0 w 9900294"/>
              <a:gd name="connsiteY5" fmla="*/ 240233 h 3721959"/>
              <a:gd name="connsiteX0" fmla="*/ 0 w 9900294"/>
              <a:gd name="connsiteY0" fmla="*/ 238101 h 3719827"/>
              <a:gd name="connsiteX1" fmla="*/ 1325148 w 9900294"/>
              <a:gd name="connsiteY1" fmla="*/ 3687 h 3719827"/>
              <a:gd name="connsiteX2" fmla="*/ 9252056 w 9900294"/>
              <a:gd name="connsiteY2" fmla="*/ 0 h 3719827"/>
              <a:gd name="connsiteX3" fmla="*/ 9900294 w 9900294"/>
              <a:gd name="connsiteY3" fmla="*/ 3719827 h 3719827"/>
              <a:gd name="connsiteX4" fmla="*/ 613892 w 9900294"/>
              <a:gd name="connsiteY4" fmla="*/ 3715119 h 3719827"/>
              <a:gd name="connsiteX5" fmla="*/ 0 w 9900294"/>
              <a:gd name="connsiteY5" fmla="*/ 238101 h 3719827"/>
              <a:gd name="connsiteX0" fmla="*/ 0 w 9908546"/>
              <a:gd name="connsiteY0" fmla="*/ 238101 h 3715119"/>
              <a:gd name="connsiteX1" fmla="*/ 1325148 w 9908546"/>
              <a:gd name="connsiteY1" fmla="*/ 3687 h 3715119"/>
              <a:gd name="connsiteX2" fmla="*/ 9252056 w 9908546"/>
              <a:gd name="connsiteY2" fmla="*/ 0 h 3715119"/>
              <a:gd name="connsiteX3" fmla="*/ 9908546 w 9908546"/>
              <a:gd name="connsiteY3" fmla="*/ 3713706 h 3715119"/>
              <a:gd name="connsiteX4" fmla="*/ 613892 w 9908546"/>
              <a:gd name="connsiteY4" fmla="*/ 3715119 h 3715119"/>
              <a:gd name="connsiteX5" fmla="*/ 0 w 9908546"/>
              <a:gd name="connsiteY5" fmla="*/ 238101 h 3715119"/>
              <a:gd name="connsiteX0" fmla="*/ 0 w 9908546"/>
              <a:gd name="connsiteY0" fmla="*/ 238101 h 3714613"/>
              <a:gd name="connsiteX1" fmla="*/ 1325148 w 9908546"/>
              <a:gd name="connsiteY1" fmla="*/ 3687 h 3714613"/>
              <a:gd name="connsiteX2" fmla="*/ 9252056 w 9908546"/>
              <a:gd name="connsiteY2" fmla="*/ 0 h 3714613"/>
              <a:gd name="connsiteX3" fmla="*/ 9908546 w 9908546"/>
              <a:gd name="connsiteY3" fmla="*/ 3713706 h 3714613"/>
              <a:gd name="connsiteX4" fmla="*/ 616760 w 9908546"/>
              <a:gd name="connsiteY4" fmla="*/ 3714613 h 3714613"/>
              <a:gd name="connsiteX5" fmla="*/ 0 w 9908546"/>
              <a:gd name="connsiteY5" fmla="*/ 238101 h 371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8546" h="3714613">
                <a:moveTo>
                  <a:pt x="0" y="238101"/>
                </a:moveTo>
                <a:lnTo>
                  <a:pt x="1325148" y="3687"/>
                </a:lnTo>
                <a:lnTo>
                  <a:pt x="9252056" y="0"/>
                </a:lnTo>
                <a:lnTo>
                  <a:pt x="9908546" y="3713706"/>
                </a:lnTo>
                <a:lnTo>
                  <a:pt x="616760" y="3714613"/>
                </a:lnTo>
                <a:lnTo>
                  <a:pt x="0" y="238101"/>
                </a:lnTo>
                <a:close/>
              </a:path>
            </a:pathLst>
          </a:custGeom>
          <a:gradFill>
            <a:gsLst>
              <a:gs pos="0">
                <a:srgbClr val="00B5EF">
                  <a:alpha val="86000"/>
                </a:srgbClr>
              </a:gs>
              <a:gs pos="66000">
                <a:srgbClr val="4B2885"/>
              </a:gs>
            </a:gsLst>
            <a:lin ang="186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3" name="TextBox 2">
            <a:hlinkClick r:id="rId3"/>
            <a:extLst>
              <a:ext uri="{FF2B5EF4-FFF2-40B4-BE49-F238E27FC236}">
                <a16:creationId xmlns:a16="http://schemas.microsoft.com/office/drawing/2014/main" id="{D125E0F8-29F7-6724-DB25-1EEF305C4A87}"/>
              </a:ext>
            </a:extLst>
          </p:cNvPr>
          <p:cNvSpPr txBox="1"/>
          <p:nvPr/>
        </p:nvSpPr>
        <p:spPr>
          <a:xfrm>
            <a:off x="2375597" y="4916988"/>
            <a:ext cx="746760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viavisolutions.com</a:t>
            </a:r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46D5165D-25AB-A0DC-71DB-E883DCBE2B82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97266" y="2251403"/>
            <a:ext cx="4224263" cy="171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7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864">
          <p15:clr>
            <a:srgbClr val="FBAE40"/>
          </p15:clr>
        </p15:guide>
        <p15:guide id="3" pos="489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TN Header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393FBDF-F089-0E43-8A45-D0971B6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1185"/>
            <a:ext cx="12192000" cy="123038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160E0E-F540-054D-9169-6989A25A4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7867"/>
            <a:ext cx="11277600" cy="4795520"/>
          </a:xfrm>
          <a:prstGeom prst="rect">
            <a:avLst/>
          </a:prstGeom>
        </p:spPr>
        <p:txBody>
          <a:bodyPr/>
          <a:lstStyle>
            <a:lvl1pPr marL="228578" indent="-228578">
              <a:buClrTx/>
              <a:buSzPct val="80000"/>
              <a:buFont typeface="Arial" charset="0"/>
              <a:buChar char="•"/>
              <a:defRPr>
                <a:solidFill>
                  <a:schemeClr val="tx1"/>
                </a:solidFill>
              </a:defRPr>
            </a:lvl1pPr>
            <a:lvl2pPr marL="609539" indent="-220112">
              <a:buClrTx/>
              <a:buSzPct val="80000"/>
              <a:buFont typeface=".AppleSystemUIFont" charset="0"/>
              <a:buChar char="-"/>
              <a:defRPr>
                <a:solidFill>
                  <a:schemeClr val="tx1"/>
                </a:solidFill>
              </a:defRPr>
            </a:lvl2pPr>
            <a:lvl3pPr marL="988386" indent="-228578">
              <a:buClrTx/>
              <a:buSzPct val="80000"/>
              <a:buFont typeface="Arial" charset="0"/>
              <a:buChar char="•"/>
              <a:defRPr>
                <a:solidFill>
                  <a:schemeClr val="tx1"/>
                </a:solidFill>
              </a:defRPr>
            </a:lvl3pPr>
            <a:lvl4pPr marL="1375696" indent="-230696">
              <a:buClrTx/>
              <a:buSzPct val="80000"/>
              <a:buFont typeface=".AppleSystemUIFont" charset="0"/>
              <a:buChar char="-"/>
              <a:defRPr>
                <a:solidFill>
                  <a:schemeClr val="tx1"/>
                </a:solidFill>
              </a:defRPr>
            </a:lvl4pPr>
            <a:lvl5pPr marL="1754543" indent="-230696">
              <a:buClrTx/>
              <a:buSzPct val="80000"/>
              <a:buFont typeface="Arial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4211290-60C0-B14F-A870-4B44C6D8DE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6191"/>
            <a:ext cx="11277600" cy="902064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Agenda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35A246-6CEF-4D66-B2D8-244AB7BF74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367" y="6442333"/>
            <a:ext cx="1121664" cy="368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836F0A-D4BE-4EB3-B1A2-D82147E6DBAD}"/>
              </a:ext>
            </a:extLst>
          </p:cNvPr>
          <p:cNvSpPr txBox="1"/>
          <p:nvPr userDrawn="1"/>
        </p:nvSpPr>
        <p:spPr>
          <a:xfrm>
            <a:off x="11046971" y="6472776"/>
            <a:ext cx="687836" cy="277000"/>
          </a:xfrm>
          <a:prstGeom prst="rect">
            <a:avLst/>
          </a:prstGeom>
        </p:spPr>
        <p:txBody>
          <a:bodyPr vert="horz" lIns="121920" tIns="60960" rIns="0" bIns="60960" rtlCol="0" anchor="ctr"/>
          <a:lstStyle>
            <a:defPPr>
              <a:defRPr lang="en-US"/>
            </a:defPPr>
            <a:lvl1pPr algn="r">
              <a:defRPr sz="1200">
                <a:solidFill>
                  <a:srgbClr val="3D0064"/>
                </a:solidFill>
              </a:defRPr>
            </a:lvl1pPr>
          </a:lstStyle>
          <a:p>
            <a:pPr lvl="0"/>
            <a:fld id="{510F167E-D98C-DA4B-8A87-8A99C0A00B88}" type="slidenum">
              <a:rPr lang="en-US" sz="1067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lvl="0"/>
              <a:t>‹#›</a:t>
            </a:fld>
            <a:endParaRPr lang="en-US" sz="1067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DE67840-F61C-4C3D-B1DE-40A68154A484}"/>
              </a:ext>
            </a:extLst>
          </p:cNvPr>
          <p:cNvSpPr txBox="1">
            <a:spLocks/>
          </p:cNvSpPr>
          <p:nvPr userDrawn="1"/>
        </p:nvSpPr>
        <p:spPr>
          <a:xfrm>
            <a:off x="7434598" y="6428189"/>
            <a:ext cx="3994263" cy="36618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2026 VIAVI Solutions Inc.</a:t>
            </a:r>
          </a:p>
        </p:txBody>
      </p:sp>
      <p:sp>
        <p:nvSpPr>
          <p:cNvPr id="8" name="TextBox 7">
            <a:hlinkClick r:id="rId4"/>
            <a:extLst>
              <a:ext uri="{FF2B5EF4-FFF2-40B4-BE49-F238E27FC236}">
                <a16:creationId xmlns:a16="http://schemas.microsoft.com/office/drawing/2014/main" id="{3745200B-B30C-4999-8F97-18C5DD0FF26F}"/>
              </a:ext>
            </a:extLst>
          </p:cNvPr>
          <p:cNvSpPr txBox="1"/>
          <p:nvPr userDrawn="1"/>
        </p:nvSpPr>
        <p:spPr>
          <a:xfrm>
            <a:off x="3258245" y="6483007"/>
            <a:ext cx="5665695" cy="256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67">
                <a:solidFill>
                  <a:schemeClr val="tx1">
                    <a:lumMod val="65000"/>
                    <a:lumOff val="35000"/>
                  </a:schemeClr>
                </a:solidFill>
              </a:rPr>
              <a:t>viavisolutions.com</a:t>
            </a:r>
          </a:p>
        </p:txBody>
      </p:sp>
    </p:spTree>
    <p:extLst>
      <p:ext uri="{BB962C8B-B14F-4D97-AF65-F5344CB8AC3E}">
        <p14:creationId xmlns:p14="http://schemas.microsoft.com/office/powerpoint/2010/main" val="50622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dient Background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DBEF9B57-B771-034E-8160-4BAE51E89ACF}"/>
              </a:ext>
            </a:extLst>
          </p:cNvPr>
          <p:cNvSpPr/>
          <p:nvPr userDrawn="1"/>
        </p:nvSpPr>
        <p:spPr>
          <a:xfrm>
            <a:off x="1" y="0"/>
            <a:ext cx="12188740" cy="6858000"/>
          </a:xfrm>
          <a:custGeom>
            <a:avLst/>
            <a:gdLst>
              <a:gd name="connsiteX0" fmla="*/ 2012528 w 9145786"/>
              <a:gd name="connsiteY0" fmla="*/ 0 h 5143500"/>
              <a:gd name="connsiteX1" fmla="*/ 2072804 w 9145786"/>
              <a:gd name="connsiteY1" fmla="*/ 107156 h 5143500"/>
              <a:gd name="connsiteX2" fmla="*/ 7071643 w 9145786"/>
              <a:gd name="connsiteY2" fmla="*/ 107156 h 5143500"/>
              <a:gd name="connsiteX3" fmla="*/ 7011368 w 9145786"/>
              <a:gd name="connsiteY3" fmla="*/ 0 h 5143500"/>
              <a:gd name="connsiteX4" fmla="*/ 9143777 w 9145786"/>
              <a:gd name="connsiteY4" fmla="*/ 0 h 5143500"/>
              <a:gd name="connsiteX5" fmla="*/ 9145787 w 9145786"/>
              <a:gd name="connsiteY5" fmla="*/ 5143500 h 5143500"/>
              <a:gd name="connsiteX6" fmla="*/ 4018 w 9145786"/>
              <a:gd name="connsiteY6" fmla="*/ 5143500 h 5143500"/>
              <a:gd name="connsiteX7" fmla="*/ 0 w 9145786"/>
              <a:gd name="connsiteY7" fmla="*/ 0 h 5143500"/>
              <a:gd name="connsiteX8" fmla="*/ 6472908 w 9145786"/>
              <a:gd name="connsiteY8" fmla="*/ 5043041 h 5143500"/>
              <a:gd name="connsiteX9" fmla="*/ 2681585 w 9145786"/>
              <a:gd name="connsiteY9" fmla="*/ 5043041 h 5143500"/>
              <a:gd name="connsiteX10" fmla="*/ 2738512 w 9145786"/>
              <a:gd name="connsiteY10" fmla="*/ 5143500 h 5143500"/>
              <a:gd name="connsiteX11" fmla="*/ 6527825 w 9145786"/>
              <a:gd name="connsiteY11" fmla="*/ 5143500 h 5143500"/>
              <a:gd name="connsiteX12" fmla="*/ 6472908 w 9145786"/>
              <a:gd name="connsiteY12" fmla="*/ 504304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5786" h="5143500">
                <a:moveTo>
                  <a:pt x="2012528" y="0"/>
                </a:moveTo>
                <a:lnTo>
                  <a:pt x="2072804" y="107156"/>
                </a:lnTo>
                <a:lnTo>
                  <a:pt x="7071643" y="107156"/>
                </a:lnTo>
                <a:lnTo>
                  <a:pt x="7011368" y="0"/>
                </a:lnTo>
                <a:lnTo>
                  <a:pt x="9143777" y="0"/>
                </a:lnTo>
                <a:lnTo>
                  <a:pt x="9145787" y="5143500"/>
                </a:lnTo>
                <a:lnTo>
                  <a:pt x="4018" y="5143500"/>
                </a:lnTo>
                <a:lnTo>
                  <a:pt x="0" y="0"/>
                </a:lnTo>
                <a:moveTo>
                  <a:pt x="6472908" y="5043041"/>
                </a:moveTo>
                <a:lnTo>
                  <a:pt x="2681585" y="5043041"/>
                </a:lnTo>
                <a:lnTo>
                  <a:pt x="2738512" y="5143500"/>
                </a:lnTo>
                <a:lnTo>
                  <a:pt x="6527825" y="5143500"/>
                </a:lnTo>
                <a:lnTo>
                  <a:pt x="6472908" y="5043041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 l="-1" t="-383" r="-6692" b="-195"/>
            </a:stretch>
          </a:blipFill>
          <a:ln w="6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5" name="Graphic 2">
            <a:extLst>
              <a:ext uri="{FF2B5EF4-FFF2-40B4-BE49-F238E27FC236}">
                <a16:creationId xmlns:a16="http://schemas.microsoft.com/office/drawing/2014/main" id="{C532F18B-8C18-7F41-93CE-815E2337A70E}"/>
              </a:ext>
            </a:extLst>
          </p:cNvPr>
          <p:cNvSpPr/>
          <p:nvPr userDrawn="1"/>
        </p:nvSpPr>
        <p:spPr>
          <a:xfrm>
            <a:off x="-8334" y="-1"/>
            <a:ext cx="12202715" cy="6858000"/>
          </a:xfrm>
          <a:custGeom>
            <a:avLst/>
            <a:gdLst>
              <a:gd name="connsiteX0" fmla="*/ 2012528 w 9145786"/>
              <a:gd name="connsiteY0" fmla="*/ 0 h 5143500"/>
              <a:gd name="connsiteX1" fmla="*/ 2072804 w 9145786"/>
              <a:gd name="connsiteY1" fmla="*/ 107156 h 5143500"/>
              <a:gd name="connsiteX2" fmla="*/ 7071643 w 9145786"/>
              <a:gd name="connsiteY2" fmla="*/ 107156 h 5143500"/>
              <a:gd name="connsiteX3" fmla="*/ 7011368 w 9145786"/>
              <a:gd name="connsiteY3" fmla="*/ 0 h 5143500"/>
              <a:gd name="connsiteX4" fmla="*/ 9143777 w 9145786"/>
              <a:gd name="connsiteY4" fmla="*/ 0 h 5143500"/>
              <a:gd name="connsiteX5" fmla="*/ 9145787 w 9145786"/>
              <a:gd name="connsiteY5" fmla="*/ 5143500 h 5143500"/>
              <a:gd name="connsiteX6" fmla="*/ 4018 w 9145786"/>
              <a:gd name="connsiteY6" fmla="*/ 5143500 h 5143500"/>
              <a:gd name="connsiteX7" fmla="*/ 0 w 9145786"/>
              <a:gd name="connsiteY7" fmla="*/ 0 h 5143500"/>
              <a:gd name="connsiteX8" fmla="*/ 6472908 w 9145786"/>
              <a:gd name="connsiteY8" fmla="*/ 5043041 h 5143500"/>
              <a:gd name="connsiteX9" fmla="*/ 2681585 w 9145786"/>
              <a:gd name="connsiteY9" fmla="*/ 5043041 h 5143500"/>
              <a:gd name="connsiteX10" fmla="*/ 2738512 w 9145786"/>
              <a:gd name="connsiteY10" fmla="*/ 5143500 h 5143500"/>
              <a:gd name="connsiteX11" fmla="*/ 6527825 w 9145786"/>
              <a:gd name="connsiteY11" fmla="*/ 5143500 h 5143500"/>
              <a:gd name="connsiteX12" fmla="*/ 6472908 w 9145786"/>
              <a:gd name="connsiteY12" fmla="*/ 504304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5786" h="5143500">
                <a:moveTo>
                  <a:pt x="2012528" y="0"/>
                </a:moveTo>
                <a:lnTo>
                  <a:pt x="2072804" y="107156"/>
                </a:lnTo>
                <a:lnTo>
                  <a:pt x="7071643" y="107156"/>
                </a:lnTo>
                <a:lnTo>
                  <a:pt x="7011368" y="0"/>
                </a:lnTo>
                <a:lnTo>
                  <a:pt x="9143777" y="0"/>
                </a:lnTo>
                <a:lnTo>
                  <a:pt x="9145787" y="5143500"/>
                </a:lnTo>
                <a:lnTo>
                  <a:pt x="4018" y="5143500"/>
                </a:lnTo>
                <a:lnTo>
                  <a:pt x="0" y="0"/>
                </a:lnTo>
                <a:moveTo>
                  <a:pt x="6472908" y="5043041"/>
                </a:moveTo>
                <a:lnTo>
                  <a:pt x="2681585" y="5043041"/>
                </a:lnTo>
                <a:lnTo>
                  <a:pt x="2738512" y="5143500"/>
                </a:lnTo>
                <a:lnTo>
                  <a:pt x="6527825" y="5143500"/>
                </a:lnTo>
                <a:lnTo>
                  <a:pt x="6472908" y="5043041"/>
                </a:lnTo>
                <a:close/>
              </a:path>
            </a:pathLst>
          </a:custGeom>
          <a:gradFill>
            <a:gsLst>
              <a:gs pos="49000">
                <a:schemeClr val="accent3">
                  <a:alpha val="87000"/>
                </a:schemeClr>
              </a:gs>
              <a:gs pos="0">
                <a:srgbClr val="491E88">
                  <a:alpha val="92000"/>
                </a:srgbClr>
              </a:gs>
              <a:gs pos="100000">
                <a:srgbClr val="00A9E0">
                  <a:alpha val="87000"/>
                </a:srgbClr>
              </a:gs>
            </a:gsLst>
            <a:lin ang="16200000" scaled="0"/>
          </a:gradFill>
          <a:ln w="6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B3448C-05B9-F440-8205-4C2A3DA83F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333" y="-11612"/>
            <a:ext cx="12192000" cy="1649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B4D41CD-0A2C-6A48-A843-F8B0A7E5F32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" b="14384"/>
          <a:stretch/>
        </p:blipFill>
        <p:spPr>
          <a:xfrm>
            <a:off x="879" y="6727797"/>
            <a:ext cx="12192000" cy="1302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7C1C1FF-1230-AA4A-B865-B7D1BBD3F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21719"/>
            <a:ext cx="11277600" cy="684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Headline Goes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043B65-F9AF-684D-B847-1A93041C7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15198"/>
            <a:ext cx="11277600" cy="41063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BDAC5F6E-6F89-4C6E-BC85-E18F2B8BC61A}"/>
              </a:ext>
            </a:extLst>
          </p:cNvPr>
          <p:cNvSpPr txBox="1">
            <a:spLocks/>
          </p:cNvSpPr>
          <p:nvPr userDrawn="1"/>
        </p:nvSpPr>
        <p:spPr>
          <a:xfrm>
            <a:off x="9005678" y="6517085"/>
            <a:ext cx="2421121" cy="18288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67">
                <a:solidFill>
                  <a:schemeClr val="bg1"/>
                </a:solidFill>
              </a:rPr>
              <a:t>©              VIAVI Solutions Inc.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A08C29-7D4C-4E3F-BC81-35966326A4BD}"/>
              </a:ext>
            </a:extLst>
          </p:cNvPr>
          <p:cNvSpPr txBox="1"/>
          <p:nvPr userDrawn="1"/>
        </p:nvSpPr>
        <p:spPr>
          <a:xfrm>
            <a:off x="11046971" y="6472776"/>
            <a:ext cx="687836" cy="277000"/>
          </a:xfrm>
          <a:prstGeom prst="rect">
            <a:avLst/>
          </a:prstGeom>
        </p:spPr>
        <p:txBody>
          <a:bodyPr vert="horz" lIns="121920" tIns="60960" rIns="0" bIns="60960" rtlCol="0" anchor="ctr"/>
          <a:lstStyle>
            <a:defPPr>
              <a:defRPr lang="en-US"/>
            </a:defPPr>
            <a:lvl1pPr algn="r">
              <a:defRPr sz="1200">
                <a:solidFill>
                  <a:srgbClr val="3D0064"/>
                </a:solidFill>
              </a:defRPr>
            </a:lvl1pPr>
          </a:lstStyle>
          <a:p>
            <a:pPr lvl="0"/>
            <a:fld id="{510F167E-D98C-DA4B-8A87-8A99C0A00B88}" type="slidenum">
              <a:rPr lang="en-US" sz="1067" smtClean="0">
                <a:solidFill>
                  <a:schemeClr val="bg1"/>
                </a:solidFill>
              </a:rPr>
              <a:pPr lvl="0"/>
              <a:t>‹#›</a:t>
            </a:fld>
            <a:endParaRPr lang="en-US" sz="1067">
              <a:solidFill>
                <a:schemeClr val="bg1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CC0DB7C-0249-4C5F-9B6A-7B0BFB778B6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433" y="6427098"/>
            <a:ext cx="1038655" cy="264892"/>
          </a:xfrm>
          <a:prstGeom prst="rect">
            <a:avLst/>
          </a:prstGeom>
        </p:spPr>
      </p:pic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EE611FA0-33F6-4450-ADFD-02A6C27131B3}"/>
              </a:ext>
            </a:extLst>
          </p:cNvPr>
          <p:cNvSpPr txBox="1"/>
          <p:nvPr userDrawn="1"/>
        </p:nvSpPr>
        <p:spPr>
          <a:xfrm>
            <a:off x="1487617" y="6360677"/>
            <a:ext cx="19486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/</a:t>
            </a:r>
            <a:r>
              <a:rPr lang="en-US" sz="1067">
                <a:solidFill>
                  <a:schemeClr val="bg1"/>
                </a:solidFill>
              </a:rPr>
              <a:t>    viavisolutions.com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E8FFFF8-8329-D22B-2E09-F679CC810773}"/>
              </a:ext>
            </a:extLst>
          </p:cNvPr>
          <p:cNvSpPr txBox="1">
            <a:spLocks/>
          </p:cNvSpPr>
          <p:nvPr userDrawn="1"/>
        </p:nvSpPr>
        <p:spPr>
          <a:xfrm>
            <a:off x="9636796" y="6522663"/>
            <a:ext cx="487680" cy="17597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>
                <a:solidFill>
                  <a:schemeClr val="bg1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75638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C5E04BA-FE17-25F3-CB81-8968F2A896C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933" y="6575086"/>
            <a:ext cx="730155" cy="186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55E8F4-0AB2-9256-7E05-82A98C94EF8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6600" y="6610774"/>
            <a:ext cx="768349" cy="16421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67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VIAVI//Public</a:t>
            </a:r>
          </a:p>
        </p:txBody>
      </p:sp>
      <p:sp>
        <p:nvSpPr>
          <p:cNvPr id="25" name="Title Placeholder 24">
            <a:extLst>
              <a:ext uri="{FF2B5EF4-FFF2-40B4-BE49-F238E27FC236}">
                <a16:creationId xmlns:a16="http://schemas.microsoft.com/office/drawing/2014/main" id="{A2E06342-E4B0-2FF5-D003-B8B400CD0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E3CC181-4E2C-F502-7835-AA4A19B50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Footer Placeholder 2" hidden="1">
            <a:extLst>
              <a:ext uri="{FF2B5EF4-FFF2-40B4-BE49-F238E27FC236}">
                <a16:creationId xmlns:a16="http://schemas.microsoft.com/office/drawing/2014/main" id="{A5C90940-5E56-ADBD-7B4E-FD6F606911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05678" y="6588448"/>
            <a:ext cx="2421121" cy="18288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67" dirty="0">
                <a:solidFill>
                  <a:schemeClr val="accent6"/>
                </a:solidFill>
              </a:rPr>
              <a:t>         ©          VIAVI Solutions Inc.</a:t>
            </a:r>
          </a:p>
        </p:txBody>
      </p:sp>
      <p:sp>
        <p:nvSpPr>
          <p:cNvPr id="31" name="TextBox 30" hidden="1">
            <a:extLst>
              <a:ext uri="{FF2B5EF4-FFF2-40B4-BE49-F238E27FC236}">
                <a16:creationId xmlns:a16="http://schemas.microsoft.com/office/drawing/2014/main" id="{564EA943-D1B6-ED14-0D1B-3421FA2E4E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46971" y="6538197"/>
            <a:ext cx="687836" cy="277000"/>
          </a:xfrm>
          <a:prstGeom prst="rect">
            <a:avLst/>
          </a:prstGeom>
        </p:spPr>
        <p:txBody>
          <a:bodyPr vert="horz" lIns="121920" tIns="60960" rIns="0" bIns="60960" rtlCol="0" anchor="ctr"/>
          <a:lstStyle>
            <a:defPPr>
              <a:defRPr lang="en-US"/>
            </a:defPPr>
            <a:lvl1pPr algn="r">
              <a:defRPr sz="1200">
                <a:solidFill>
                  <a:srgbClr val="3D0064"/>
                </a:solidFill>
              </a:defRPr>
            </a:lvl1pPr>
          </a:lstStyle>
          <a:p>
            <a:pPr lvl="0"/>
            <a:fld id="{510F167E-D98C-DA4B-8A87-8A99C0A00B88}" type="slidenum">
              <a:rPr lang="en-US" sz="1067" smtClean="0">
                <a:solidFill>
                  <a:schemeClr val="accent6"/>
                </a:solidFill>
              </a:rPr>
              <a:pPr lvl="0"/>
              <a:t>‹#›</a:t>
            </a:fld>
            <a:endParaRPr lang="en-US" sz="1067" dirty="0">
              <a:solidFill>
                <a:schemeClr val="accent6"/>
              </a:solidFill>
            </a:endParaRPr>
          </a:p>
        </p:txBody>
      </p:sp>
      <p:sp>
        <p:nvSpPr>
          <p:cNvPr id="33" name="Date Placeholder 32" hidden="1">
            <a:extLst>
              <a:ext uri="{FF2B5EF4-FFF2-40B4-BE49-F238E27FC236}">
                <a16:creationId xmlns:a16="http://schemas.microsoft.com/office/drawing/2014/main" id="{C5CC7F49-C6DE-5400-477D-EB9DC7AC34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9586645" y="6596811"/>
            <a:ext cx="357271" cy="1706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accent6"/>
                </a:solidFill>
              </a:defRPr>
            </a:lvl1pPr>
          </a:lstStyle>
          <a:p>
            <a:fld id="{D986EE07-0EC2-E148-BD5B-AD1BB75B40D0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34" name="Footer Placeholder 2">
            <a:extLst>
              <a:ext uri="{FF2B5EF4-FFF2-40B4-BE49-F238E27FC236}">
                <a16:creationId xmlns:a16="http://schemas.microsoft.com/office/drawing/2014/main" id="{C35EBC6C-8BDE-5B85-F7B8-87EA4597D99A}"/>
              </a:ext>
            </a:extLst>
          </p:cNvPr>
          <p:cNvSpPr txBox="1">
            <a:spLocks/>
          </p:cNvSpPr>
          <p:nvPr/>
        </p:nvSpPr>
        <p:spPr>
          <a:xfrm>
            <a:off x="8905270" y="6588805"/>
            <a:ext cx="2421121" cy="18288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67" spc="53" baseline="0" dirty="0">
                <a:solidFill>
                  <a:schemeClr val="accent6"/>
                </a:solidFill>
              </a:rPr>
              <a:t>©</a:t>
            </a:r>
            <a:r>
              <a:rPr lang="en-US" sz="1067" spc="0" baseline="0" dirty="0">
                <a:solidFill>
                  <a:schemeClr val="accent6"/>
                </a:solidFill>
              </a:rPr>
              <a:t>2</a:t>
            </a:r>
            <a:r>
              <a:rPr lang="en-US" sz="1067" spc="0" dirty="0">
                <a:solidFill>
                  <a:schemeClr val="accent6"/>
                </a:solidFill>
              </a:rPr>
              <a:t>0</a:t>
            </a:r>
            <a:r>
              <a:rPr lang="en-US" sz="1067" dirty="0">
                <a:solidFill>
                  <a:schemeClr val="accent6"/>
                </a:solidFill>
              </a:rPr>
              <a:t>26 VIAVI Solutions Inc.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D8B3D5-14BA-80E9-2A1B-AFFC03603F8C}"/>
              </a:ext>
            </a:extLst>
          </p:cNvPr>
          <p:cNvSpPr txBox="1"/>
          <p:nvPr/>
        </p:nvSpPr>
        <p:spPr>
          <a:xfrm>
            <a:off x="11046971" y="6544496"/>
            <a:ext cx="687836" cy="277000"/>
          </a:xfrm>
          <a:prstGeom prst="rect">
            <a:avLst/>
          </a:prstGeom>
        </p:spPr>
        <p:txBody>
          <a:bodyPr vert="horz" lIns="121920" tIns="60960" rIns="0" bIns="60960" rtlCol="0" anchor="ctr"/>
          <a:lstStyle>
            <a:defPPr>
              <a:defRPr lang="en-US"/>
            </a:defPPr>
            <a:lvl1pPr algn="r">
              <a:defRPr sz="1200">
                <a:solidFill>
                  <a:srgbClr val="3D0064"/>
                </a:solidFill>
              </a:defRPr>
            </a:lvl1pPr>
          </a:lstStyle>
          <a:p>
            <a:pPr lvl="0"/>
            <a:fld id="{510F167E-D98C-DA4B-8A87-8A99C0A00B88}" type="slidenum">
              <a:rPr lang="en-US" sz="1067" smtClean="0">
                <a:solidFill>
                  <a:schemeClr val="accent6"/>
                </a:solidFill>
              </a:rPr>
              <a:pPr lvl="0"/>
              <a:t>‹#›</a:t>
            </a:fld>
            <a:endParaRPr lang="en-US" sz="1067">
              <a:solidFill>
                <a:schemeClr val="accent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23CE09-505A-D68C-1769-DB70F50A51B5}"/>
              </a:ext>
            </a:extLst>
          </p:cNvPr>
          <p:cNvSpPr/>
          <p:nvPr/>
        </p:nvSpPr>
        <p:spPr>
          <a:xfrm>
            <a:off x="5411056" y="0"/>
            <a:ext cx="1356189" cy="2472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342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81" r:id="rId5"/>
    <p:sldLayoutId id="2147483702" r:id="rId6"/>
    <p:sldLayoutId id="2147483705" r:id="rId7"/>
    <p:sldLayoutId id="2147483707" r:id="rId8"/>
  </p:sldLayoutIdLst>
  <p:txStyles>
    <p:titleStyle>
      <a:lvl1pPr algn="l" defTabSz="609570" rtl="0" eaLnBrk="1" latinLnBrk="0" hangingPunct="1"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1642" indent="-231642" algn="l" defTabSz="609570" rtl="0" eaLnBrk="1" latinLnBrk="0" hangingPunct="1">
        <a:spcBef>
          <a:spcPts val="0"/>
        </a:spcBef>
        <a:spcAft>
          <a:spcPts val="400"/>
        </a:spcAft>
        <a:buClrTx/>
        <a:buSzPct val="80000"/>
        <a:buFont typeface="Wingdings" panose="05000000000000000000" pitchFamily="2" charset="2"/>
        <a:buChar char="§"/>
        <a:defRPr lang="en-US" sz="1867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487668" indent="-231642" algn="l" defTabSz="609570" rtl="0" eaLnBrk="1" latinLnBrk="0" hangingPunct="1">
        <a:spcBef>
          <a:spcPts val="0"/>
        </a:spcBef>
        <a:spcAft>
          <a:spcPts val="400"/>
        </a:spcAft>
        <a:buClrTx/>
        <a:buSzPct val="80000"/>
        <a:buFont typeface="Arial" panose="020B0604020202020204" pitchFamily="34" charset="0"/>
        <a:buChar char="–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731502" indent="-228589" algn="l" defTabSz="609570" rtl="0" eaLnBrk="1" latinLnBrk="0" hangingPunct="1">
        <a:spcBef>
          <a:spcPts val="0"/>
        </a:spcBef>
        <a:spcAft>
          <a:spcPts val="400"/>
        </a:spcAft>
        <a:buClrTx/>
        <a:buSzPct val="80000"/>
        <a:buFont typeface="Wingdings" panose="05000000000000000000" pitchFamily="2" charset="2"/>
        <a:buChar char="§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975336" indent="-230706" algn="l" defTabSz="609570" rtl="0" eaLnBrk="1" latinLnBrk="0" hangingPunct="1">
        <a:spcBef>
          <a:spcPts val="0"/>
        </a:spcBef>
        <a:spcAft>
          <a:spcPts val="400"/>
        </a:spcAft>
        <a:buClrTx/>
        <a:buSzPct val="80000"/>
        <a:buFont typeface="Arial" panose="020B0604020202020204" pitchFamily="34" charset="0"/>
        <a:buChar char="–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1219170" indent="-230706" algn="l" defTabSz="609570" rtl="0" eaLnBrk="1" latinLnBrk="0" hangingPunct="1">
        <a:spcBef>
          <a:spcPts val="0"/>
        </a:spcBef>
        <a:spcAft>
          <a:spcPts val="800"/>
        </a:spcAft>
        <a:buClrTx/>
        <a:buSzPct val="80000"/>
        <a:buFont typeface="Wingdings" panose="05000000000000000000" pitchFamily="2" charset="2"/>
        <a:buChar char="§"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80">
          <p15:clr>
            <a:srgbClr val="F26B43"/>
          </p15:clr>
        </p15:guide>
        <p15:guide id="2" pos="216">
          <p15:clr>
            <a:srgbClr val="F26B43"/>
          </p15:clr>
        </p15:guide>
        <p15:guide id="3" orient="horz" pos="1620">
          <p15:clr>
            <a:srgbClr val="F26B43"/>
          </p15:clr>
        </p15:guide>
        <p15:guide id="4" orient="horz" pos="84">
          <p15:clr>
            <a:srgbClr val="F26B43"/>
          </p15:clr>
        </p15:guide>
        <p15:guide id="5" orient="horz" pos="3084">
          <p15:clr>
            <a:srgbClr val="F26B43"/>
          </p15:clr>
        </p15:guide>
        <p15:guide id="6" orient="horz" pos="108">
          <p15:clr>
            <a:srgbClr val="F26B43"/>
          </p15:clr>
        </p15:guide>
        <p15:guide id="7" pos="2880">
          <p15:clr>
            <a:srgbClr val="F26B43"/>
          </p15:clr>
        </p15:guide>
        <p15:guide id="8" pos="1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gif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gif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jpe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7.png"/><Relationship Id="rId3" Type="http://schemas.openxmlformats.org/officeDocument/2006/relationships/image" Target="../media/image55.png"/><Relationship Id="rId21" Type="http://schemas.openxmlformats.org/officeDocument/2006/relationships/image" Target="../media/image72.png"/><Relationship Id="rId7" Type="http://schemas.openxmlformats.org/officeDocument/2006/relationships/image" Target="../media/image59.png"/><Relationship Id="rId12" Type="http://schemas.openxmlformats.org/officeDocument/2006/relationships/image" Target="../media/image64.emf"/><Relationship Id="rId17" Type="http://schemas.openxmlformats.org/officeDocument/2006/relationships/image" Target="../media/image69.jpeg"/><Relationship Id="rId25" Type="http://schemas.openxmlformats.org/officeDocument/2006/relationships/image" Target="../media/image76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8.svg"/><Relationship Id="rId20" Type="http://schemas.openxmlformats.org/officeDocument/2006/relationships/image" Target="../media/image71.png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emf"/><Relationship Id="rId24" Type="http://schemas.openxmlformats.org/officeDocument/2006/relationships/image" Target="../media/image75.svg"/><Relationship Id="rId5" Type="http://schemas.openxmlformats.org/officeDocument/2006/relationships/image" Target="../media/image57.svg"/><Relationship Id="rId15" Type="http://schemas.openxmlformats.org/officeDocument/2006/relationships/image" Target="../media/image67.jpeg"/><Relationship Id="rId23" Type="http://schemas.openxmlformats.org/officeDocument/2006/relationships/image" Target="../media/image74.png"/><Relationship Id="rId28" Type="http://schemas.openxmlformats.org/officeDocument/2006/relationships/image" Target="../media/image79.png"/><Relationship Id="rId10" Type="http://schemas.openxmlformats.org/officeDocument/2006/relationships/image" Target="../media/image62.jpeg"/><Relationship Id="rId19" Type="http://schemas.microsoft.com/office/2007/relationships/hdphoto" Target="../media/hdphoto2.wdp"/><Relationship Id="rId31" Type="http://schemas.openxmlformats.org/officeDocument/2006/relationships/image" Target="../media/image82.png"/><Relationship Id="rId4" Type="http://schemas.openxmlformats.org/officeDocument/2006/relationships/image" Target="../media/image56.svg"/><Relationship Id="rId9" Type="http://schemas.openxmlformats.org/officeDocument/2006/relationships/image" Target="../media/image61.emf"/><Relationship Id="rId14" Type="http://schemas.openxmlformats.org/officeDocument/2006/relationships/image" Target="../media/image66.svg"/><Relationship Id="rId22" Type="http://schemas.openxmlformats.org/officeDocument/2006/relationships/image" Target="../media/image73.svg"/><Relationship Id="rId27" Type="http://schemas.openxmlformats.org/officeDocument/2006/relationships/image" Target="../media/image78.png"/><Relationship Id="rId30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595FA4-9852-7FC1-519B-E0E66849D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970" y="2760938"/>
            <a:ext cx="11508059" cy="1833899"/>
          </a:xfrm>
        </p:spPr>
        <p:txBody>
          <a:bodyPr/>
          <a:lstStyle/>
          <a:p>
            <a:r>
              <a:rPr lang="en-US" dirty="0"/>
              <a:t>Automated, Continuous Monitoring and On-Demand Testing of Optical Fiber Networks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55E17-B760-BCC0-3D04-D5288A3FCE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5263" y="5423412"/>
            <a:ext cx="6741471" cy="701966"/>
          </a:xfrm>
        </p:spPr>
        <p:txBody>
          <a:bodyPr/>
          <a:lstStyle/>
          <a:p>
            <a:r>
              <a:rPr lang="en-GB" dirty="0"/>
              <a:t>Dimitrios Loukas, Solutions Consultant Fiber Monitoring &amp; Sensing</a:t>
            </a:r>
          </a:p>
          <a:p>
            <a:r>
              <a:rPr lang="en-GB" dirty="0"/>
              <a:t>Sept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6C507E-AF5C-66D6-5010-25688F0D748F}"/>
              </a:ext>
            </a:extLst>
          </p:cNvPr>
          <p:cNvSpPr txBox="1"/>
          <p:nvPr/>
        </p:nvSpPr>
        <p:spPr>
          <a:xfrm>
            <a:off x="1299990" y="991518"/>
            <a:ext cx="0" cy="0"/>
          </a:xfrm>
          <a:prstGeom prst="rect">
            <a:avLst/>
          </a:prstGeom>
          <a:noFill/>
        </p:spPr>
        <p:txBody>
          <a:bodyPr wrap="none" lIns="45720" rIns="45720" rtlCol="0">
            <a:noAutofit/>
          </a:bodyPr>
          <a:lstStyle/>
          <a:p>
            <a:pPr algn="l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6818E2-0197-53DF-30CF-A66F873F4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57" y="333359"/>
            <a:ext cx="2302077" cy="730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696D13-8F13-A7ED-C594-25C9F6702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135" y="333358"/>
            <a:ext cx="2820562" cy="68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0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4303549-822F-184B-A893-B96492AD9741}"/>
              </a:ext>
            </a:extLst>
          </p:cNvPr>
          <p:cNvGraphicFramePr/>
          <p:nvPr/>
        </p:nvGraphicFramePr>
        <p:xfrm>
          <a:off x="3101685" y="1700262"/>
          <a:ext cx="5822252" cy="4100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A738BDAB-FF15-2C4A-B65E-6C62462759E6}"/>
              </a:ext>
            </a:extLst>
          </p:cNvPr>
          <p:cNvSpPr/>
          <p:nvPr/>
        </p:nvSpPr>
        <p:spPr>
          <a:xfrm>
            <a:off x="4610623" y="2341875"/>
            <a:ext cx="2817261" cy="2816205"/>
          </a:xfrm>
          <a:prstGeom prst="ellipse">
            <a:avLst/>
          </a:prstGeom>
          <a:gradFill>
            <a:gsLst>
              <a:gs pos="46000">
                <a:srgbClr val="0070B8"/>
              </a:gs>
              <a:gs pos="0">
                <a:srgbClr val="491E88"/>
              </a:gs>
              <a:gs pos="99000">
                <a:srgbClr val="00A9E0">
                  <a:alpha val="80000"/>
                </a:srgbClr>
              </a:gs>
            </a:gsLst>
            <a:lin ang="16200000" scaled="0"/>
          </a:gradFill>
          <a:ln w="19050">
            <a:solidFill>
              <a:schemeClr val="bg1"/>
            </a:soli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pPr defTabSz="1219170"/>
            <a:endParaRPr lang="en-US" sz="2400" kern="0">
              <a:solidFill>
                <a:srgbClr val="0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5DD08B-5BA9-B541-BF3B-24563F52B89D}"/>
              </a:ext>
            </a:extLst>
          </p:cNvPr>
          <p:cNvGrpSpPr/>
          <p:nvPr/>
        </p:nvGrpSpPr>
        <p:grpSpPr>
          <a:xfrm>
            <a:off x="7844089" y="2493279"/>
            <a:ext cx="4420699" cy="738664"/>
            <a:chOff x="5883067" y="1869959"/>
            <a:chExt cx="2918033" cy="55399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C18AA8E-64FE-0E4C-918C-7DDCA0BF4598}"/>
                </a:ext>
              </a:extLst>
            </p:cNvPr>
            <p:cNvCxnSpPr>
              <a:cxnSpLocks/>
            </p:cNvCxnSpPr>
            <p:nvPr/>
          </p:nvCxnSpPr>
          <p:spPr>
            <a:xfrm>
              <a:off x="5883067" y="2057904"/>
              <a:ext cx="641852" cy="0"/>
            </a:xfrm>
            <a:prstGeom prst="line">
              <a:avLst/>
            </a:prstGeom>
            <a:ln w="22225" cmpd="sng">
              <a:solidFill>
                <a:schemeClr val="accent1"/>
              </a:solidFill>
              <a:headEnd type="oval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680474-6832-5D48-B577-B106B622B1C2}"/>
                </a:ext>
              </a:extLst>
            </p:cNvPr>
            <p:cNvSpPr txBox="1"/>
            <p:nvPr/>
          </p:nvSpPr>
          <p:spPr>
            <a:xfrm>
              <a:off x="6525498" y="1869959"/>
              <a:ext cx="2275602" cy="5539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GB" sz="2133" spc="107">
                  <a:solidFill>
                    <a:schemeClr val="bg1"/>
                  </a:solidFill>
                  <a:cs typeface="Arial"/>
                </a:rPr>
                <a:t>Splice, Connector, Splitters Signature Loss/ Reflectance</a:t>
              </a:r>
            </a:p>
            <a:p>
              <a:r>
                <a:rPr lang="en-GB" sz="1867" spc="13">
                  <a:solidFill>
                    <a:schemeClr val="bg1"/>
                  </a:solidFill>
                  <a:cs typeface="Arial"/>
                </a:rPr>
                <a:t>Degradation Checking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2B1603F-828B-F140-BD4E-47695072481B}"/>
              </a:ext>
            </a:extLst>
          </p:cNvPr>
          <p:cNvGrpSpPr/>
          <p:nvPr/>
        </p:nvGrpSpPr>
        <p:grpSpPr>
          <a:xfrm>
            <a:off x="7843318" y="4484720"/>
            <a:ext cx="3890711" cy="738664"/>
            <a:chOff x="5882488" y="3363540"/>
            <a:chExt cx="2918033" cy="55399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6F146C-5377-0D49-8CEC-4451775D0EA7}"/>
                </a:ext>
              </a:extLst>
            </p:cNvPr>
            <p:cNvCxnSpPr>
              <a:cxnSpLocks/>
            </p:cNvCxnSpPr>
            <p:nvPr/>
          </p:nvCxnSpPr>
          <p:spPr>
            <a:xfrm>
              <a:off x="5882488" y="3551485"/>
              <a:ext cx="641852" cy="0"/>
            </a:xfrm>
            <a:prstGeom prst="line">
              <a:avLst/>
            </a:prstGeom>
            <a:ln w="22225" cmpd="sng">
              <a:solidFill>
                <a:schemeClr val="accent2"/>
              </a:solidFill>
              <a:headEnd type="oval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A3B104-B760-0A4A-9FD3-CBDA1722E8F7}"/>
                </a:ext>
              </a:extLst>
            </p:cNvPr>
            <p:cNvSpPr txBox="1"/>
            <p:nvPr/>
          </p:nvSpPr>
          <p:spPr>
            <a:xfrm>
              <a:off x="6524919" y="3363540"/>
              <a:ext cx="2275602" cy="5539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GB" sz="2133" spc="107">
                  <a:solidFill>
                    <a:schemeClr val="bg1"/>
                  </a:solidFill>
                  <a:cs typeface="Arial"/>
                </a:rPr>
                <a:t>ONT Signature:</a:t>
              </a:r>
              <a:endParaRPr lang="en-GB" sz="1867" spc="13">
                <a:solidFill>
                  <a:schemeClr val="bg1"/>
                </a:solidFill>
                <a:cs typeface="Arial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DB64092-E3F2-AB4E-9B0B-B7037DEA710C}"/>
              </a:ext>
            </a:extLst>
          </p:cNvPr>
          <p:cNvGrpSpPr/>
          <p:nvPr/>
        </p:nvGrpSpPr>
        <p:grpSpPr>
          <a:xfrm>
            <a:off x="0" y="2508144"/>
            <a:ext cx="4177181" cy="738664"/>
            <a:chOff x="0" y="1881108"/>
            <a:chExt cx="3132886" cy="55399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12AB179-E6ED-8141-AD17-23DAC8B254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1034" y="2069053"/>
              <a:ext cx="641852" cy="0"/>
            </a:xfrm>
            <a:prstGeom prst="line">
              <a:avLst/>
            </a:prstGeom>
            <a:ln w="22225" cmpd="sng">
              <a:solidFill>
                <a:schemeClr val="accent5"/>
              </a:solidFill>
              <a:headEnd type="oval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B3EC86-A0E1-5046-BD48-CBE56AD51E25}"/>
                </a:ext>
              </a:extLst>
            </p:cNvPr>
            <p:cNvSpPr txBox="1"/>
            <p:nvPr/>
          </p:nvSpPr>
          <p:spPr>
            <a:xfrm>
              <a:off x="0" y="1881108"/>
              <a:ext cx="2491813" cy="5539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GB" sz="2133" spc="107">
                  <a:solidFill>
                    <a:schemeClr val="bg1"/>
                  </a:solidFill>
                  <a:cs typeface="Arial"/>
                </a:rPr>
                <a:t>Reflector Signature Demarcation/</a:t>
              </a:r>
              <a:r>
                <a:rPr lang="en-GB" sz="1867" spc="13">
                  <a:solidFill>
                    <a:schemeClr val="bg1"/>
                  </a:solidFill>
                  <a:cs typeface="Arial"/>
                </a:rPr>
                <a:t>Peak Monitoring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48F6728-CAEC-5A4E-8749-CD57CE2C4171}"/>
              </a:ext>
            </a:extLst>
          </p:cNvPr>
          <p:cNvGrpSpPr/>
          <p:nvPr/>
        </p:nvGrpSpPr>
        <p:grpSpPr>
          <a:xfrm>
            <a:off x="701187" y="4484720"/>
            <a:ext cx="3475995" cy="738664"/>
            <a:chOff x="525890" y="3363540"/>
            <a:chExt cx="2606996" cy="55399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054764-D93E-A944-8F4E-E848E419C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1034" y="3551485"/>
              <a:ext cx="641852" cy="0"/>
            </a:xfrm>
            <a:prstGeom prst="line">
              <a:avLst/>
            </a:prstGeom>
            <a:ln w="22225" cmpd="sng">
              <a:solidFill>
                <a:schemeClr val="accent4"/>
              </a:solidFill>
              <a:headEnd type="oval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385359-82EF-034D-B8CB-311E3C2EB7D5}"/>
                </a:ext>
              </a:extLst>
            </p:cNvPr>
            <p:cNvSpPr txBox="1"/>
            <p:nvPr/>
          </p:nvSpPr>
          <p:spPr>
            <a:xfrm>
              <a:off x="525890" y="3363540"/>
              <a:ext cx="1965923" cy="5539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GB" sz="2133" spc="107">
                  <a:solidFill>
                    <a:schemeClr val="bg1"/>
                  </a:solidFill>
                  <a:cs typeface="Arial"/>
                </a:rPr>
                <a:t>Fiber Length</a:t>
              </a:r>
            </a:p>
            <a:p>
              <a:pPr algn="r"/>
              <a:r>
                <a:rPr lang="en-GB" sz="1867" spc="13">
                  <a:solidFill>
                    <a:schemeClr val="bg1"/>
                  </a:solidFill>
                  <a:cs typeface="Arial"/>
                </a:rPr>
                <a:t>Detect Breaks and Degradation</a:t>
              </a:r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96B03A95-32A1-254D-8830-1B70BE17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What you can get from an OTDR Signature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D634870-2296-A64E-A873-E986276A14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814057"/>
            <a:ext cx="11277600" cy="410633"/>
          </a:xfrm>
        </p:spPr>
        <p:txBody>
          <a:bodyPr/>
          <a:lstStyle/>
          <a:p>
            <a:r>
              <a:rPr lang="en-US" dirty="0"/>
              <a:t>And ask the System to analyze it for you…</a:t>
            </a:r>
          </a:p>
        </p:txBody>
      </p:sp>
      <p:pic>
        <p:nvPicPr>
          <p:cNvPr id="8" name="Picture 14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2B6C25CA-60EA-A1FD-3371-8AA88A97E1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158" y="3370836"/>
            <a:ext cx="2756727" cy="758283"/>
          </a:xfrm>
          <a:prstGeom prst="rect">
            <a:avLst/>
          </a:prstGeom>
        </p:spPr>
      </p:pic>
      <p:sp>
        <p:nvSpPr>
          <p:cNvPr id="4" name="Freeform 1">
            <a:extLst>
              <a:ext uri="{FF2B5EF4-FFF2-40B4-BE49-F238E27FC236}">
                <a16:creationId xmlns:a16="http://schemas.microsoft.com/office/drawing/2014/main" id="{41572EC9-30D2-F5F3-F2EF-7F242E41A5CC}"/>
              </a:ext>
            </a:extLst>
          </p:cNvPr>
          <p:cNvSpPr>
            <a:spLocks noChangeArrowheads="1"/>
          </p:cNvSpPr>
          <p:nvPr/>
        </p:nvSpPr>
        <p:spPr bwMode="auto">
          <a:xfrm rot="19077811">
            <a:off x="2306376" y="1965516"/>
            <a:ext cx="821736" cy="275293"/>
          </a:xfrm>
          <a:custGeom>
            <a:avLst/>
            <a:gdLst>
              <a:gd name="T0" fmla="*/ 2147483646 w 2539"/>
              <a:gd name="T1" fmla="*/ 0 h 860"/>
              <a:gd name="T2" fmla="*/ 2147483646 w 2539"/>
              <a:gd name="T3" fmla="*/ 0 h 860"/>
              <a:gd name="T4" fmla="*/ 2147483646 w 2539"/>
              <a:gd name="T5" fmla="*/ 0 h 860"/>
              <a:gd name="T6" fmla="*/ 2147483646 w 2539"/>
              <a:gd name="T7" fmla="*/ 0 h 860"/>
              <a:gd name="T8" fmla="*/ 2147483646 w 2539"/>
              <a:gd name="T9" fmla="*/ 0 h 860"/>
              <a:gd name="T10" fmla="*/ 2147483646 w 2539"/>
              <a:gd name="T11" fmla="*/ 2147483646 h 860"/>
              <a:gd name="T12" fmla="*/ 2147483646 w 2539"/>
              <a:gd name="T13" fmla="*/ 2147483646 h 860"/>
              <a:gd name="T14" fmla="*/ 2147483646 w 2539"/>
              <a:gd name="T15" fmla="*/ 2147483646 h 860"/>
              <a:gd name="T16" fmla="*/ 2147483646 w 2539"/>
              <a:gd name="T17" fmla="*/ 2147483646 h 860"/>
              <a:gd name="T18" fmla="*/ 2147483646 w 2539"/>
              <a:gd name="T19" fmla="*/ 2147483646 h 860"/>
              <a:gd name="T20" fmla="*/ 2147483646 w 2539"/>
              <a:gd name="T21" fmla="*/ 2147483646 h 860"/>
              <a:gd name="T22" fmla="*/ 2147483646 w 2539"/>
              <a:gd name="T23" fmla="*/ 2147483646 h 860"/>
              <a:gd name="T24" fmla="*/ 2147483646 w 2539"/>
              <a:gd name="T25" fmla="*/ 2147483646 h 860"/>
              <a:gd name="T26" fmla="*/ 2147483646 w 2539"/>
              <a:gd name="T27" fmla="*/ 2147483646 h 860"/>
              <a:gd name="T28" fmla="*/ 2147483646 w 2539"/>
              <a:gd name="T29" fmla="*/ 2147483646 h 860"/>
              <a:gd name="T30" fmla="*/ 2147483646 w 2539"/>
              <a:gd name="T31" fmla="*/ 2147483646 h 860"/>
              <a:gd name="T32" fmla="*/ 2147483646 w 2539"/>
              <a:gd name="T33" fmla="*/ 2147483646 h 860"/>
              <a:gd name="T34" fmla="*/ 2147483646 w 2539"/>
              <a:gd name="T35" fmla="*/ 2147483646 h 860"/>
              <a:gd name="T36" fmla="*/ 2147483646 w 2539"/>
              <a:gd name="T37" fmla="*/ 2147483646 h 860"/>
              <a:gd name="T38" fmla="*/ 2147483646 w 2539"/>
              <a:gd name="T39" fmla="*/ 2147483646 h 860"/>
              <a:gd name="T40" fmla="*/ 2147483646 w 2539"/>
              <a:gd name="T41" fmla="*/ 2147483646 h 860"/>
              <a:gd name="T42" fmla="*/ 2147483646 w 2539"/>
              <a:gd name="T43" fmla="*/ 2147483646 h 860"/>
              <a:gd name="T44" fmla="*/ 0 w 2539"/>
              <a:gd name="T45" fmla="*/ 2147483646 h 860"/>
              <a:gd name="T46" fmla="*/ 0 w 2539"/>
              <a:gd name="T47" fmla="*/ 2147483646 h 860"/>
              <a:gd name="T48" fmla="*/ 2147483646 w 2539"/>
              <a:gd name="T49" fmla="*/ 2147483646 h 860"/>
              <a:gd name="T50" fmla="*/ 2147483646 w 2539"/>
              <a:gd name="T51" fmla="*/ 2147483646 h 860"/>
              <a:gd name="T52" fmla="*/ 2147483646 w 2539"/>
              <a:gd name="T53" fmla="*/ 2147483646 h 860"/>
              <a:gd name="T54" fmla="*/ 2147483646 w 2539"/>
              <a:gd name="T55" fmla="*/ 2147483646 h 860"/>
              <a:gd name="T56" fmla="*/ 2147483646 w 2539"/>
              <a:gd name="T57" fmla="*/ 2147483646 h 860"/>
              <a:gd name="T58" fmla="*/ 2147483646 w 2539"/>
              <a:gd name="T59" fmla="*/ 2147483646 h 860"/>
              <a:gd name="T60" fmla="*/ 2147483646 w 2539"/>
              <a:gd name="T61" fmla="*/ 2147483646 h 860"/>
              <a:gd name="T62" fmla="*/ 2147483646 w 2539"/>
              <a:gd name="T63" fmla="*/ 2147483646 h 860"/>
              <a:gd name="T64" fmla="*/ 2147483646 w 2539"/>
              <a:gd name="T65" fmla="*/ 2147483646 h 860"/>
              <a:gd name="T66" fmla="*/ 2147483646 w 2539"/>
              <a:gd name="T67" fmla="*/ 2147483646 h 860"/>
              <a:gd name="T68" fmla="*/ 2147483646 w 2539"/>
              <a:gd name="T69" fmla="*/ 2147483646 h 860"/>
              <a:gd name="T70" fmla="*/ 2147483646 w 2539"/>
              <a:gd name="T71" fmla="*/ 2147483646 h 860"/>
              <a:gd name="T72" fmla="*/ 2147483646 w 2539"/>
              <a:gd name="T73" fmla="*/ 2147483646 h 860"/>
              <a:gd name="T74" fmla="*/ 2147483646 w 2539"/>
              <a:gd name="T75" fmla="*/ 2147483646 h 860"/>
              <a:gd name="T76" fmla="*/ 2147483646 w 2539"/>
              <a:gd name="T77" fmla="*/ 2147483646 h 860"/>
              <a:gd name="T78" fmla="*/ 2147483646 w 2539"/>
              <a:gd name="T79" fmla="*/ 2147483646 h 860"/>
              <a:gd name="T80" fmla="*/ 2147483646 w 2539"/>
              <a:gd name="T81" fmla="*/ 2147483646 h 860"/>
              <a:gd name="T82" fmla="*/ 2147483646 w 2539"/>
              <a:gd name="T83" fmla="*/ 2147483646 h 860"/>
              <a:gd name="T84" fmla="*/ 2147483646 w 2539"/>
              <a:gd name="T85" fmla="*/ 2147483646 h 860"/>
              <a:gd name="T86" fmla="*/ 2147483646 w 2539"/>
              <a:gd name="T87" fmla="*/ 2147483646 h 860"/>
              <a:gd name="T88" fmla="*/ 2147483646 w 2539"/>
              <a:gd name="T89" fmla="*/ 2147483646 h 860"/>
              <a:gd name="T90" fmla="*/ 2147483646 w 2539"/>
              <a:gd name="T91" fmla="*/ 2147483646 h 860"/>
              <a:gd name="T92" fmla="*/ 2147483646 w 2539"/>
              <a:gd name="T93" fmla="*/ 2147483646 h 860"/>
              <a:gd name="T94" fmla="*/ 2147483646 w 2539"/>
              <a:gd name="T95" fmla="*/ 0 h 860"/>
              <a:gd name="T96" fmla="*/ 2147483646 w 2539"/>
              <a:gd name="T97" fmla="*/ 0 h 86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39" h="860">
                <a:moveTo>
                  <a:pt x="2473" y="0"/>
                </a:moveTo>
                <a:lnTo>
                  <a:pt x="2184" y="0"/>
                </a:lnTo>
                <a:lnTo>
                  <a:pt x="1181" y="0"/>
                </a:lnTo>
                <a:lnTo>
                  <a:pt x="1174" y="0"/>
                </a:lnTo>
                <a:lnTo>
                  <a:pt x="1161" y="6"/>
                </a:lnTo>
                <a:lnTo>
                  <a:pt x="1154" y="13"/>
                </a:lnTo>
                <a:lnTo>
                  <a:pt x="1154" y="26"/>
                </a:lnTo>
                <a:lnTo>
                  <a:pt x="1154" y="66"/>
                </a:lnTo>
                <a:lnTo>
                  <a:pt x="446" y="66"/>
                </a:lnTo>
                <a:lnTo>
                  <a:pt x="420" y="66"/>
                </a:lnTo>
                <a:lnTo>
                  <a:pt x="400" y="72"/>
                </a:lnTo>
                <a:lnTo>
                  <a:pt x="368" y="99"/>
                </a:lnTo>
                <a:lnTo>
                  <a:pt x="348" y="131"/>
                </a:lnTo>
                <a:lnTo>
                  <a:pt x="342" y="151"/>
                </a:lnTo>
                <a:lnTo>
                  <a:pt x="342" y="171"/>
                </a:lnTo>
                <a:lnTo>
                  <a:pt x="342" y="190"/>
                </a:lnTo>
                <a:lnTo>
                  <a:pt x="263" y="190"/>
                </a:lnTo>
                <a:lnTo>
                  <a:pt x="263" y="269"/>
                </a:lnTo>
                <a:lnTo>
                  <a:pt x="105" y="269"/>
                </a:lnTo>
                <a:lnTo>
                  <a:pt x="105" y="236"/>
                </a:lnTo>
                <a:lnTo>
                  <a:pt x="0" y="236"/>
                </a:lnTo>
                <a:lnTo>
                  <a:pt x="0" y="629"/>
                </a:lnTo>
                <a:lnTo>
                  <a:pt x="105" y="629"/>
                </a:lnTo>
                <a:lnTo>
                  <a:pt x="105" y="590"/>
                </a:lnTo>
                <a:lnTo>
                  <a:pt x="263" y="590"/>
                </a:lnTo>
                <a:lnTo>
                  <a:pt x="263" y="669"/>
                </a:lnTo>
                <a:lnTo>
                  <a:pt x="342" y="669"/>
                </a:lnTo>
                <a:lnTo>
                  <a:pt x="342" y="689"/>
                </a:lnTo>
                <a:lnTo>
                  <a:pt x="342" y="715"/>
                </a:lnTo>
                <a:lnTo>
                  <a:pt x="348" y="734"/>
                </a:lnTo>
                <a:lnTo>
                  <a:pt x="368" y="767"/>
                </a:lnTo>
                <a:lnTo>
                  <a:pt x="400" y="787"/>
                </a:lnTo>
                <a:lnTo>
                  <a:pt x="420" y="794"/>
                </a:lnTo>
                <a:lnTo>
                  <a:pt x="446" y="794"/>
                </a:lnTo>
                <a:lnTo>
                  <a:pt x="1154" y="794"/>
                </a:lnTo>
                <a:lnTo>
                  <a:pt x="1154" y="833"/>
                </a:lnTo>
                <a:lnTo>
                  <a:pt x="1154" y="846"/>
                </a:lnTo>
                <a:lnTo>
                  <a:pt x="1161" y="852"/>
                </a:lnTo>
                <a:lnTo>
                  <a:pt x="1174" y="859"/>
                </a:lnTo>
                <a:lnTo>
                  <a:pt x="1181" y="859"/>
                </a:lnTo>
                <a:lnTo>
                  <a:pt x="2184" y="859"/>
                </a:lnTo>
                <a:lnTo>
                  <a:pt x="2473" y="859"/>
                </a:lnTo>
                <a:lnTo>
                  <a:pt x="2538" y="859"/>
                </a:lnTo>
                <a:lnTo>
                  <a:pt x="2538" y="0"/>
                </a:lnTo>
                <a:lnTo>
                  <a:pt x="2473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34" name="Freeform 160">
            <a:extLst>
              <a:ext uri="{FF2B5EF4-FFF2-40B4-BE49-F238E27FC236}">
                <a16:creationId xmlns:a16="http://schemas.microsoft.com/office/drawing/2014/main" id="{CB7830EA-A7F5-9274-8284-AECE56D9D53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500306" y="5062253"/>
            <a:ext cx="828676" cy="322263"/>
          </a:xfrm>
          <a:custGeom>
            <a:avLst/>
            <a:gdLst>
              <a:gd name="T0" fmla="*/ 19 w 257"/>
              <a:gd name="T1" fmla="*/ 0 h 97"/>
              <a:gd name="T2" fmla="*/ 237 w 257"/>
              <a:gd name="T3" fmla="*/ 0 h 97"/>
              <a:gd name="T4" fmla="*/ 256 w 257"/>
              <a:gd name="T5" fmla="*/ 20 h 97"/>
              <a:gd name="T6" fmla="*/ 0 w 257"/>
              <a:gd name="T7" fmla="*/ 20 h 97"/>
              <a:gd name="T8" fmla="*/ 19 w 257"/>
              <a:gd name="T9" fmla="*/ 0 h 97"/>
              <a:gd name="T10" fmla="*/ 257 w 257"/>
              <a:gd name="T11" fmla="*/ 29 h 97"/>
              <a:gd name="T12" fmla="*/ 257 w 257"/>
              <a:gd name="T13" fmla="*/ 97 h 97"/>
              <a:gd name="T14" fmla="*/ 0 w 257"/>
              <a:gd name="T15" fmla="*/ 97 h 97"/>
              <a:gd name="T16" fmla="*/ 0 w 257"/>
              <a:gd name="T17" fmla="*/ 29 h 97"/>
              <a:gd name="T18" fmla="*/ 257 w 257"/>
              <a:gd name="T19" fmla="*/ 29 h 97"/>
              <a:gd name="T20" fmla="*/ 43 w 257"/>
              <a:gd name="T21" fmla="*/ 64 h 97"/>
              <a:gd name="T22" fmla="*/ 34 w 257"/>
              <a:gd name="T23" fmla="*/ 55 h 97"/>
              <a:gd name="T24" fmla="*/ 26 w 257"/>
              <a:gd name="T25" fmla="*/ 64 h 97"/>
              <a:gd name="T26" fmla="*/ 34 w 257"/>
              <a:gd name="T27" fmla="*/ 72 h 97"/>
              <a:gd name="T28" fmla="*/ 43 w 257"/>
              <a:gd name="T29" fmla="*/ 64 h 97"/>
              <a:gd name="T30" fmla="*/ 69 w 257"/>
              <a:gd name="T31" fmla="*/ 64 h 97"/>
              <a:gd name="T32" fmla="*/ 61 w 257"/>
              <a:gd name="T33" fmla="*/ 55 h 97"/>
              <a:gd name="T34" fmla="*/ 52 w 257"/>
              <a:gd name="T35" fmla="*/ 64 h 97"/>
              <a:gd name="T36" fmla="*/ 61 w 257"/>
              <a:gd name="T37" fmla="*/ 72 h 97"/>
              <a:gd name="T38" fmla="*/ 69 w 257"/>
              <a:gd name="T39" fmla="*/ 64 h 97"/>
              <a:gd name="T40" fmla="*/ 96 w 257"/>
              <a:gd name="T41" fmla="*/ 64 h 97"/>
              <a:gd name="T42" fmla="*/ 87 w 257"/>
              <a:gd name="T43" fmla="*/ 55 h 97"/>
              <a:gd name="T44" fmla="*/ 79 w 257"/>
              <a:gd name="T45" fmla="*/ 64 h 97"/>
              <a:gd name="T46" fmla="*/ 87 w 257"/>
              <a:gd name="T47" fmla="*/ 72 h 97"/>
              <a:gd name="T48" fmla="*/ 96 w 257"/>
              <a:gd name="T49" fmla="*/ 64 h 97"/>
              <a:gd name="T50" fmla="*/ 122 w 257"/>
              <a:gd name="T51" fmla="*/ 64 h 97"/>
              <a:gd name="T52" fmla="*/ 114 w 257"/>
              <a:gd name="T53" fmla="*/ 55 h 97"/>
              <a:gd name="T54" fmla="*/ 105 w 257"/>
              <a:gd name="T55" fmla="*/ 64 h 97"/>
              <a:gd name="T56" fmla="*/ 114 w 257"/>
              <a:gd name="T57" fmla="*/ 72 h 97"/>
              <a:gd name="T58" fmla="*/ 122 w 257"/>
              <a:gd name="T59" fmla="*/ 64 h 97"/>
              <a:gd name="T60" fmla="*/ 231 w 257"/>
              <a:gd name="T61" fmla="*/ 53 h 97"/>
              <a:gd name="T62" fmla="*/ 209 w 257"/>
              <a:gd name="T63" fmla="*/ 53 h 97"/>
              <a:gd name="T64" fmla="*/ 209 w 257"/>
              <a:gd name="T65" fmla="*/ 74 h 97"/>
              <a:gd name="T66" fmla="*/ 231 w 257"/>
              <a:gd name="T67" fmla="*/ 74 h 97"/>
              <a:gd name="T68" fmla="*/ 231 w 257"/>
              <a:gd name="T69" fmla="*/ 5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7" h="97">
                <a:moveTo>
                  <a:pt x="19" y="0"/>
                </a:moveTo>
                <a:cubicBezTo>
                  <a:pt x="237" y="0"/>
                  <a:pt x="237" y="0"/>
                  <a:pt x="237" y="0"/>
                </a:cubicBezTo>
                <a:cubicBezTo>
                  <a:pt x="256" y="20"/>
                  <a:pt x="256" y="20"/>
                  <a:pt x="256" y="20"/>
                </a:cubicBezTo>
                <a:cubicBezTo>
                  <a:pt x="0" y="20"/>
                  <a:pt x="0" y="20"/>
                  <a:pt x="0" y="20"/>
                </a:cubicBezTo>
                <a:lnTo>
                  <a:pt x="19" y="0"/>
                </a:lnTo>
                <a:close/>
                <a:moveTo>
                  <a:pt x="257" y="29"/>
                </a:moveTo>
                <a:cubicBezTo>
                  <a:pt x="257" y="97"/>
                  <a:pt x="257" y="97"/>
                  <a:pt x="257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29"/>
                  <a:pt x="0" y="29"/>
                  <a:pt x="0" y="29"/>
                </a:cubicBezTo>
                <a:lnTo>
                  <a:pt x="257" y="29"/>
                </a:lnTo>
                <a:close/>
                <a:moveTo>
                  <a:pt x="43" y="64"/>
                </a:moveTo>
                <a:cubicBezTo>
                  <a:pt x="43" y="59"/>
                  <a:pt x="39" y="55"/>
                  <a:pt x="34" y="55"/>
                </a:cubicBezTo>
                <a:cubicBezTo>
                  <a:pt x="29" y="55"/>
                  <a:pt x="26" y="59"/>
                  <a:pt x="26" y="64"/>
                </a:cubicBezTo>
                <a:cubicBezTo>
                  <a:pt x="26" y="68"/>
                  <a:pt x="29" y="72"/>
                  <a:pt x="34" y="72"/>
                </a:cubicBezTo>
                <a:cubicBezTo>
                  <a:pt x="39" y="72"/>
                  <a:pt x="43" y="68"/>
                  <a:pt x="43" y="64"/>
                </a:cubicBezTo>
                <a:close/>
                <a:moveTo>
                  <a:pt x="69" y="64"/>
                </a:moveTo>
                <a:cubicBezTo>
                  <a:pt x="69" y="59"/>
                  <a:pt x="65" y="55"/>
                  <a:pt x="61" y="55"/>
                </a:cubicBezTo>
                <a:cubicBezTo>
                  <a:pt x="56" y="55"/>
                  <a:pt x="52" y="59"/>
                  <a:pt x="52" y="64"/>
                </a:cubicBezTo>
                <a:cubicBezTo>
                  <a:pt x="52" y="68"/>
                  <a:pt x="56" y="72"/>
                  <a:pt x="61" y="72"/>
                </a:cubicBezTo>
                <a:cubicBezTo>
                  <a:pt x="65" y="72"/>
                  <a:pt x="69" y="68"/>
                  <a:pt x="69" y="64"/>
                </a:cubicBezTo>
                <a:close/>
                <a:moveTo>
                  <a:pt x="96" y="64"/>
                </a:moveTo>
                <a:cubicBezTo>
                  <a:pt x="96" y="59"/>
                  <a:pt x="92" y="55"/>
                  <a:pt x="87" y="55"/>
                </a:cubicBezTo>
                <a:cubicBezTo>
                  <a:pt x="82" y="55"/>
                  <a:pt x="79" y="59"/>
                  <a:pt x="79" y="64"/>
                </a:cubicBezTo>
                <a:cubicBezTo>
                  <a:pt x="79" y="68"/>
                  <a:pt x="82" y="72"/>
                  <a:pt x="87" y="72"/>
                </a:cubicBezTo>
                <a:cubicBezTo>
                  <a:pt x="92" y="72"/>
                  <a:pt x="96" y="68"/>
                  <a:pt x="96" y="64"/>
                </a:cubicBezTo>
                <a:close/>
                <a:moveTo>
                  <a:pt x="122" y="64"/>
                </a:moveTo>
                <a:cubicBezTo>
                  <a:pt x="122" y="59"/>
                  <a:pt x="118" y="55"/>
                  <a:pt x="114" y="55"/>
                </a:cubicBezTo>
                <a:cubicBezTo>
                  <a:pt x="109" y="55"/>
                  <a:pt x="105" y="59"/>
                  <a:pt x="105" y="64"/>
                </a:cubicBezTo>
                <a:cubicBezTo>
                  <a:pt x="105" y="68"/>
                  <a:pt x="109" y="72"/>
                  <a:pt x="114" y="72"/>
                </a:cubicBezTo>
                <a:cubicBezTo>
                  <a:pt x="118" y="72"/>
                  <a:pt x="122" y="68"/>
                  <a:pt x="122" y="64"/>
                </a:cubicBezTo>
                <a:close/>
                <a:moveTo>
                  <a:pt x="231" y="53"/>
                </a:moveTo>
                <a:cubicBezTo>
                  <a:pt x="209" y="53"/>
                  <a:pt x="209" y="53"/>
                  <a:pt x="209" y="53"/>
                </a:cubicBezTo>
                <a:cubicBezTo>
                  <a:pt x="209" y="74"/>
                  <a:pt x="209" y="74"/>
                  <a:pt x="209" y="74"/>
                </a:cubicBezTo>
                <a:cubicBezTo>
                  <a:pt x="231" y="74"/>
                  <a:pt x="231" y="74"/>
                  <a:pt x="231" y="74"/>
                </a:cubicBezTo>
                <a:lnTo>
                  <a:pt x="231" y="5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35" name="Freeform 90">
            <a:extLst>
              <a:ext uri="{FF2B5EF4-FFF2-40B4-BE49-F238E27FC236}">
                <a16:creationId xmlns:a16="http://schemas.microsoft.com/office/drawing/2014/main" id="{C9FB911B-9172-BDA7-FCD6-1BDE669C4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481" y="4346474"/>
            <a:ext cx="1060641" cy="1004471"/>
          </a:xfrm>
          <a:custGeom>
            <a:avLst/>
            <a:gdLst>
              <a:gd name="T0" fmla="*/ 838 w 1417"/>
              <a:gd name="T1" fmla="*/ 195 h 1340"/>
              <a:gd name="T2" fmla="*/ 911 w 1417"/>
              <a:gd name="T3" fmla="*/ 189 h 1340"/>
              <a:gd name="T4" fmla="*/ 1020 w 1417"/>
              <a:gd name="T5" fmla="*/ 148 h 1340"/>
              <a:gd name="T6" fmla="*/ 1269 w 1417"/>
              <a:gd name="T7" fmla="*/ 21 h 1340"/>
              <a:gd name="T8" fmla="*/ 1111 w 1417"/>
              <a:gd name="T9" fmla="*/ 117 h 1340"/>
              <a:gd name="T10" fmla="*/ 909 w 1417"/>
              <a:gd name="T11" fmla="*/ 258 h 1340"/>
              <a:gd name="T12" fmla="*/ 865 w 1417"/>
              <a:gd name="T13" fmla="*/ 314 h 1340"/>
              <a:gd name="T14" fmla="*/ 1067 w 1417"/>
              <a:gd name="T15" fmla="*/ 167 h 1340"/>
              <a:gd name="T16" fmla="*/ 1278 w 1417"/>
              <a:gd name="T17" fmla="*/ 37 h 1340"/>
              <a:gd name="T18" fmla="*/ 1182 w 1417"/>
              <a:gd name="T19" fmla="*/ 122 h 1340"/>
              <a:gd name="T20" fmla="*/ 974 w 1417"/>
              <a:gd name="T21" fmla="*/ 262 h 1340"/>
              <a:gd name="T22" fmla="*/ 880 w 1417"/>
              <a:gd name="T23" fmla="*/ 354 h 1340"/>
              <a:gd name="T24" fmla="*/ 1033 w 1417"/>
              <a:gd name="T25" fmla="*/ 240 h 1340"/>
              <a:gd name="T26" fmla="*/ 1244 w 1417"/>
              <a:gd name="T27" fmla="*/ 104 h 1340"/>
              <a:gd name="T28" fmla="*/ 1256 w 1417"/>
              <a:gd name="T29" fmla="*/ 125 h 1340"/>
              <a:gd name="T30" fmla="*/ 1044 w 1417"/>
              <a:gd name="T31" fmla="*/ 262 h 1340"/>
              <a:gd name="T32" fmla="*/ 892 w 1417"/>
              <a:gd name="T33" fmla="*/ 376 h 1340"/>
              <a:gd name="T34" fmla="*/ 1001 w 1417"/>
              <a:gd name="T35" fmla="*/ 313 h 1340"/>
              <a:gd name="T36" fmla="*/ 1214 w 1417"/>
              <a:gd name="T37" fmla="*/ 173 h 1340"/>
              <a:gd name="T38" fmla="*/ 1336 w 1417"/>
              <a:gd name="T39" fmla="*/ 128 h 1340"/>
              <a:gd name="T40" fmla="*/ 1119 w 1417"/>
              <a:gd name="T41" fmla="*/ 262 h 1340"/>
              <a:gd name="T42" fmla="*/ 912 w 1417"/>
              <a:gd name="T43" fmla="*/ 412 h 1340"/>
              <a:gd name="T44" fmla="*/ 972 w 1417"/>
              <a:gd name="T45" fmla="*/ 387 h 1340"/>
              <a:gd name="T46" fmla="*/ 1181 w 1417"/>
              <a:gd name="T47" fmla="*/ 241 h 1340"/>
              <a:gd name="T48" fmla="*/ 1357 w 1417"/>
              <a:gd name="T49" fmla="*/ 165 h 1340"/>
              <a:gd name="T50" fmla="*/ 1195 w 1417"/>
              <a:gd name="T51" fmla="*/ 262 h 1340"/>
              <a:gd name="T52" fmla="*/ 986 w 1417"/>
              <a:gd name="T53" fmla="*/ 406 h 1340"/>
              <a:gd name="T54" fmla="*/ 948 w 1417"/>
              <a:gd name="T55" fmla="*/ 458 h 1340"/>
              <a:gd name="T56" fmla="*/ 1151 w 1417"/>
              <a:gd name="T57" fmla="*/ 311 h 1340"/>
              <a:gd name="T58" fmla="*/ 1365 w 1417"/>
              <a:gd name="T59" fmla="*/ 180 h 1340"/>
              <a:gd name="T60" fmla="*/ 1270 w 1417"/>
              <a:gd name="T61" fmla="*/ 265 h 1340"/>
              <a:gd name="T62" fmla="*/ 1063 w 1417"/>
              <a:gd name="T63" fmla="*/ 401 h 1340"/>
              <a:gd name="T64" fmla="*/ 975 w 1417"/>
              <a:gd name="T65" fmla="*/ 486 h 1340"/>
              <a:gd name="T66" fmla="*/ 1123 w 1417"/>
              <a:gd name="T67" fmla="*/ 376 h 1340"/>
              <a:gd name="T68" fmla="*/ 1332 w 1417"/>
              <a:gd name="T69" fmla="*/ 244 h 1340"/>
              <a:gd name="T70" fmla="*/ 1293 w 1417"/>
              <a:gd name="T71" fmla="*/ 296 h 1340"/>
              <a:gd name="T72" fmla="*/ 1092 w 1417"/>
              <a:gd name="T73" fmla="*/ 428 h 1340"/>
              <a:gd name="T74" fmla="*/ 1004 w 1417"/>
              <a:gd name="T75" fmla="*/ 505 h 1340"/>
              <a:gd name="T76" fmla="*/ 1107 w 1417"/>
              <a:gd name="T77" fmla="*/ 439 h 1340"/>
              <a:gd name="T78" fmla="*/ 1303 w 1417"/>
              <a:gd name="T79" fmla="*/ 310 h 1340"/>
              <a:gd name="T80" fmla="*/ 1416 w 1417"/>
              <a:gd name="T81" fmla="*/ 272 h 1340"/>
              <a:gd name="T82" fmla="*/ 1147 w 1417"/>
              <a:gd name="T83" fmla="*/ 440 h 1340"/>
              <a:gd name="T84" fmla="*/ 1144 w 1417"/>
              <a:gd name="T85" fmla="*/ 499 h 1340"/>
              <a:gd name="T86" fmla="*/ 1106 w 1417"/>
              <a:gd name="T87" fmla="*/ 564 h 1340"/>
              <a:gd name="T88" fmla="*/ 978 w 1417"/>
              <a:gd name="T89" fmla="*/ 660 h 1340"/>
              <a:gd name="T90" fmla="*/ 780 w 1417"/>
              <a:gd name="T91" fmla="*/ 829 h 1340"/>
              <a:gd name="T92" fmla="*/ 606 w 1417"/>
              <a:gd name="T93" fmla="*/ 1014 h 1340"/>
              <a:gd name="T94" fmla="*/ 452 w 1417"/>
              <a:gd name="T95" fmla="*/ 1223 h 1340"/>
              <a:gd name="T96" fmla="*/ 351 w 1417"/>
              <a:gd name="T97" fmla="*/ 1339 h 1340"/>
              <a:gd name="T98" fmla="*/ 227 w 1417"/>
              <a:gd name="T99" fmla="*/ 1318 h 1340"/>
              <a:gd name="T100" fmla="*/ 118 w 1417"/>
              <a:gd name="T101" fmla="*/ 1261 h 1340"/>
              <a:gd name="T102" fmla="*/ 35 w 1417"/>
              <a:gd name="T103" fmla="*/ 1172 h 1340"/>
              <a:gd name="T104" fmla="*/ 9 w 1417"/>
              <a:gd name="T105" fmla="*/ 1116 h 1340"/>
              <a:gd name="T106" fmla="*/ 38 w 1417"/>
              <a:gd name="T107" fmla="*/ 1019 h 1340"/>
              <a:gd name="T108" fmla="*/ 205 w 1417"/>
              <a:gd name="T109" fmla="*/ 770 h 1340"/>
              <a:gd name="T110" fmla="*/ 400 w 1417"/>
              <a:gd name="T111" fmla="*/ 546 h 1340"/>
              <a:gd name="T112" fmla="*/ 621 w 1417"/>
              <a:gd name="T113" fmla="*/ 347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17" h="1340">
                <a:moveTo>
                  <a:pt x="805" y="213"/>
                </a:moveTo>
                <a:lnTo>
                  <a:pt x="805" y="213"/>
                </a:lnTo>
                <a:lnTo>
                  <a:pt x="820" y="202"/>
                </a:lnTo>
                <a:lnTo>
                  <a:pt x="838" y="195"/>
                </a:lnTo>
                <a:lnTo>
                  <a:pt x="854" y="189"/>
                </a:lnTo>
                <a:lnTo>
                  <a:pt x="874" y="187"/>
                </a:lnTo>
                <a:lnTo>
                  <a:pt x="892" y="187"/>
                </a:lnTo>
                <a:lnTo>
                  <a:pt x="911" y="189"/>
                </a:lnTo>
                <a:lnTo>
                  <a:pt x="927" y="193"/>
                </a:lnTo>
                <a:lnTo>
                  <a:pt x="945" y="202"/>
                </a:lnTo>
                <a:lnTo>
                  <a:pt x="945" y="202"/>
                </a:lnTo>
                <a:lnTo>
                  <a:pt x="1020" y="148"/>
                </a:lnTo>
                <a:lnTo>
                  <a:pt x="1099" y="96"/>
                </a:lnTo>
                <a:lnTo>
                  <a:pt x="1177" y="47"/>
                </a:lnTo>
                <a:lnTo>
                  <a:pt x="1256" y="0"/>
                </a:lnTo>
                <a:lnTo>
                  <a:pt x="1269" y="21"/>
                </a:lnTo>
                <a:lnTo>
                  <a:pt x="1269" y="21"/>
                </a:lnTo>
                <a:lnTo>
                  <a:pt x="1215" y="52"/>
                </a:lnTo>
                <a:lnTo>
                  <a:pt x="1163" y="84"/>
                </a:lnTo>
                <a:lnTo>
                  <a:pt x="1111" y="117"/>
                </a:lnTo>
                <a:lnTo>
                  <a:pt x="1059" y="151"/>
                </a:lnTo>
                <a:lnTo>
                  <a:pt x="1009" y="185"/>
                </a:lnTo>
                <a:lnTo>
                  <a:pt x="959" y="221"/>
                </a:lnTo>
                <a:lnTo>
                  <a:pt x="909" y="258"/>
                </a:lnTo>
                <a:lnTo>
                  <a:pt x="860" y="296"/>
                </a:lnTo>
                <a:lnTo>
                  <a:pt x="860" y="296"/>
                </a:lnTo>
                <a:lnTo>
                  <a:pt x="865" y="314"/>
                </a:lnTo>
                <a:lnTo>
                  <a:pt x="865" y="314"/>
                </a:lnTo>
                <a:lnTo>
                  <a:pt x="915" y="276"/>
                </a:lnTo>
                <a:lnTo>
                  <a:pt x="964" y="239"/>
                </a:lnTo>
                <a:lnTo>
                  <a:pt x="1015" y="202"/>
                </a:lnTo>
                <a:lnTo>
                  <a:pt x="1067" y="167"/>
                </a:lnTo>
                <a:lnTo>
                  <a:pt x="1119" y="133"/>
                </a:lnTo>
                <a:lnTo>
                  <a:pt x="1171" y="100"/>
                </a:lnTo>
                <a:lnTo>
                  <a:pt x="1225" y="69"/>
                </a:lnTo>
                <a:lnTo>
                  <a:pt x="1278" y="37"/>
                </a:lnTo>
                <a:lnTo>
                  <a:pt x="1291" y="58"/>
                </a:lnTo>
                <a:lnTo>
                  <a:pt x="1291" y="58"/>
                </a:lnTo>
                <a:lnTo>
                  <a:pt x="1236" y="89"/>
                </a:lnTo>
                <a:lnTo>
                  <a:pt x="1182" y="122"/>
                </a:lnTo>
                <a:lnTo>
                  <a:pt x="1129" y="155"/>
                </a:lnTo>
                <a:lnTo>
                  <a:pt x="1077" y="189"/>
                </a:lnTo>
                <a:lnTo>
                  <a:pt x="1026" y="225"/>
                </a:lnTo>
                <a:lnTo>
                  <a:pt x="974" y="262"/>
                </a:lnTo>
                <a:lnTo>
                  <a:pt x="923" y="299"/>
                </a:lnTo>
                <a:lnTo>
                  <a:pt x="874" y="337"/>
                </a:lnTo>
                <a:lnTo>
                  <a:pt x="874" y="337"/>
                </a:lnTo>
                <a:lnTo>
                  <a:pt x="880" y="354"/>
                </a:lnTo>
                <a:lnTo>
                  <a:pt x="880" y="354"/>
                </a:lnTo>
                <a:lnTo>
                  <a:pt x="930" y="314"/>
                </a:lnTo>
                <a:lnTo>
                  <a:pt x="981" y="277"/>
                </a:lnTo>
                <a:lnTo>
                  <a:pt x="1033" y="240"/>
                </a:lnTo>
                <a:lnTo>
                  <a:pt x="1085" y="204"/>
                </a:lnTo>
                <a:lnTo>
                  <a:pt x="1137" y="170"/>
                </a:lnTo>
                <a:lnTo>
                  <a:pt x="1191" y="137"/>
                </a:lnTo>
                <a:lnTo>
                  <a:pt x="1244" y="104"/>
                </a:lnTo>
                <a:lnTo>
                  <a:pt x="1299" y="73"/>
                </a:lnTo>
                <a:lnTo>
                  <a:pt x="1311" y="93"/>
                </a:lnTo>
                <a:lnTo>
                  <a:pt x="1311" y="93"/>
                </a:lnTo>
                <a:lnTo>
                  <a:pt x="1256" y="125"/>
                </a:lnTo>
                <a:lnTo>
                  <a:pt x="1203" y="158"/>
                </a:lnTo>
                <a:lnTo>
                  <a:pt x="1149" y="192"/>
                </a:lnTo>
                <a:lnTo>
                  <a:pt x="1096" y="226"/>
                </a:lnTo>
                <a:lnTo>
                  <a:pt x="1044" y="262"/>
                </a:lnTo>
                <a:lnTo>
                  <a:pt x="993" y="299"/>
                </a:lnTo>
                <a:lnTo>
                  <a:pt x="942" y="336"/>
                </a:lnTo>
                <a:lnTo>
                  <a:pt x="892" y="376"/>
                </a:lnTo>
                <a:lnTo>
                  <a:pt x="892" y="376"/>
                </a:lnTo>
                <a:lnTo>
                  <a:pt x="900" y="391"/>
                </a:lnTo>
                <a:lnTo>
                  <a:pt x="900" y="391"/>
                </a:lnTo>
                <a:lnTo>
                  <a:pt x="950" y="351"/>
                </a:lnTo>
                <a:lnTo>
                  <a:pt x="1001" y="313"/>
                </a:lnTo>
                <a:lnTo>
                  <a:pt x="1053" y="277"/>
                </a:lnTo>
                <a:lnTo>
                  <a:pt x="1107" y="240"/>
                </a:lnTo>
                <a:lnTo>
                  <a:pt x="1160" y="206"/>
                </a:lnTo>
                <a:lnTo>
                  <a:pt x="1214" y="173"/>
                </a:lnTo>
                <a:lnTo>
                  <a:pt x="1269" y="140"/>
                </a:lnTo>
                <a:lnTo>
                  <a:pt x="1325" y="107"/>
                </a:lnTo>
                <a:lnTo>
                  <a:pt x="1336" y="128"/>
                </a:lnTo>
                <a:lnTo>
                  <a:pt x="1336" y="128"/>
                </a:lnTo>
                <a:lnTo>
                  <a:pt x="1281" y="160"/>
                </a:lnTo>
                <a:lnTo>
                  <a:pt x="1226" y="193"/>
                </a:lnTo>
                <a:lnTo>
                  <a:pt x="1173" y="226"/>
                </a:lnTo>
                <a:lnTo>
                  <a:pt x="1119" y="262"/>
                </a:lnTo>
                <a:lnTo>
                  <a:pt x="1066" y="298"/>
                </a:lnTo>
                <a:lnTo>
                  <a:pt x="1014" y="335"/>
                </a:lnTo>
                <a:lnTo>
                  <a:pt x="963" y="372"/>
                </a:lnTo>
                <a:lnTo>
                  <a:pt x="912" y="412"/>
                </a:lnTo>
                <a:lnTo>
                  <a:pt x="912" y="412"/>
                </a:lnTo>
                <a:lnTo>
                  <a:pt x="922" y="425"/>
                </a:lnTo>
                <a:lnTo>
                  <a:pt x="922" y="425"/>
                </a:lnTo>
                <a:lnTo>
                  <a:pt x="972" y="387"/>
                </a:lnTo>
                <a:lnTo>
                  <a:pt x="1023" y="348"/>
                </a:lnTo>
                <a:lnTo>
                  <a:pt x="1075" y="311"/>
                </a:lnTo>
                <a:lnTo>
                  <a:pt x="1127" y="276"/>
                </a:lnTo>
                <a:lnTo>
                  <a:pt x="1181" y="241"/>
                </a:lnTo>
                <a:lnTo>
                  <a:pt x="1236" y="208"/>
                </a:lnTo>
                <a:lnTo>
                  <a:pt x="1289" y="176"/>
                </a:lnTo>
                <a:lnTo>
                  <a:pt x="1346" y="143"/>
                </a:lnTo>
                <a:lnTo>
                  <a:pt x="1357" y="165"/>
                </a:lnTo>
                <a:lnTo>
                  <a:pt x="1357" y="165"/>
                </a:lnTo>
                <a:lnTo>
                  <a:pt x="1302" y="196"/>
                </a:lnTo>
                <a:lnTo>
                  <a:pt x="1248" y="229"/>
                </a:lnTo>
                <a:lnTo>
                  <a:pt x="1195" y="262"/>
                </a:lnTo>
                <a:lnTo>
                  <a:pt x="1141" y="296"/>
                </a:lnTo>
                <a:lnTo>
                  <a:pt x="1089" y="332"/>
                </a:lnTo>
                <a:lnTo>
                  <a:pt x="1037" y="368"/>
                </a:lnTo>
                <a:lnTo>
                  <a:pt x="986" y="406"/>
                </a:lnTo>
                <a:lnTo>
                  <a:pt x="937" y="444"/>
                </a:lnTo>
                <a:lnTo>
                  <a:pt x="937" y="444"/>
                </a:lnTo>
                <a:lnTo>
                  <a:pt x="948" y="458"/>
                </a:lnTo>
                <a:lnTo>
                  <a:pt x="948" y="458"/>
                </a:lnTo>
                <a:lnTo>
                  <a:pt x="997" y="420"/>
                </a:lnTo>
                <a:lnTo>
                  <a:pt x="1048" y="383"/>
                </a:lnTo>
                <a:lnTo>
                  <a:pt x="1099" y="346"/>
                </a:lnTo>
                <a:lnTo>
                  <a:pt x="1151" y="311"/>
                </a:lnTo>
                <a:lnTo>
                  <a:pt x="1203" y="277"/>
                </a:lnTo>
                <a:lnTo>
                  <a:pt x="1256" y="244"/>
                </a:lnTo>
                <a:lnTo>
                  <a:pt x="1310" y="211"/>
                </a:lnTo>
                <a:lnTo>
                  <a:pt x="1365" y="180"/>
                </a:lnTo>
                <a:lnTo>
                  <a:pt x="1376" y="200"/>
                </a:lnTo>
                <a:lnTo>
                  <a:pt x="1376" y="200"/>
                </a:lnTo>
                <a:lnTo>
                  <a:pt x="1322" y="232"/>
                </a:lnTo>
                <a:lnTo>
                  <a:pt x="1270" y="265"/>
                </a:lnTo>
                <a:lnTo>
                  <a:pt x="1217" y="296"/>
                </a:lnTo>
                <a:lnTo>
                  <a:pt x="1165" y="331"/>
                </a:lnTo>
                <a:lnTo>
                  <a:pt x="1114" y="365"/>
                </a:lnTo>
                <a:lnTo>
                  <a:pt x="1063" y="401"/>
                </a:lnTo>
                <a:lnTo>
                  <a:pt x="1014" y="438"/>
                </a:lnTo>
                <a:lnTo>
                  <a:pt x="964" y="476"/>
                </a:lnTo>
                <a:lnTo>
                  <a:pt x="964" y="476"/>
                </a:lnTo>
                <a:lnTo>
                  <a:pt x="975" y="486"/>
                </a:lnTo>
                <a:lnTo>
                  <a:pt x="975" y="486"/>
                </a:lnTo>
                <a:lnTo>
                  <a:pt x="1023" y="447"/>
                </a:lnTo>
                <a:lnTo>
                  <a:pt x="1074" y="412"/>
                </a:lnTo>
                <a:lnTo>
                  <a:pt x="1123" y="376"/>
                </a:lnTo>
                <a:lnTo>
                  <a:pt x="1175" y="342"/>
                </a:lnTo>
                <a:lnTo>
                  <a:pt x="1226" y="309"/>
                </a:lnTo>
                <a:lnTo>
                  <a:pt x="1280" y="277"/>
                </a:lnTo>
                <a:lnTo>
                  <a:pt x="1332" y="244"/>
                </a:lnTo>
                <a:lnTo>
                  <a:pt x="1385" y="214"/>
                </a:lnTo>
                <a:lnTo>
                  <a:pt x="1398" y="235"/>
                </a:lnTo>
                <a:lnTo>
                  <a:pt x="1398" y="235"/>
                </a:lnTo>
                <a:lnTo>
                  <a:pt x="1293" y="296"/>
                </a:lnTo>
                <a:lnTo>
                  <a:pt x="1243" y="328"/>
                </a:lnTo>
                <a:lnTo>
                  <a:pt x="1192" y="361"/>
                </a:lnTo>
                <a:lnTo>
                  <a:pt x="1141" y="394"/>
                </a:lnTo>
                <a:lnTo>
                  <a:pt x="1092" y="428"/>
                </a:lnTo>
                <a:lnTo>
                  <a:pt x="1042" y="464"/>
                </a:lnTo>
                <a:lnTo>
                  <a:pt x="994" y="499"/>
                </a:lnTo>
                <a:lnTo>
                  <a:pt x="994" y="499"/>
                </a:lnTo>
                <a:lnTo>
                  <a:pt x="1004" y="505"/>
                </a:lnTo>
                <a:lnTo>
                  <a:pt x="1012" y="509"/>
                </a:lnTo>
                <a:lnTo>
                  <a:pt x="1012" y="509"/>
                </a:lnTo>
                <a:lnTo>
                  <a:pt x="1059" y="473"/>
                </a:lnTo>
                <a:lnTo>
                  <a:pt x="1107" y="439"/>
                </a:lnTo>
                <a:lnTo>
                  <a:pt x="1155" y="406"/>
                </a:lnTo>
                <a:lnTo>
                  <a:pt x="1204" y="373"/>
                </a:lnTo>
                <a:lnTo>
                  <a:pt x="1254" y="342"/>
                </a:lnTo>
                <a:lnTo>
                  <a:pt x="1303" y="310"/>
                </a:lnTo>
                <a:lnTo>
                  <a:pt x="1354" y="280"/>
                </a:lnTo>
                <a:lnTo>
                  <a:pt x="1405" y="251"/>
                </a:lnTo>
                <a:lnTo>
                  <a:pt x="1416" y="272"/>
                </a:lnTo>
                <a:lnTo>
                  <a:pt x="1416" y="272"/>
                </a:lnTo>
                <a:lnTo>
                  <a:pt x="1347" y="311"/>
                </a:lnTo>
                <a:lnTo>
                  <a:pt x="1280" y="353"/>
                </a:lnTo>
                <a:lnTo>
                  <a:pt x="1213" y="397"/>
                </a:lnTo>
                <a:lnTo>
                  <a:pt x="1147" y="440"/>
                </a:lnTo>
                <a:lnTo>
                  <a:pt x="1147" y="440"/>
                </a:lnTo>
                <a:lnTo>
                  <a:pt x="1148" y="461"/>
                </a:lnTo>
                <a:lnTo>
                  <a:pt x="1147" y="480"/>
                </a:lnTo>
                <a:lnTo>
                  <a:pt x="1144" y="499"/>
                </a:lnTo>
                <a:lnTo>
                  <a:pt x="1138" y="517"/>
                </a:lnTo>
                <a:lnTo>
                  <a:pt x="1130" y="534"/>
                </a:lnTo>
                <a:lnTo>
                  <a:pt x="1119" y="549"/>
                </a:lnTo>
                <a:lnTo>
                  <a:pt x="1106" y="564"/>
                </a:lnTo>
                <a:lnTo>
                  <a:pt x="1088" y="579"/>
                </a:lnTo>
                <a:lnTo>
                  <a:pt x="1088" y="579"/>
                </a:lnTo>
                <a:lnTo>
                  <a:pt x="1031" y="619"/>
                </a:lnTo>
                <a:lnTo>
                  <a:pt x="978" y="660"/>
                </a:lnTo>
                <a:lnTo>
                  <a:pt x="926" y="700"/>
                </a:lnTo>
                <a:lnTo>
                  <a:pt x="875" y="742"/>
                </a:lnTo>
                <a:lnTo>
                  <a:pt x="827" y="785"/>
                </a:lnTo>
                <a:lnTo>
                  <a:pt x="780" y="829"/>
                </a:lnTo>
                <a:lnTo>
                  <a:pt x="734" y="873"/>
                </a:lnTo>
                <a:lnTo>
                  <a:pt x="690" y="918"/>
                </a:lnTo>
                <a:lnTo>
                  <a:pt x="647" y="966"/>
                </a:lnTo>
                <a:lnTo>
                  <a:pt x="606" y="1014"/>
                </a:lnTo>
                <a:lnTo>
                  <a:pt x="566" y="1062"/>
                </a:lnTo>
                <a:lnTo>
                  <a:pt x="527" y="1114"/>
                </a:lnTo>
                <a:lnTo>
                  <a:pt x="490" y="1168"/>
                </a:lnTo>
                <a:lnTo>
                  <a:pt x="452" y="1223"/>
                </a:lnTo>
                <a:lnTo>
                  <a:pt x="417" y="1280"/>
                </a:lnTo>
                <a:lnTo>
                  <a:pt x="381" y="1339"/>
                </a:lnTo>
                <a:lnTo>
                  <a:pt x="381" y="1339"/>
                </a:lnTo>
                <a:lnTo>
                  <a:pt x="351" y="1339"/>
                </a:lnTo>
                <a:lnTo>
                  <a:pt x="319" y="1337"/>
                </a:lnTo>
                <a:lnTo>
                  <a:pt x="288" y="1333"/>
                </a:lnTo>
                <a:lnTo>
                  <a:pt x="258" y="1326"/>
                </a:lnTo>
                <a:lnTo>
                  <a:pt x="227" y="1318"/>
                </a:lnTo>
                <a:lnTo>
                  <a:pt x="199" y="1306"/>
                </a:lnTo>
                <a:lnTo>
                  <a:pt x="170" y="1294"/>
                </a:lnTo>
                <a:lnTo>
                  <a:pt x="144" y="1278"/>
                </a:lnTo>
                <a:lnTo>
                  <a:pt x="118" y="1261"/>
                </a:lnTo>
                <a:lnTo>
                  <a:pt x="94" y="1242"/>
                </a:lnTo>
                <a:lnTo>
                  <a:pt x="72" y="1220"/>
                </a:lnTo>
                <a:lnTo>
                  <a:pt x="52" y="1197"/>
                </a:lnTo>
                <a:lnTo>
                  <a:pt x="35" y="1172"/>
                </a:lnTo>
                <a:lnTo>
                  <a:pt x="27" y="1158"/>
                </a:lnTo>
                <a:lnTo>
                  <a:pt x="20" y="1145"/>
                </a:lnTo>
                <a:lnTo>
                  <a:pt x="15" y="1131"/>
                </a:lnTo>
                <a:lnTo>
                  <a:pt x="9" y="1116"/>
                </a:lnTo>
                <a:lnTo>
                  <a:pt x="4" y="1101"/>
                </a:lnTo>
                <a:lnTo>
                  <a:pt x="0" y="1084"/>
                </a:lnTo>
                <a:lnTo>
                  <a:pt x="0" y="1084"/>
                </a:lnTo>
                <a:lnTo>
                  <a:pt x="38" y="1019"/>
                </a:lnTo>
                <a:lnTo>
                  <a:pt x="78" y="955"/>
                </a:lnTo>
                <a:lnTo>
                  <a:pt x="119" y="892"/>
                </a:lnTo>
                <a:lnTo>
                  <a:pt x="162" y="830"/>
                </a:lnTo>
                <a:lnTo>
                  <a:pt x="205" y="770"/>
                </a:lnTo>
                <a:lnTo>
                  <a:pt x="252" y="712"/>
                </a:lnTo>
                <a:lnTo>
                  <a:pt x="300" y="654"/>
                </a:lnTo>
                <a:lnTo>
                  <a:pt x="350" y="600"/>
                </a:lnTo>
                <a:lnTo>
                  <a:pt x="400" y="546"/>
                </a:lnTo>
                <a:lnTo>
                  <a:pt x="452" y="494"/>
                </a:lnTo>
                <a:lnTo>
                  <a:pt x="507" y="443"/>
                </a:lnTo>
                <a:lnTo>
                  <a:pt x="564" y="394"/>
                </a:lnTo>
                <a:lnTo>
                  <a:pt x="621" y="347"/>
                </a:lnTo>
                <a:lnTo>
                  <a:pt x="680" y="300"/>
                </a:lnTo>
                <a:lnTo>
                  <a:pt x="742" y="255"/>
                </a:lnTo>
                <a:lnTo>
                  <a:pt x="805" y="213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36" name="Freeform 1">
            <a:extLst>
              <a:ext uri="{FF2B5EF4-FFF2-40B4-BE49-F238E27FC236}">
                <a16:creationId xmlns:a16="http://schemas.microsoft.com/office/drawing/2014/main" id="{AD964D7F-4EC8-B20E-D913-16CE471D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9270" y="1843018"/>
            <a:ext cx="1890108" cy="720756"/>
          </a:xfrm>
          <a:custGeom>
            <a:avLst/>
            <a:gdLst>
              <a:gd name="T0" fmla="*/ 132 w 8881"/>
              <a:gd name="T1" fmla="*/ 2157 h 3387"/>
              <a:gd name="T2" fmla="*/ 583 w 8881"/>
              <a:gd name="T3" fmla="*/ 1238 h 3387"/>
              <a:gd name="T4" fmla="*/ 97 w 8881"/>
              <a:gd name="T5" fmla="*/ 2157 h 3387"/>
              <a:gd name="T6" fmla="*/ 680 w 8881"/>
              <a:gd name="T7" fmla="*/ 2157 h 3387"/>
              <a:gd name="T8" fmla="*/ 680 w 8881"/>
              <a:gd name="T9" fmla="*/ 2157 h 3387"/>
              <a:gd name="T10" fmla="*/ 1183 w 8881"/>
              <a:gd name="T11" fmla="*/ 1238 h 3387"/>
              <a:gd name="T12" fmla="*/ 7732 w 8881"/>
              <a:gd name="T13" fmla="*/ 1238 h 3387"/>
              <a:gd name="T14" fmla="*/ 8518 w 8881"/>
              <a:gd name="T15" fmla="*/ 2157 h 3387"/>
              <a:gd name="T16" fmla="*/ 7856 w 8881"/>
              <a:gd name="T17" fmla="*/ 2157 h 3387"/>
              <a:gd name="T18" fmla="*/ 7856 w 8881"/>
              <a:gd name="T19" fmla="*/ 2157 h 3387"/>
              <a:gd name="T20" fmla="*/ 8880 w 8881"/>
              <a:gd name="T21" fmla="*/ 1238 h 3387"/>
              <a:gd name="T22" fmla="*/ 8730 w 8881"/>
              <a:gd name="T23" fmla="*/ 1238 h 3387"/>
              <a:gd name="T24" fmla="*/ 7097 w 8881"/>
              <a:gd name="T25" fmla="*/ 1238 h 3387"/>
              <a:gd name="T26" fmla="*/ 6285 w 8881"/>
              <a:gd name="T27" fmla="*/ 2157 h 3387"/>
              <a:gd name="T28" fmla="*/ 5896 w 8881"/>
              <a:gd name="T29" fmla="*/ 2396 h 3387"/>
              <a:gd name="T30" fmla="*/ 5622 w 8881"/>
              <a:gd name="T31" fmla="*/ 2732 h 3387"/>
              <a:gd name="T32" fmla="*/ 5419 w 8881"/>
              <a:gd name="T33" fmla="*/ 3156 h 3387"/>
              <a:gd name="T34" fmla="*/ 5419 w 8881"/>
              <a:gd name="T35" fmla="*/ 2732 h 3387"/>
              <a:gd name="T36" fmla="*/ 5534 w 8881"/>
              <a:gd name="T37" fmla="*/ 2396 h 3387"/>
              <a:gd name="T38" fmla="*/ 5728 w 8881"/>
              <a:gd name="T39" fmla="*/ 2130 h 3387"/>
              <a:gd name="T40" fmla="*/ 5861 w 8881"/>
              <a:gd name="T41" fmla="*/ 1945 h 3387"/>
              <a:gd name="T42" fmla="*/ 5490 w 8881"/>
              <a:gd name="T43" fmla="*/ 2068 h 3387"/>
              <a:gd name="T44" fmla="*/ 4978 w 8881"/>
              <a:gd name="T45" fmla="*/ 2449 h 3387"/>
              <a:gd name="T46" fmla="*/ 4960 w 8881"/>
              <a:gd name="T47" fmla="*/ 2342 h 3387"/>
              <a:gd name="T48" fmla="*/ 5119 w 8881"/>
              <a:gd name="T49" fmla="*/ 2059 h 3387"/>
              <a:gd name="T50" fmla="*/ 3611 w 8881"/>
              <a:gd name="T51" fmla="*/ 2104 h 3387"/>
              <a:gd name="T52" fmla="*/ 3540 w 8881"/>
              <a:gd name="T53" fmla="*/ 2236 h 3387"/>
              <a:gd name="T54" fmla="*/ 3072 w 8881"/>
              <a:gd name="T55" fmla="*/ 1971 h 3387"/>
              <a:gd name="T56" fmla="*/ 3355 w 8881"/>
              <a:gd name="T57" fmla="*/ 2387 h 3387"/>
              <a:gd name="T58" fmla="*/ 3443 w 8881"/>
              <a:gd name="T59" fmla="*/ 2847 h 3387"/>
              <a:gd name="T60" fmla="*/ 3425 w 8881"/>
              <a:gd name="T61" fmla="*/ 3342 h 3387"/>
              <a:gd name="T62" fmla="*/ 3302 w 8881"/>
              <a:gd name="T63" fmla="*/ 3076 h 3387"/>
              <a:gd name="T64" fmla="*/ 3010 w 8881"/>
              <a:gd name="T65" fmla="*/ 2617 h 3387"/>
              <a:gd name="T66" fmla="*/ 2657 w 8881"/>
              <a:gd name="T67" fmla="*/ 2342 h 3387"/>
              <a:gd name="T68" fmla="*/ 2304 w 8881"/>
              <a:gd name="T69" fmla="*/ 2192 h 3387"/>
              <a:gd name="T70" fmla="*/ 2145 w 8881"/>
              <a:gd name="T71" fmla="*/ 1238 h 3387"/>
              <a:gd name="T72" fmla="*/ 2375 w 8881"/>
              <a:gd name="T73" fmla="*/ 1185 h 3387"/>
              <a:gd name="T74" fmla="*/ 2843 w 8881"/>
              <a:gd name="T75" fmla="*/ 1008 h 3387"/>
              <a:gd name="T76" fmla="*/ 3240 w 8881"/>
              <a:gd name="T77" fmla="*/ 690 h 3387"/>
              <a:gd name="T78" fmla="*/ 3381 w 8881"/>
              <a:gd name="T79" fmla="*/ 424 h 3387"/>
              <a:gd name="T80" fmla="*/ 3425 w 8881"/>
              <a:gd name="T81" fmla="*/ 97 h 3387"/>
              <a:gd name="T82" fmla="*/ 3461 w 8881"/>
              <a:gd name="T83" fmla="*/ 168 h 3387"/>
              <a:gd name="T84" fmla="*/ 3505 w 8881"/>
              <a:gd name="T85" fmla="*/ 690 h 3387"/>
              <a:gd name="T86" fmla="*/ 3381 w 8881"/>
              <a:gd name="T87" fmla="*/ 1167 h 3387"/>
              <a:gd name="T88" fmla="*/ 3160 w 8881"/>
              <a:gd name="T89" fmla="*/ 1424 h 3387"/>
              <a:gd name="T90" fmla="*/ 5084 w 8881"/>
              <a:gd name="T91" fmla="*/ 1406 h 3387"/>
              <a:gd name="T92" fmla="*/ 4863 w 8881"/>
              <a:gd name="T93" fmla="*/ 1123 h 3387"/>
              <a:gd name="T94" fmla="*/ 4784 w 8881"/>
              <a:gd name="T95" fmla="*/ 831 h 3387"/>
              <a:gd name="T96" fmla="*/ 4969 w 8881"/>
              <a:gd name="T97" fmla="*/ 1017 h 3387"/>
              <a:gd name="T98" fmla="*/ 5578 w 8881"/>
              <a:gd name="T99" fmla="*/ 1344 h 3387"/>
              <a:gd name="T100" fmla="*/ 5393 w 8881"/>
              <a:gd name="T101" fmla="*/ 1052 h 3387"/>
              <a:gd name="T102" fmla="*/ 5252 w 8881"/>
              <a:gd name="T103" fmla="*/ 557 h 3387"/>
              <a:gd name="T104" fmla="*/ 5216 w 8881"/>
              <a:gd name="T105" fmla="*/ 133 h 3387"/>
              <a:gd name="T106" fmla="*/ 5596 w 8881"/>
              <a:gd name="T107" fmla="*/ 734 h 3387"/>
              <a:gd name="T108" fmla="*/ 5984 w 8881"/>
              <a:gd name="T109" fmla="*/ 1061 h 3387"/>
              <a:gd name="T110" fmla="*/ 6320 w 8881"/>
              <a:gd name="T111" fmla="*/ 1212 h 3387"/>
              <a:gd name="T112" fmla="*/ 6576 w 8881"/>
              <a:gd name="T113" fmla="*/ 1238 h 3387"/>
              <a:gd name="T114" fmla="*/ 5446 w 8881"/>
              <a:gd name="T115" fmla="*/ 1636 h 3387"/>
              <a:gd name="T116" fmla="*/ 3222 w 8881"/>
              <a:gd name="T117" fmla="*/ 1574 h 3387"/>
              <a:gd name="T118" fmla="*/ 5340 w 8881"/>
              <a:gd name="T119" fmla="*/ 1830 h 3387"/>
              <a:gd name="T120" fmla="*/ 5605 w 8881"/>
              <a:gd name="T121" fmla="*/ 1689 h 3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881" h="3387">
                <a:moveTo>
                  <a:pt x="132" y="1238"/>
                </a:moveTo>
                <a:lnTo>
                  <a:pt x="300" y="1238"/>
                </a:lnTo>
                <a:lnTo>
                  <a:pt x="300" y="2157"/>
                </a:lnTo>
                <a:lnTo>
                  <a:pt x="132" y="2157"/>
                </a:lnTo>
                <a:lnTo>
                  <a:pt x="132" y="1238"/>
                </a:lnTo>
                <a:close/>
                <a:moveTo>
                  <a:pt x="362" y="2157"/>
                </a:moveTo>
                <a:lnTo>
                  <a:pt x="583" y="2157"/>
                </a:lnTo>
                <a:lnTo>
                  <a:pt x="583" y="1238"/>
                </a:lnTo>
                <a:lnTo>
                  <a:pt x="362" y="1238"/>
                </a:lnTo>
                <a:lnTo>
                  <a:pt x="362" y="2157"/>
                </a:lnTo>
                <a:close/>
                <a:moveTo>
                  <a:pt x="0" y="2157"/>
                </a:moveTo>
                <a:lnTo>
                  <a:pt x="97" y="2157"/>
                </a:lnTo>
                <a:lnTo>
                  <a:pt x="97" y="1238"/>
                </a:lnTo>
                <a:lnTo>
                  <a:pt x="0" y="1238"/>
                </a:lnTo>
                <a:lnTo>
                  <a:pt x="0" y="2157"/>
                </a:lnTo>
                <a:close/>
                <a:moveTo>
                  <a:pt x="680" y="2157"/>
                </a:moveTo>
                <a:lnTo>
                  <a:pt x="1033" y="2157"/>
                </a:lnTo>
                <a:lnTo>
                  <a:pt x="1033" y="1238"/>
                </a:lnTo>
                <a:lnTo>
                  <a:pt x="680" y="1238"/>
                </a:lnTo>
                <a:lnTo>
                  <a:pt x="680" y="2157"/>
                </a:lnTo>
                <a:close/>
                <a:moveTo>
                  <a:pt x="1183" y="2157"/>
                </a:moveTo>
                <a:lnTo>
                  <a:pt x="1660" y="2157"/>
                </a:lnTo>
                <a:lnTo>
                  <a:pt x="1660" y="1238"/>
                </a:lnTo>
                <a:lnTo>
                  <a:pt x="1183" y="1238"/>
                </a:lnTo>
                <a:lnTo>
                  <a:pt x="1183" y="2157"/>
                </a:lnTo>
                <a:close/>
                <a:moveTo>
                  <a:pt x="7247" y="2157"/>
                </a:moveTo>
                <a:lnTo>
                  <a:pt x="7732" y="2157"/>
                </a:lnTo>
                <a:lnTo>
                  <a:pt x="7732" y="1238"/>
                </a:lnTo>
                <a:lnTo>
                  <a:pt x="7247" y="1238"/>
                </a:lnTo>
                <a:lnTo>
                  <a:pt x="7247" y="2157"/>
                </a:lnTo>
                <a:close/>
                <a:moveTo>
                  <a:pt x="8289" y="2157"/>
                </a:moveTo>
                <a:lnTo>
                  <a:pt x="8518" y="2157"/>
                </a:lnTo>
                <a:lnTo>
                  <a:pt x="8518" y="1238"/>
                </a:lnTo>
                <a:lnTo>
                  <a:pt x="8289" y="1238"/>
                </a:lnTo>
                <a:lnTo>
                  <a:pt x="8289" y="2157"/>
                </a:lnTo>
                <a:close/>
                <a:moveTo>
                  <a:pt x="7856" y="2157"/>
                </a:moveTo>
                <a:lnTo>
                  <a:pt x="8209" y="2157"/>
                </a:lnTo>
                <a:lnTo>
                  <a:pt x="8209" y="1238"/>
                </a:lnTo>
                <a:lnTo>
                  <a:pt x="7856" y="1238"/>
                </a:lnTo>
                <a:lnTo>
                  <a:pt x="7856" y="2157"/>
                </a:lnTo>
                <a:close/>
                <a:moveTo>
                  <a:pt x="8783" y="1238"/>
                </a:moveTo>
                <a:lnTo>
                  <a:pt x="8783" y="2157"/>
                </a:lnTo>
                <a:lnTo>
                  <a:pt x="8880" y="2157"/>
                </a:lnTo>
                <a:lnTo>
                  <a:pt x="8880" y="1238"/>
                </a:lnTo>
                <a:lnTo>
                  <a:pt x="8783" y="1238"/>
                </a:lnTo>
                <a:close/>
                <a:moveTo>
                  <a:pt x="8562" y="2157"/>
                </a:moveTo>
                <a:lnTo>
                  <a:pt x="8730" y="2157"/>
                </a:lnTo>
                <a:lnTo>
                  <a:pt x="8730" y="1238"/>
                </a:lnTo>
                <a:lnTo>
                  <a:pt x="8562" y="1238"/>
                </a:lnTo>
                <a:lnTo>
                  <a:pt x="8562" y="2157"/>
                </a:lnTo>
                <a:close/>
                <a:moveTo>
                  <a:pt x="6602" y="1238"/>
                </a:moveTo>
                <a:lnTo>
                  <a:pt x="7097" y="1238"/>
                </a:lnTo>
                <a:lnTo>
                  <a:pt x="7097" y="2157"/>
                </a:lnTo>
                <a:lnTo>
                  <a:pt x="6285" y="2157"/>
                </a:lnTo>
                <a:lnTo>
                  <a:pt x="6285" y="2157"/>
                </a:lnTo>
                <a:lnTo>
                  <a:pt x="6285" y="2157"/>
                </a:lnTo>
                <a:lnTo>
                  <a:pt x="6179" y="2201"/>
                </a:lnTo>
                <a:lnTo>
                  <a:pt x="6073" y="2254"/>
                </a:lnTo>
                <a:lnTo>
                  <a:pt x="5984" y="2325"/>
                </a:lnTo>
                <a:lnTo>
                  <a:pt x="5896" y="2396"/>
                </a:lnTo>
                <a:lnTo>
                  <a:pt x="5817" y="2484"/>
                </a:lnTo>
                <a:lnTo>
                  <a:pt x="5746" y="2564"/>
                </a:lnTo>
                <a:lnTo>
                  <a:pt x="5684" y="2652"/>
                </a:lnTo>
                <a:lnTo>
                  <a:pt x="5622" y="2732"/>
                </a:lnTo>
                <a:lnTo>
                  <a:pt x="5534" y="2900"/>
                </a:lnTo>
                <a:lnTo>
                  <a:pt x="5464" y="3032"/>
                </a:lnTo>
                <a:lnTo>
                  <a:pt x="5419" y="3156"/>
                </a:lnTo>
                <a:lnTo>
                  <a:pt x="5419" y="3156"/>
                </a:lnTo>
                <a:lnTo>
                  <a:pt x="5402" y="3041"/>
                </a:lnTo>
                <a:lnTo>
                  <a:pt x="5402" y="2935"/>
                </a:lnTo>
                <a:lnTo>
                  <a:pt x="5411" y="2829"/>
                </a:lnTo>
                <a:lnTo>
                  <a:pt x="5419" y="2732"/>
                </a:lnTo>
                <a:lnTo>
                  <a:pt x="5437" y="2643"/>
                </a:lnTo>
                <a:lnTo>
                  <a:pt x="5464" y="2555"/>
                </a:lnTo>
                <a:lnTo>
                  <a:pt x="5499" y="2466"/>
                </a:lnTo>
                <a:lnTo>
                  <a:pt x="5534" y="2396"/>
                </a:lnTo>
                <a:lnTo>
                  <a:pt x="5578" y="2325"/>
                </a:lnTo>
                <a:lnTo>
                  <a:pt x="5622" y="2254"/>
                </a:lnTo>
                <a:lnTo>
                  <a:pt x="5675" y="2192"/>
                </a:lnTo>
                <a:lnTo>
                  <a:pt x="5728" y="2130"/>
                </a:lnTo>
                <a:lnTo>
                  <a:pt x="5834" y="2033"/>
                </a:lnTo>
                <a:lnTo>
                  <a:pt x="5958" y="1945"/>
                </a:lnTo>
                <a:lnTo>
                  <a:pt x="5861" y="1945"/>
                </a:lnTo>
                <a:lnTo>
                  <a:pt x="5861" y="1945"/>
                </a:lnTo>
                <a:lnTo>
                  <a:pt x="5764" y="1962"/>
                </a:lnTo>
                <a:lnTo>
                  <a:pt x="5667" y="1998"/>
                </a:lnTo>
                <a:lnTo>
                  <a:pt x="5578" y="2033"/>
                </a:lnTo>
                <a:lnTo>
                  <a:pt x="5490" y="2068"/>
                </a:lnTo>
                <a:lnTo>
                  <a:pt x="5322" y="2166"/>
                </a:lnTo>
                <a:lnTo>
                  <a:pt x="5181" y="2272"/>
                </a:lnTo>
                <a:lnTo>
                  <a:pt x="5066" y="2360"/>
                </a:lnTo>
                <a:lnTo>
                  <a:pt x="4978" y="2449"/>
                </a:lnTo>
                <a:lnTo>
                  <a:pt x="4899" y="2528"/>
                </a:lnTo>
                <a:lnTo>
                  <a:pt x="4899" y="2528"/>
                </a:lnTo>
                <a:lnTo>
                  <a:pt x="4925" y="2431"/>
                </a:lnTo>
                <a:lnTo>
                  <a:pt x="4960" y="2342"/>
                </a:lnTo>
                <a:lnTo>
                  <a:pt x="4996" y="2263"/>
                </a:lnTo>
                <a:lnTo>
                  <a:pt x="5031" y="2192"/>
                </a:lnTo>
                <a:lnTo>
                  <a:pt x="5075" y="2121"/>
                </a:lnTo>
                <a:lnTo>
                  <a:pt x="5119" y="2059"/>
                </a:lnTo>
                <a:lnTo>
                  <a:pt x="5216" y="1945"/>
                </a:lnTo>
                <a:lnTo>
                  <a:pt x="3522" y="1945"/>
                </a:lnTo>
                <a:lnTo>
                  <a:pt x="3522" y="1945"/>
                </a:lnTo>
                <a:lnTo>
                  <a:pt x="3611" y="2104"/>
                </a:lnTo>
                <a:lnTo>
                  <a:pt x="3672" y="2245"/>
                </a:lnTo>
                <a:lnTo>
                  <a:pt x="3717" y="2369"/>
                </a:lnTo>
                <a:lnTo>
                  <a:pt x="3717" y="2369"/>
                </a:lnTo>
                <a:lnTo>
                  <a:pt x="3540" y="2236"/>
                </a:lnTo>
                <a:lnTo>
                  <a:pt x="3372" y="2121"/>
                </a:lnTo>
                <a:lnTo>
                  <a:pt x="3213" y="2033"/>
                </a:lnTo>
                <a:lnTo>
                  <a:pt x="3072" y="1971"/>
                </a:lnTo>
                <a:lnTo>
                  <a:pt x="3072" y="1971"/>
                </a:lnTo>
                <a:lnTo>
                  <a:pt x="3160" y="2059"/>
                </a:lnTo>
                <a:lnTo>
                  <a:pt x="3240" y="2166"/>
                </a:lnTo>
                <a:lnTo>
                  <a:pt x="3302" y="2272"/>
                </a:lnTo>
                <a:lnTo>
                  <a:pt x="3355" y="2387"/>
                </a:lnTo>
                <a:lnTo>
                  <a:pt x="3390" y="2502"/>
                </a:lnTo>
                <a:lnTo>
                  <a:pt x="3416" y="2617"/>
                </a:lnTo>
                <a:lnTo>
                  <a:pt x="3434" y="2732"/>
                </a:lnTo>
                <a:lnTo>
                  <a:pt x="3443" y="2847"/>
                </a:lnTo>
                <a:lnTo>
                  <a:pt x="3452" y="2953"/>
                </a:lnTo>
                <a:lnTo>
                  <a:pt x="3452" y="3059"/>
                </a:lnTo>
                <a:lnTo>
                  <a:pt x="3434" y="3227"/>
                </a:lnTo>
                <a:lnTo>
                  <a:pt x="3425" y="3342"/>
                </a:lnTo>
                <a:lnTo>
                  <a:pt x="3416" y="3386"/>
                </a:lnTo>
                <a:lnTo>
                  <a:pt x="3416" y="3386"/>
                </a:lnTo>
                <a:lnTo>
                  <a:pt x="3363" y="3227"/>
                </a:lnTo>
                <a:lnTo>
                  <a:pt x="3302" y="3076"/>
                </a:lnTo>
                <a:lnTo>
                  <a:pt x="3231" y="2944"/>
                </a:lnTo>
                <a:lnTo>
                  <a:pt x="3160" y="2820"/>
                </a:lnTo>
                <a:lnTo>
                  <a:pt x="3090" y="2714"/>
                </a:lnTo>
                <a:lnTo>
                  <a:pt x="3010" y="2617"/>
                </a:lnTo>
                <a:lnTo>
                  <a:pt x="2922" y="2537"/>
                </a:lnTo>
                <a:lnTo>
                  <a:pt x="2834" y="2457"/>
                </a:lnTo>
                <a:lnTo>
                  <a:pt x="2754" y="2396"/>
                </a:lnTo>
                <a:lnTo>
                  <a:pt x="2657" y="2342"/>
                </a:lnTo>
                <a:lnTo>
                  <a:pt x="2569" y="2289"/>
                </a:lnTo>
                <a:lnTo>
                  <a:pt x="2481" y="2254"/>
                </a:lnTo>
                <a:lnTo>
                  <a:pt x="2392" y="2219"/>
                </a:lnTo>
                <a:lnTo>
                  <a:pt x="2304" y="2192"/>
                </a:lnTo>
                <a:lnTo>
                  <a:pt x="2136" y="2157"/>
                </a:lnTo>
                <a:lnTo>
                  <a:pt x="1721" y="2157"/>
                </a:lnTo>
                <a:lnTo>
                  <a:pt x="1721" y="1238"/>
                </a:lnTo>
                <a:lnTo>
                  <a:pt x="2145" y="1238"/>
                </a:lnTo>
                <a:lnTo>
                  <a:pt x="2154" y="1238"/>
                </a:lnTo>
                <a:lnTo>
                  <a:pt x="2154" y="1238"/>
                </a:lnTo>
                <a:lnTo>
                  <a:pt x="2216" y="1229"/>
                </a:lnTo>
                <a:lnTo>
                  <a:pt x="2375" y="1185"/>
                </a:lnTo>
                <a:lnTo>
                  <a:pt x="2481" y="1158"/>
                </a:lnTo>
                <a:lnTo>
                  <a:pt x="2595" y="1114"/>
                </a:lnTo>
                <a:lnTo>
                  <a:pt x="2719" y="1070"/>
                </a:lnTo>
                <a:lnTo>
                  <a:pt x="2843" y="1008"/>
                </a:lnTo>
                <a:lnTo>
                  <a:pt x="2966" y="929"/>
                </a:lnTo>
                <a:lnTo>
                  <a:pt x="3081" y="840"/>
                </a:lnTo>
                <a:lnTo>
                  <a:pt x="3187" y="743"/>
                </a:lnTo>
                <a:lnTo>
                  <a:pt x="3240" y="690"/>
                </a:lnTo>
                <a:lnTo>
                  <a:pt x="3284" y="628"/>
                </a:lnTo>
                <a:lnTo>
                  <a:pt x="3319" y="566"/>
                </a:lnTo>
                <a:lnTo>
                  <a:pt x="3355" y="495"/>
                </a:lnTo>
                <a:lnTo>
                  <a:pt x="3381" y="424"/>
                </a:lnTo>
                <a:lnTo>
                  <a:pt x="3408" y="345"/>
                </a:lnTo>
                <a:lnTo>
                  <a:pt x="3416" y="265"/>
                </a:lnTo>
                <a:lnTo>
                  <a:pt x="3425" y="186"/>
                </a:lnTo>
                <a:lnTo>
                  <a:pt x="3425" y="97"/>
                </a:lnTo>
                <a:lnTo>
                  <a:pt x="3416" y="0"/>
                </a:lnTo>
                <a:lnTo>
                  <a:pt x="3416" y="0"/>
                </a:lnTo>
                <a:lnTo>
                  <a:pt x="3425" y="44"/>
                </a:lnTo>
                <a:lnTo>
                  <a:pt x="3461" y="168"/>
                </a:lnTo>
                <a:lnTo>
                  <a:pt x="3496" y="345"/>
                </a:lnTo>
                <a:lnTo>
                  <a:pt x="3505" y="451"/>
                </a:lnTo>
                <a:lnTo>
                  <a:pt x="3514" y="566"/>
                </a:lnTo>
                <a:lnTo>
                  <a:pt x="3505" y="690"/>
                </a:lnTo>
                <a:lnTo>
                  <a:pt x="3496" y="805"/>
                </a:lnTo>
                <a:lnTo>
                  <a:pt x="3469" y="929"/>
                </a:lnTo>
                <a:lnTo>
                  <a:pt x="3434" y="1052"/>
                </a:lnTo>
                <a:lnTo>
                  <a:pt x="3381" y="1167"/>
                </a:lnTo>
                <a:lnTo>
                  <a:pt x="3311" y="1273"/>
                </a:lnTo>
                <a:lnTo>
                  <a:pt x="3266" y="1327"/>
                </a:lnTo>
                <a:lnTo>
                  <a:pt x="3213" y="1380"/>
                </a:lnTo>
                <a:lnTo>
                  <a:pt x="3160" y="1424"/>
                </a:lnTo>
                <a:lnTo>
                  <a:pt x="3099" y="1468"/>
                </a:lnTo>
                <a:lnTo>
                  <a:pt x="5155" y="1468"/>
                </a:lnTo>
                <a:lnTo>
                  <a:pt x="5155" y="1468"/>
                </a:lnTo>
                <a:lnTo>
                  <a:pt x="5084" y="1406"/>
                </a:lnTo>
                <a:lnTo>
                  <a:pt x="5022" y="1344"/>
                </a:lnTo>
                <a:lnTo>
                  <a:pt x="4978" y="1291"/>
                </a:lnTo>
                <a:lnTo>
                  <a:pt x="4934" y="1229"/>
                </a:lnTo>
                <a:lnTo>
                  <a:pt x="4863" y="1123"/>
                </a:lnTo>
                <a:lnTo>
                  <a:pt x="4819" y="1026"/>
                </a:lnTo>
                <a:lnTo>
                  <a:pt x="4793" y="946"/>
                </a:lnTo>
                <a:lnTo>
                  <a:pt x="4784" y="884"/>
                </a:lnTo>
                <a:lnTo>
                  <a:pt x="4784" y="831"/>
                </a:lnTo>
                <a:lnTo>
                  <a:pt x="4784" y="831"/>
                </a:lnTo>
                <a:lnTo>
                  <a:pt x="4828" y="884"/>
                </a:lnTo>
                <a:lnTo>
                  <a:pt x="4881" y="946"/>
                </a:lnTo>
                <a:lnTo>
                  <a:pt x="4969" y="1017"/>
                </a:lnTo>
                <a:lnTo>
                  <a:pt x="5075" y="1097"/>
                </a:lnTo>
                <a:lnTo>
                  <a:pt x="5216" y="1185"/>
                </a:lnTo>
                <a:lnTo>
                  <a:pt x="5375" y="1265"/>
                </a:lnTo>
                <a:lnTo>
                  <a:pt x="5578" y="1344"/>
                </a:lnTo>
                <a:lnTo>
                  <a:pt x="5578" y="1344"/>
                </a:lnTo>
                <a:lnTo>
                  <a:pt x="5508" y="1247"/>
                </a:lnTo>
                <a:lnTo>
                  <a:pt x="5446" y="1158"/>
                </a:lnTo>
                <a:lnTo>
                  <a:pt x="5393" y="1052"/>
                </a:lnTo>
                <a:lnTo>
                  <a:pt x="5349" y="955"/>
                </a:lnTo>
                <a:lnTo>
                  <a:pt x="5313" y="858"/>
                </a:lnTo>
                <a:lnTo>
                  <a:pt x="5287" y="752"/>
                </a:lnTo>
                <a:lnTo>
                  <a:pt x="5252" y="557"/>
                </a:lnTo>
                <a:lnTo>
                  <a:pt x="5225" y="389"/>
                </a:lnTo>
                <a:lnTo>
                  <a:pt x="5216" y="256"/>
                </a:lnTo>
                <a:lnTo>
                  <a:pt x="5216" y="133"/>
                </a:lnTo>
                <a:lnTo>
                  <a:pt x="5216" y="133"/>
                </a:lnTo>
                <a:lnTo>
                  <a:pt x="5305" y="310"/>
                </a:lnTo>
                <a:lnTo>
                  <a:pt x="5402" y="469"/>
                </a:lnTo>
                <a:lnTo>
                  <a:pt x="5490" y="610"/>
                </a:lnTo>
                <a:lnTo>
                  <a:pt x="5596" y="734"/>
                </a:lnTo>
                <a:lnTo>
                  <a:pt x="5693" y="840"/>
                </a:lnTo>
                <a:lnTo>
                  <a:pt x="5790" y="929"/>
                </a:lnTo>
                <a:lnTo>
                  <a:pt x="5887" y="999"/>
                </a:lnTo>
                <a:lnTo>
                  <a:pt x="5984" y="1061"/>
                </a:lnTo>
                <a:lnTo>
                  <a:pt x="6073" y="1114"/>
                </a:lnTo>
                <a:lnTo>
                  <a:pt x="6161" y="1158"/>
                </a:lnTo>
                <a:lnTo>
                  <a:pt x="6240" y="1185"/>
                </a:lnTo>
                <a:lnTo>
                  <a:pt x="6320" y="1212"/>
                </a:lnTo>
                <a:lnTo>
                  <a:pt x="6452" y="1238"/>
                </a:lnTo>
                <a:lnTo>
                  <a:pt x="6541" y="1238"/>
                </a:lnTo>
                <a:lnTo>
                  <a:pt x="6576" y="1238"/>
                </a:lnTo>
                <a:lnTo>
                  <a:pt x="6576" y="1238"/>
                </a:lnTo>
                <a:lnTo>
                  <a:pt x="6602" y="1238"/>
                </a:lnTo>
                <a:close/>
                <a:moveTo>
                  <a:pt x="5605" y="1689"/>
                </a:moveTo>
                <a:lnTo>
                  <a:pt x="5605" y="1689"/>
                </a:lnTo>
                <a:lnTo>
                  <a:pt x="5446" y="1636"/>
                </a:lnTo>
                <a:lnTo>
                  <a:pt x="5375" y="1609"/>
                </a:lnTo>
                <a:lnTo>
                  <a:pt x="5313" y="1574"/>
                </a:lnTo>
                <a:lnTo>
                  <a:pt x="3222" y="1574"/>
                </a:lnTo>
                <a:lnTo>
                  <a:pt x="3222" y="1574"/>
                </a:lnTo>
                <a:lnTo>
                  <a:pt x="3293" y="1636"/>
                </a:lnTo>
                <a:lnTo>
                  <a:pt x="3346" y="1697"/>
                </a:lnTo>
                <a:lnTo>
                  <a:pt x="3452" y="1830"/>
                </a:lnTo>
                <a:lnTo>
                  <a:pt x="5340" y="1830"/>
                </a:lnTo>
                <a:lnTo>
                  <a:pt x="5340" y="1830"/>
                </a:lnTo>
                <a:lnTo>
                  <a:pt x="5402" y="1785"/>
                </a:lnTo>
                <a:lnTo>
                  <a:pt x="5472" y="1750"/>
                </a:lnTo>
                <a:lnTo>
                  <a:pt x="5605" y="168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5251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4" grpId="0" animBg="1"/>
      <p:bldP spid="34" grpId="0" animBg="1"/>
      <p:bldP spid="35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0F1720FE-4FD8-71B8-D91D-212A11C630D9}"/>
              </a:ext>
            </a:extLst>
          </p:cNvPr>
          <p:cNvSpPr/>
          <p:nvPr/>
        </p:nvSpPr>
        <p:spPr>
          <a:xfrm>
            <a:off x="5474677" y="6502182"/>
            <a:ext cx="1254369" cy="235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4572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F7516E2-10EB-FD99-C239-4820E64BEA40}"/>
              </a:ext>
            </a:extLst>
          </p:cNvPr>
          <p:cNvCxnSpPr>
            <a:cxnSpLocks/>
          </p:cNvCxnSpPr>
          <p:nvPr/>
        </p:nvCxnSpPr>
        <p:spPr>
          <a:xfrm>
            <a:off x="2798189" y="5107296"/>
            <a:ext cx="1071135" cy="0"/>
          </a:xfrm>
          <a:prstGeom prst="line">
            <a:avLst/>
          </a:prstGeom>
          <a:ln w="22225" cmpd="sng">
            <a:solidFill>
              <a:srgbClr val="00847A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E173D9-FB18-1C9B-30B5-BFE9C92A07FC}"/>
              </a:ext>
            </a:extLst>
          </p:cNvPr>
          <p:cNvCxnSpPr>
            <a:cxnSpLocks/>
          </p:cNvCxnSpPr>
          <p:nvPr/>
        </p:nvCxnSpPr>
        <p:spPr>
          <a:xfrm>
            <a:off x="2913493" y="3167177"/>
            <a:ext cx="971503" cy="7481"/>
          </a:xfrm>
          <a:prstGeom prst="line">
            <a:avLst/>
          </a:prstGeom>
          <a:ln w="22225" cmpd="sng">
            <a:solidFill>
              <a:srgbClr val="2B9A44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E3BAFDD-5BBD-F7A7-014C-5226942C4C9B}"/>
              </a:ext>
            </a:extLst>
          </p:cNvPr>
          <p:cNvCxnSpPr>
            <a:cxnSpLocks/>
          </p:cNvCxnSpPr>
          <p:nvPr/>
        </p:nvCxnSpPr>
        <p:spPr>
          <a:xfrm>
            <a:off x="2739521" y="1748395"/>
            <a:ext cx="2731952" cy="0"/>
          </a:xfrm>
          <a:prstGeom prst="line">
            <a:avLst/>
          </a:prstGeom>
          <a:ln w="22225" cmpd="sng">
            <a:solidFill>
              <a:srgbClr val="40287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FFF125-7844-4D2B-678A-4D1B143AD999}"/>
              </a:ext>
            </a:extLst>
          </p:cNvPr>
          <p:cNvCxnSpPr>
            <a:cxnSpLocks/>
          </p:cNvCxnSpPr>
          <p:nvPr/>
        </p:nvCxnSpPr>
        <p:spPr>
          <a:xfrm flipH="1">
            <a:off x="6589324" y="5796735"/>
            <a:ext cx="1899917" cy="0"/>
          </a:xfrm>
          <a:prstGeom prst="line">
            <a:avLst/>
          </a:prstGeom>
          <a:ln w="22225" cmpd="sng">
            <a:solidFill>
              <a:srgbClr val="0199CE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9EEF6DB-C6FD-841B-8646-A779CF8AC0CE}"/>
              </a:ext>
            </a:extLst>
          </p:cNvPr>
          <p:cNvSpPr/>
          <p:nvPr/>
        </p:nvSpPr>
        <p:spPr>
          <a:xfrm>
            <a:off x="5058414" y="1428762"/>
            <a:ext cx="1988527" cy="1618607"/>
          </a:xfrm>
          <a:custGeom>
            <a:avLst/>
            <a:gdLst>
              <a:gd name="connsiteX0" fmla="*/ 641094 w 890965"/>
              <a:gd name="connsiteY0" fmla="*/ 758734 h 773324"/>
              <a:gd name="connsiteX1" fmla="*/ 890965 w 890965"/>
              <a:gd name="connsiteY1" fmla="*/ 317355 h 773324"/>
              <a:gd name="connsiteX2" fmla="*/ 660244 w 890965"/>
              <a:gd name="connsiteY2" fmla="*/ 230721 h 773324"/>
              <a:gd name="connsiteX3" fmla="*/ 649301 w 890965"/>
              <a:gd name="connsiteY3" fmla="*/ 227985 h 773324"/>
              <a:gd name="connsiteX4" fmla="*/ 649301 w 890965"/>
              <a:gd name="connsiteY4" fmla="*/ 195155 h 773324"/>
              <a:gd name="connsiteX5" fmla="*/ 600057 w 890965"/>
              <a:gd name="connsiteY5" fmla="*/ 0 h 773324"/>
              <a:gd name="connsiteX6" fmla="*/ 310060 w 890965"/>
              <a:gd name="connsiteY6" fmla="*/ 0 h 773324"/>
              <a:gd name="connsiteX7" fmla="*/ 261727 w 890965"/>
              <a:gd name="connsiteY7" fmla="*/ 195155 h 773324"/>
              <a:gd name="connsiteX8" fmla="*/ 261727 w 890965"/>
              <a:gd name="connsiteY8" fmla="*/ 227985 h 773324"/>
              <a:gd name="connsiteX9" fmla="*/ 250783 w 890965"/>
              <a:gd name="connsiteY9" fmla="*/ 230721 h 773324"/>
              <a:gd name="connsiteX10" fmla="*/ 0 w 890965"/>
              <a:gd name="connsiteY10" fmla="*/ 329210 h 773324"/>
              <a:gd name="connsiteX11" fmla="*/ 262639 w 890965"/>
              <a:gd name="connsiteY11" fmla="*/ 773325 h 773324"/>
              <a:gd name="connsiteX12" fmla="*/ 465089 w 890965"/>
              <a:gd name="connsiteY12" fmla="*/ 722256 h 773324"/>
              <a:gd name="connsiteX13" fmla="*/ 641094 w 890965"/>
              <a:gd name="connsiteY13" fmla="*/ 758734 h 77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90965" h="773324">
                <a:moveTo>
                  <a:pt x="641094" y="758734"/>
                </a:moveTo>
                <a:lnTo>
                  <a:pt x="890965" y="317355"/>
                </a:lnTo>
                <a:cubicBezTo>
                  <a:pt x="818010" y="278142"/>
                  <a:pt x="740495" y="248959"/>
                  <a:pt x="660244" y="230721"/>
                </a:cubicBezTo>
                <a:lnTo>
                  <a:pt x="649301" y="227985"/>
                </a:lnTo>
                <a:lnTo>
                  <a:pt x="649301" y="195155"/>
                </a:lnTo>
                <a:lnTo>
                  <a:pt x="600057" y="0"/>
                </a:lnTo>
                <a:lnTo>
                  <a:pt x="310060" y="0"/>
                </a:lnTo>
                <a:lnTo>
                  <a:pt x="261727" y="195155"/>
                </a:lnTo>
                <a:lnTo>
                  <a:pt x="261727" y="227985"/>
                </a:lnTo>
                <a:lnTo>
                  <a:pt x="250783" y="230721"/>
                </a:lnTo>
                <a:cubicBezTo>
                  <a:pt x="163237" y="250783"/>
                  <a:pt x="78427" y="283613"/>
                  <a:pt x="0" y="329210"/>
                </a:cubicBezTo>
                <a:lnTo>
                  <a:pt x="262639" y="773325"/>
                </a:lnTo>
                <a:cubicBezTo>
                  <a:pt x="322827" y="740495"/>
                  <a:pt x="392134" y="722256"/>
                  <a:pt x="465089" y="722256"/>
                </a:cubicBezTo>
                <a:cubicBezTo>
                  <a:pt x="528013" y="721345"/>
                  <a:pt x="587289" y="735024"/>
                  <a:pt x="641094" y="758734"/>
                </a:cubicBezTo>
                <a:close/>
              </a:path>
            </a:pathLst>
          </a:custGeom>
          <a:gradFill>
            <a:gsLst>
              <a:gs pos="0">
                <a:srgbClr val="2E1F58"/>
              </a:gs>
              <a:gs pos="50000">
                <a:srgbClr val="3C266E"/>
              </a:gs>
              <a:gs pos="100000">
                <a:srgbClr val="4A2D85"/>
              </a:gs>
            </a:gsLst>
            <a:lin ang="18899973" scaled="1"/>
          </a:gra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CDA747-8E33-56F1-C2DC-7886DC62C996}"/>
              </a:ext>
            </a:extLst>
          </p:cNvPr>
          <p:cNvSpPr/>
          <p:nvPr/>
        </p:nvSpPr>
        <p:spPr>
          <a:xfrm>
            <a:off x="6544211" y="2123542"/>
            <a:ext cx="1870477" cy="1633879"/>
          </a:xfrm>
          <a:custGeom>
            <a:avLst/>
            <a:gdLst>
              <a:gd name="connsiteX0" fmla="*/ 223425 w 838072"/>
              <a:gd name="connsiteY0" fmla="*/ 780621 h 780620"/>
              <a:gd name="connsiteX1" fmla="*/ 708577 w 838072"/>
              <a:gd name="connsiteY1" fmla="*/ 780621 h 780620"/>
              <a:gd name="connsiteX2" fmla="*/ 668452 w 838072"/>
              <a:gd name="connsiteY2" fmla="*/ 522541 h 780620"/>
              <a:gd name="connsiteX3" fmla="*/ 665716 w 838072"/>
              <a:gd name="connsiteY3" fmla="*/ 512510 h 780620"/>
              <a:gd name="connsiteX4" fmla="*/ 693074 w 838072"/>
              <a:gd name="connsiteY4" fmla="*/ 497007 h 780620"/>
              <a:gd name="connsiteX5" fmla="*/ 838073 w 838072"/>
              <a:gd name="connsiteY5" fmla="*/ 356569 h 780620"/>
              <a:gd name="connsiteX6" fmla="*/ 693074 w 838072"/>
              <a:gd name="connsiteY6" fmla="*/ 105785 h 780620"/>
              <a:gd name="connsiteX7" fmla="*/ 498831 w 838072"/>
              <a:gd name="connsiteY7" fmla="*/ 161413 h 780620"/>
              <a:gd name="connsiteX8" fmla="*/ 470561 w 838072"/>
              <a:gd name="connsiteY8" fmla="*/ 178740 h 780620"/>
              <a:gd name="connsiteX9" fmla="*/ 463266 w 838072"/>
              <a:gd name="connsiteY9" fmla="*/ 170533 h 780620"/>
              <a:gd name="connsiteX10" fmla="*/ 248960 w 838072"/>
              <a:gd name="connsiteY10" fmla="*/ 0 h 780620"/>
              <a:gd name="connsiteX11" fmla="*/ 72955 w 838072"/>
              <a:gd name="connsiteY11" fmla="*/ 310060 h 780620"/>
              <a:gd name="connsiteX12" fmla="*/ 0 w 838072"/>
              <a:gd name="connsiteY12" fmla="*/ 438643 h 780620"/>
              <a:gd name="connsiteX13" fmla="*/ 223425 w 838072"/>
              <a:gd name="connsiteY13" fmla="*/ 780621 h 78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38072" h="780620">
                <a:moveTo>
                  <a:pt x="223425" y="780621"/>
                </a:moveTo>
                <a:lnTo>
                  <a:pt x="708577" y="780621"/>
                </a:lnTo>
                <a:cubicBezTo>
                  <a:pt x="707665" y="693074"/>
                  <a:pt x="693986" y="606440"/>
                  <a:pt x="668452" y="522541"/>
                </a:cubicBezTo>
                <a:lnTo>
                  <a:pt x="665716" y="512510"/>
                </a:lnTo>
                <a:lnTo>
                  <a:pt x="693074" y="497007"/>
                </a:lnTo>
                <a:lnTo>
                  <a:pt x="838073" y="356569"/>
                </a:lnTo>
                <a:lnTo>
                  <a:pt x="693074" y="105785"/>
                </a:lnTo>
                <a:lnTo>
                  <a:pt x="498831" y="161413"/>
                </a:lnTo>
                <a:lnTo>
                  <a:pt x="470561" y="178740"/>
                </a:lnTo>
                <a:lnTo>
                  <a:pt x="463266" y="170533"/>
                </a:lnTo>
                <a:cubicBezTo>
                  <a:pt x="400342" y="103049"/>
                  <a:pt x="328298" y="45597"/>
                  <a:pt x="248960" y="0"/>
                </a:cubicBezTo>
                <a:lnTo>
                  <a:pt x="72955" y="310060"/>
                </a:lnTo>
                <a:lnTo>
                  <a:pt x="0" y="438643"/>
                </a:lnTo>
                <a:cubicBezTo>
                  <a:pt x="124024" y="505215"/>
                  <a:pt x="211570" y="631974"/>
                  <a:pt x="223425" y="780621"/>
                </a:cubicBezTo>
                <a:close/>
              </a:path>
            </a:pathLst>
          </a:custGeom>
          <a:gradFill>
            <a:gsLst>
              <a:gs pos="0">
                <a:srgbClr val="22336A"/>
              </a:gs>
              <a:gs pos="100000">
                <a:srgbClr val="16479E"/>
              </a:gs>
              <a:gs pos="100000">
                <a:srgbClr val="223268"/>
              </a:gs>
            </a:gsLst>
            <a:lin ang="2700000" scaled="1"/>
          </a:gra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4E8CD3-0E5C-8B4D-5309-011FDF0E9252}"/>
              </a:ext>
            </a:extLst>
          </p:cNvPr>
          <p:cNvSpPr/>
          <p:nvPr/>
        </p:nvSpPr>
        <p:spPr>
          <a:xfrm>
            <a:off x="3737477" y="3812775"/>
            <a:ext cx="1821631" cy="1624335"/>
          </a:xfrm>
          <a:custGeom>
            <a:avLst/>
            <a:gdLst>
              <a:gd name="connsiteX0" fmla="*/ 632886 w 816186"/>
              <a:gd name="connsiteY0" fmla="*/ 7295 h 776060"/>
              <a:gd name="connsiteX1" fmla="*/ 632886 w 816186"/>
              <a:gd name="connsiteY1" fmla="*/ 0 h 776060"/>
              <a:gd name="connsiteX2" fmla="*/ 128584 w 816186"/>
              <a:gd name="connsiteY2" fmla="*/ 0 h 776060"/>
              <a:gd name="connsiteX3" fmla="*/ 169621 w 816186"/>
              <a:gd name="connsiteY3" fmla="*/ 257167 h 776060"/>
              <a:gd name="connsiteX4" fmla="*/ 172357 w 816186"/>
              <a:gd name="connsiteY4" fmla="*/ 267198 h 776060"/>
              <a:gd name="connsiteX5" fmla="*/ 144998 w 816186"/>
              <a:gd name="connsiteY5" fmla="*/ 282701 h 776060"/>
              <a:gd name="connsiteX6" fmla="*/ 0 w 816186"/>
              <a:gd name="connsiteY6" fmla="*/ 424052 h 776060"/>
              <a:gd name="connsiteX7" fmla="*/ 144998 w 816186"/>
              <a:gd name="connsiteY7" fmla="*/ 674836 h 776060"/>
              <a:gd name="connsiteX8" fmla="*/ 339242 w 816186"/>
              <a:gd name="connsiteY8" fmla="*/ 619207 h 776060"/>
              <a:gd name="connsiteX9" fmla="*/ 367512 w 816186"/>
              <a:gd name="connsiteY9" fmla="*/ 602792 h 776060"/>
              <a:gd name="connsiteX10" fmla="*/ 374807 w 816186"/>
              <a:gd name="connsiteY10" fmla="*/ 611000 h 776060"/>
              <a:gd name="connsiteX11" fmla="*/ 579082 w 816186"/>
              <a:gd name="connsiteY11" fmla="*/ 776061 h 776060"/>
              <a:gd name="connsiteX12" fmla="*/ 816186 w 816186"/>
              <a:gd name="connsiteY12" fmla="*/ 356569 h 776060"/>
              <a:gd name="connsiteX13" fmla="*/ 632886 w 816186"/>
              <a:gd name="connsiteY13" fmla="*/ 7295 h 77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6186" h="776060">
                <a:moveTo>
                  <a:pt x="632886" y="7295"/>
                </a:moveTo>
                <a:cubicBezTo>
                  <a:pt x="632886" y="4560"/>
                  <a:pt x="632886" y="2736"/>
                  <a:pt x="632886" y="0"/>
                </a:cubicBezTo>
                <a:lnTo>
                  <a:pt x="128584" y="0"/>
                </a:lnTo>
                <a:cubicBezTo>
                  <a:pt x="129496" y="87546"/>
                  <a:pt x="143175" y="174181"/>
                  <a:pt x="169621" y="257167"/>
                </a:cubicBezTo>
                <a:lnTo>
                  <a:pt x="172357" y="267198"/>
                </a:lnTo>
                <a:lnTo>
                  <a:pt x="144998" y="282701"/>
                </a:lnTo>
                <a:lnTo>
                  <a:pt x="0" y="424052"/>
                </a:lnTo>
                <a:lnTo>
                  <a:pt x="144998" y="674836"/>
                </a:lnTo>
                <a:lnTo>
                  <a:pt x="339242" y="619207"/>
                </a:lnTo>
                <a:lnTo>
                  <a:pt x="367512" y="602792"/>
                </a:lnTo>
                <a:lnTo>
                  <a:pt x="374807" y="611000"/>
                </a:lnTo>
                <a:cubicBezTo>
                  <a:pt x="434995" y="675748"/>
                  <a:pt x="503391" y="731376"/>
                  <a:pt x="579082" y="776061"/>
                </a:cubicBezTo>
                <a:lnTo>
                  <a:pt x="816186" y="356569"/>
                </a:lnTo>
                <a:cubicBezTo>
                  <a:pt x="704929" y="279966"/>
                  <a:pt x="632886" y="152294"/>
                  <a:pt x="632886" y="7295"/>
                </a:cubicBezTo>
                <a:close/>
              </a:path>
            </a:pathLst>
          </a:custGeom>
          <a:gradFill>
            <a:gsLst>
              <a:gs pos="0">
                <a:srgbClr val="007269"/>
              </a:gs>
              <a:gs pos="50000">
                <a:srgbClr val="009185"/>
              </a:gs>
              <a:gs pos="100000">
                <a:srgbClr val="00B0A2"/>
              </a:gs>
            </a:gsLst>
            <a:lin ang="18900000" scaled="1"/>
          </a:gra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01CC65B-AC9F-8957-251E-192D36440CBB}"/>
              </a:ext>
            </a:extLst>
          </p:cNvPr>
          <p:cNvSpPr/>
          <p:nvPr/>
        </p:nvSpPr>
        <p:spPr>
          <a:xfrm>
            <a:off x="3737477" y="2144540"/>
            <a:ext cx="1856231" cy="1612883"/>
          </a:xfrm>
          <a:custGeom>
            <a:avLst/>
            <a:gdLst>
              <a:gd name="connsiteX0" fmla="*/ 831689 w 831689"/>
              <a:gd name="connsiteY0" fmla="*/ 444115 h 770589"/>
              <a:gd name="connsiteX1" fmla="*/ 689427 w 831689"/>
              <a:gd name="connsiteY1" fmla="*/ 203362 h 770589"/>
              <a:gd name="connsiteX2" fmla="*/ 569962 w 831689"/>
              <a:gd name="connsiteY2" fmla="*/ 0 h 770589"/>
              <a:gd name="connsiteX3" fmla="*/ 375719 w 831689"/>
              <a:gd name="connsiteY3" fmla="*/ 158677 h 770589"/>
              <a:gd name="connsiteX4" fmla="*/ 368424 w 831689"/>
              <a:gd name="connsiteY4" fmla="*/ 166885 h 770589"/>
              <a:gd name="connsiteX5" fmla="*/ 339242 w 831689"/>
              <a:gd name="connsiteY5" fmla="*/ 150470 h 770589"/>
              <a:gd name="connsiteX6" fmla="*/ 145910 w 831689"/>
              <a:gd name="connsiteY6" fmla="*/ 94842 h 770589"/>
              <a:gd name="connsiteX7" fmla="*/ 0 w 831689"/>
              <a:gd name="connsiteY7" fmla="*/ 345625 h 770589"/>
              <a:gd name="connsiteX8" fmla="*/ 144998 w 831689"/>
              <a:gd name="connsiteY8" fmla="*/ 486064 h 770589"/>
              <a:gd name="connsiteX9" fmla="*/ 172357 w 831689"/>
              <a:gd name="connsiteY9" fmla="*/ 502479 h 770589"/>
              <a:gd name="connsiteX10" fmla="*/ 169621 w 831689"/>
              <a:gd name="connsiteY10" fmla="*/ 512510 h 770589"/>
              <a:gd name="connsiteX11" fmla="*/ 128584 w 831689"/>
              <a:gd name="connsiteY11" fmla="*/ 770589 h 770589"/>
              <a:gd name="connsiteX12" fmla="*/ 633798 w 831689"/>
              <a:gd name="connsiteY12" fmla="*/ 770589 h 770589"/>
              <a:gd name="connsiteX13" fmla="*/ 831689 w 831689"/>
              <a:gd name="connsiteY13" fmla="*/ 444115 h 77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31689" h="770589">
                <a:moveTo>
                  <a:pt x="831689" y="444115"/>
                </a:moveTo>
                <a:lnTo>
                  <a:pt x="689427" y="203362"/>
                </a:lnTo>
                <a:lnTo>
                  <a:pt x="569962" y="0"/>
                </a:lnTo>
                <a:cubicBezTo>
                  <a:pt x="497919" y="43773"/>
                  <a:pt x="433171" y="97578"/>
                  <a:pt x="375719" y="158677"/>
                </a:cubicBezTo>
                <a:lnTo>
                  <a:pt x="368424" y="166885"/>
                </a:lnTo>
                <a:lnTo>
                  <a:pt x="339242" y="150470"/>
                </a:lnTo>
                <a:lnTo>
                  <a:pt x="145910" y="94842"/>
                </a:lnTo>
                <a:lnTo>
                  <a:pt x="0" y="345625"/>
                </a:lnTo>
                <a:lnTo>
                  <a:pt x="144998" y="486064"/>
                </a:lnTo>
                <a:lnTo>
                  <a:pt x="172357" y="502479"/>
                </a:lnTo>
                <a:lnTo>
                  <a:pt x="169621" y="512510"/>
                </a:lnTo>
                <a:cubicBezTo>
                  <a:pt x="144086" y="595497"/>
                  <a:pt x="130407" y="682131"/>
                  <a:pt x="128584" y="770589"/>
                </a:cubicBezTo>
                <a:lnTo>
                  <a:pt x="633798" y="770589"/>
                </a:lnTo>
                <a:cubicBezTo>
                  <a:pt x="644742" y="632886"/>
                  <a:pt x="721344" y="513422"/>
                  <a:pt x="831689" y="444115"/>
                </a:cubicBezTo>
                <a:close/>
              </a:path>
            </a:pathLst>
          </a:custGeom>
          <a:gradFill>
            <a:gsLst>
              <a:gs pos="0">
                <a:srgbClr val="31B34A"/>
              </a:gs>
              <a:gs pos="50000">
                <a:srgbClr val="299442"/>
              </a:gs>
              <a:gs pos="100000">
                <a:srgbClr val="21753B"/>
              </a:gs>
            </a:gsLst>
            <a:lin ang="2700027" scaled="1"/>
          </a:gra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3CD6AA1-4093-BFFA-37BC-5EAFFE52F70C}"/>
              </a:ext>
            </a:extLst>
          </p:cNvPr>
          <p:cNvSpPr/>
          <p:nvPr/>
        </p:nvSpPr>
        <p:spPr>
          <a:xfrm>
            <a:off x="6609343" y="3814685"/>
            <a:ext cx="1803311" cy="1610975"/>
          </a:xfrm>
          <a:custGeom>
            <a:avLst/>
            <a:gdLst>
              <a:gd name="connsiteX0" fmla="*/ 636534 w 807978"/>
              <a:gd name="connsiteY0" fmla="*/ 267198 h 769677"/>
              <a:gd name="connsiteX1" fmla="*/ 639270 w 807978"/>
              <a:gd name="connsiteY1" fmla="*/ 257167 h 769677"/>
              <a:gd name="connsiteX2" fmla="*/ 679395 w 807978"/>
              <a:gd name="connsiteY2" fmla="*/ 0 h 769677"/>
              <a:gd name="connsiteX3" fmla="*/ 195155 w 807978"/>
              <a:gd name="connsiteY3" fmla="*/ 0 h 769677"/>
              <a:gd name="connsiteX4" fmla="*/ 195155 w 807978"/>
              <a:gd name="connsiteY4" fmla="*/ 7295 h 769677"/>
              <a:gd name="connsiteX5" fmla="*/ 0 w 807978"/>
              <a:gd name="connsiteY5" fmla="*/ 364776 h 769677"/>
              <a:gd name="connsiteX6" fmla="*/ 239840 w 807978"/>
              <a:gd name="connsiteY6" fmla="*/ 769677 h 769677"/>
              <a:gd name="connsiteX7" fmla="*/ 434083 w 807978"/>
              <a:gd name="connsiteY7" fmla="*/ 611000 h 769677"/>
              <a:gd name="connsiteX8" fmla="*/ 441379 w 807978"/>
              <a:gd name="connsiteY8" fmla="*/ 602792 h 769677"/>
              <a:gd name="connsiteX9" fmla="*/ 469649 w 807978"/>
              <a:gd name="connsiteY9" fmla="*/ 619207 h 769677"/>
              <a:gd name="connsiteX10" fmla="*/ 662980 w 807978"/>
              <a:gd name="connsiteY10" fmla="*/ 674836 h 769677"/>
              <a:gd name="connsiteX11" fmla="*/ 807979 w 807978"/>
              <a:gd name="connsiteY11" fmla="*/ 424052 h 769677"/>
              <a:gd name="connsiteX12" fmla="*/ 662980 w 807978"/>
              <a:gd name="connsiteY12" fmla="*/ 283613 h 769677"/>
              <a:gd name="connsiteX13" fmla="*/ 636534 w 807978"/>
              <a:gd name="connsiteY13" fmla="*/ 267198 h 76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7978" h="769677">
                <a:moveTo>
                  <a:pt x="636534" y="267198"/>
                </a:moveTo>
                <a:lnTo>
                  <a:pt x="639270" y="257167"/>
                </a:lnTo>
                <a:cubicBezTo>
                  <a:pt x="664804" y="173269"/>
                  <a:pt x="678483" y="86634"/>
                  <a:pt x="679395" y="0"/>
                </a:cubicBezTo>
                <a:lnTo>
                  <a:pt x="195155" y="0"/>
                </a:lnTo>
                <a:cubicBezTo>
                  <a:pt x="195155" y="2736"/>
                  <a:pt x="195155" y="4560"/>
                  <a:pt x="195155" y="7295"/>
                </a:cubicBezTo>
                <a:cubicBezTo>
                  <a:pt x="195155" y="156853"/>
                  <a:pt x="117640" y="289085"/>
                  <a:pt x="0" y="364776"/>
                </a:cubicBezTo>
                <a:lnTo>
                  <a:pt x="239840" y="769677"/>
                </a:lnTo>
                <a:cubicBezTo>
                  <a:pt x="310972" y="725904"/>
                  <a:pt x="376631" y="672100"/>
                  <a:pt x="434083" y="611000"/>
                </a:cubicBezTo>
                <a:lnTo>
                  <a:pt x="441379" y="602792"/>
                </a:lnTo>
                <a:lnTo>
                  <a:pt x="469649" y="619207"/>
                </a:lnTo>
                <a:lnTo>
                  <a:pt x="662980" y="674836"/>
                </a:lnTo>
                <a:lnTo>
                  <a:pt x="807979" y="424052"/>
                </a:lnTo>
                <a:lnTo>
                  <a:pt x="662980" y="283613"/>
                </a:lnTo>
                <a:lnTo>
                  <a:pt x="636534" y="267198"/>
                </a:lnTo>
                <a:close/>
              </a:path>
            </a:pathLst>
          </a:custGeom>
          <a:gradFill>
            <a:gsLst>
              <a:gs pos="0">
                <a:srgbClr val="0071B9"/>
              </a:gs>
              <a:gs pos="99440">
                <a:srgbClr val="0C4978"/>
              </a:gs>
            </a:gsLst>
            <a:lin ang="18899980" scaled="1"/>
          </a:gra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78E5A4-2202-280F-0C38-5A40753D3933}"/>
              </a:ext>
            </a:extLst>
          </p:cNvPr>
          <p:cNvSpPr/>
          <p:nvPr/>
        </p:nvSpPr>
        <p:spPr>
          <a:xfrm>
            <a:off x="5080800" y="4589633"/>
            <a:ext cx="2014987" cy="1549895"/>
          </a:xfrm>
          <a:custGeom>
            <a:avLst/>
            <a:gdLst>
              <a:gd name="connsiteX0" fmla="*/ 237104 w 902820"/>
              <a:gd name="connsiteY0" fmla="*/ 0 h 740495"/>
              <a:gd name="connsiteX1" fmla="*/ 0 w 902820"/>
              <a:gd name="connsiteY1" fmla="*/ 417668 h 740495"/>
              <a:gd name="connsiteX2" fmla="*/ 241664 w 902820"/>
              <a:gd name="connsiteY2" fmla="*/ 510686 h 740495"/>
              <a:gd name="connsiteX3" fmla="*/ 252607 w 902820"/>
              <a:gd name="connsiteY3" fmla="*/ 513422 h 740495"/>
              <a:gd name="connsiteX4" fmla="*/ 252607 w 902820"/>
              <a:gd name="connsiteY4" fmla="*/ 545340 h 740495"/>
              <a:gd name="connsiteX5" fmla="*/ 300940 w 902820"/>
              <a:gd name="connsiteY5" fmla="*/ 740495 h 740495"/>
              <a:gd name="connsiteX6" fmla="*/ 590937 w 902820"/>
              <a:gd name="connsiteY6" fmla="*/ 740495 h 740495"/>
              <a:gd name="connsiteX7" fmla="*/ 640182 w 902820"/>
              <a:gd name="connsiteY7" fmla="*/ 545340 h 740495"/>
              <a:gd name="connsiteX8" fmla="*/ 640182 w 902820"/>
              <a:gd name="connsiteY8" fmla="*/ 513422 h 740495"/>
              <a:gd name="connsiteX9" fmla="*/ 651125 w 902820"/>
              <a:gd name="connsiteY9" fmla="*/ 510686 h 740495"/>
              <a:gd name="connsiteX10" fmla="*/ 902820 w 902820"/>
              <a:gd name="connsiteY10" fmla="*/ 412197 h 740495"/>
              <a:gd name="connsiteX11" fmla="*/ 662068 w 902820"/>
              <a:gd name="connsiteY11" fmla="*/ 7295 h 740495"/>
              <a:gd name="connsiteX12" fmla="*/ 455058 w 902820"/>
              <a:gd name="connsiteY12" fmla="*/ 61100 h 740495"/>
              <a:gd name="connsiteX13" fmla="*/ 237104 w 902820"/>
              <a:gd name="connsiteY13" fmla="*/ 0 h 74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2820" h="740495">
                <a:moveTo>
                  <a:pt x="237104" y="0"/>
                </a:moveTo>
                <a:lnTo>
                  <a:pt x="0" y="417668"/>
                </a:lnTo>
                <a:cubicBezTo>
                  <a:pt x="75691" y="459618"/>
                  <a:pt x="156854" y="491536"/>
                  <a:pt x="241664" y="510686"/>
                </a:cubicBezTo>
                <a:lnTo>
                  <a:pt x="252607" y="513422"/>
                </a:lnTo>
                <a:lnTo>
                  <a:pt x="252607" y="545340"/>
                </a:lnTo>
                <a:lnTo>
                  <a:pt x="300940" y="740495"/>
                </a:lnTo>
                <a:lnTo>
                  <a:pt x="590937" y="740495"/>
                </a:lnTo>
                <a:lnTo>
                  <a:pt x="640182" y="545340"/>
                </a:lnTo>
                <a:lnTo>
                  <a:pt x="640182" y="513422"/>
                </a:lnTo>
                <a:lnTo>
                  <a:pt x="651125" y="510686"/>
                </a:lnTo>
                <a:cubicBezTo>
                  <a:pt x="739583" y="490624"/>
                  <a:pt x="824394" y="456882"/>
                  <a:pt x="902820" y="412197"/>
                </a:cubicBezTo>
                <a:lnTo>
                  <a:pt x="662068" y="7295"/>
                </a:lnTo>
                <a:cubicBezTo>
                  <a:pt x="600968" y="41037"/>
                  <a:pt x="530749" y="61100"/>
                  <a:pt x="455058" y="61100"/>
                </a:cubicBezTo>
                <a:cubicBezTo>
                  <a:pt x="375719" y="61100"/>
                  <a:pt x="300940" y="38301"/>
                  <a:pt x="237104" y="0"/>
                </a:cubicBezTo>
                <a:close/>
              </a:path>
            </a:pathLst>
          </a:custGeom>
          <a:gradFill>
            <a:gsLst>
              <a:gs pos="0">
                <a:srgbClr val="02A9E0"/>
              </a:gs>
              <a:gs pos="50000">
                <a:srgbClr val="018BBF"/>
              </a:gs>
              <a:gs pos="100000">
                <a:srgbClr val="006E9E"/>
              </a:gs>
            </a:gsLst>
            <a:lin ang="18900000" scaled="1"/>
          </a:gra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aphic 8">
            <a:extLst>
              <a:ext uri="{FF2B5EF4-FFF2-40B4-BE49-F238E27FC236}">
                <a16:creationId xmlns:a16="http://schemas.microsoft.com/office/drawing/2014/main" id="{4A315571-738D-B2A3-3A95-3C2AA6E86246}"/>
              </a:ext>
            </a:extLst>
          </p:cNvPr>
          <p:cNvGrpSpPr/>
          <p:nvPr/>
        </p:nvGrpSpPr>
        <p:grpSpPr>
          <a:xfrm>
            <a:off x="4040743" y="2276243"/>
            <a:ext cx="4123600" cy="3424272"/>
            <a:chOff x="5106023" y="2967226"/>
            <a:chExt cx="1847590" cy="163601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FB28B1-C73C-CEEF-4095-84B7DE52C2C4}"/>
                </a:ext>
              </a:extLst>
            </p:cNvPr>
            <p:cNvSpPr/>
            <p:nvPr/>
          </p:nvSpPr>
          <p:spPr>
            <a:xfrm>
              <a:off x="5706080" y="2967226"/>
              <a:ext cx="614647" cy="320090"/>
            </a:xfrm>
            <a:custGeom>
              <a:avLst/>
              <a:gdLst>
                <a:gd name="connsiteX0" fmla="*/ 0 w 614647"/>
                <a:gd name="connsiteY0" fmla="*/ 0 h 320090"/>
                <a:gd name="connsiteX1" fmla="*/ 614647 w 614647"/>
                <a:gd name="connsiteY1" fmla="*/ 0 h 320090"/>
                <a:gd name="connsiteX2" fmla="*/ 614647 w 614647"/>
                <a:gd name="connsiteY2" fmla="*/ 320091 h 320090"/>
                <a:gd name="connsiteX3" fmla="*/ 0 w 614647"/>
                <a:gd name="connsiteY3" fmla="*/ 320091 h 3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647" h="320090">
                  <a:moveTo>
                    <a:pt x="0" y="0"/>
                  </a:moveTo>
                  <a:lnTo>
                    <a:pt x="614647" y="0"/>
                  </a:lnTo>
                  <a:lnTo>
                    <a:pt x="614647" y="320091"/>
                  </a:lnTo>
                  <a:lnTo>
                    <a:pt x="0" y="320091"/>
                  </a:lnTo>
                  <a:close/>
                </a:path>
              </a:pathLst>
            </a:custGeom>
            <a:noFill/>
            <a:ln w="9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EB3839-06E6-2726-E0A9-D911B30947E0}"/>
                </a:ext>
              </a:extLst>
            </p:cNvPr>
            <p:cNvSpPr/>
            <p:nvPr/>
          </p:nvSpPr>
          <p:spPr>
            <a:xfrm>
              <a:off x="6316167" y="3295524"/>
              <a:ext cx="614647" cy="320090"/>
            </a:xfrm>
            <a:custGeom>
              <a:avLst/>
              <a:gdLst>
                <a:gd name="connsiteX0" fmla="*/ 0 w 614647"/>
                <a:gd name="connsiteY0" fmla="*/ 0 h 320090"/>
                <a:gd name="connsiteX1" fmla="*/ 614647 w 614647"/>
                <a:gd name="connsiteY1" fmla="*/ 0 h 320090"/>
                <a:gd name="connsiteX2" fmla="*/ 614647 w 614647"/>
                <a:gd name="connsiteY2" fmla="*/ 320091 h 320090"/>
                <a:gd name="connsiteX3" fmla="*/ 0 w 614647"/>
                <a:gd name="connsiteY3" fmla="*/ 320091 h 3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647" h="320090">
                  <a:moveTo>
                    <a:pt x="0" y="0"/>
                  </a:moveTo>
                  <a:lnTo>
                    <a:pt x="614647" y="0"/>
                  </a:lnTo>
                  <a:lnTo>
                    <a:pt x="614647" y="320091"/>
                  </a:lnTo>
                  <a:lnTo>
                    <a:pt x="0" y="320091"/>
                  </a:lnTo>
                  <a:close/>
                </a:path>
              </a:pathLst>
            </a:custGeom>
            <a:noFill/>
            <a:ln w="9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B21D6CF-720A-BBBD-D282-5D3E1F9C6CA3}"/>
                </a:ext>
              </a:extLst>
            </p:cNvPr>
            <p:cNvSpPr/>
            <p:nvPr/>
          </p:nvSpPr>
          <p:spPr>
            <a:xfrm>
              <a:off x="6338966" y="3943001"/>
              <a:ext cx="614647" cy="320090"/>
            </a:xfrm>
            <a:custGeom>
              <a:avLst/>
              <a:gdLst>
                <a:gd name="connsiteX0" fmla="*/ 0 w 614647"/>
                <a:gd name="connsiteY0" fmla="*/ 0 h 320090"/>
                <a:gd name="connsiteX1" fmla="*/ 614647 w 614647"/>
                <a:gd name="connsiteY1" fmla="*/ 0 h 320090"/>
                <a:gd name="connsiteX2" fmla="*/ 614647 w 614647"/>
                <a:gd name="connsiteY2" fmla="*/ 320091 h 320090"/>
                <a:gd name="connsiteX3" fmla="*/ 0 w 614647"/>
                <a:gd name="connsiteY3" fmla="*/ 320091 h 3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647" h="320090">
                  <a:moveTo>
                    <a:pt x="0" y="0"/>
                  </a:moveTo>
                  <a:lnTo>
                    <a:pt x="614647" y="0"/>
                  </a:lnTo>
                  <a:lnTo>
                    <a:pt x="614647" y="320091"/>
                  </a:lnTo>
                  <a:lnTo>
                    <a:pt x="0" y="320091"/>
                  </a:lnTo>
                  <a:close/>
                </a:path>
              </a:pathLst>
            </a:custGeom>
            <a:noFill/>
            <a:ln w="9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B9DBB6B-CA5F-ADFE-784B-258884170C98}"/>
                </a:ext>
              </a:extLst>
            </p:cNvPr>
            <p:cNvSpPr/>
            <p:nvPr/>
          </p:nvSpPr>
          <p:spPr>
            <a:xfrm>
              <a:off x="5106023" y="3939354"/>
              <a:ext cx="614647" cy="320090"/>
            </a:xfrm>
            <a:custGeom>
              <a:avLst/>
              <a:gdLst>
                <a:gd name="connsiteX0" fmla="*/ 0 w 614647"/>
                <a:gd name="connsiteY0" fmla="*/ 0 h 320090"/>
                <a:gd name="connsiteX1" fmla="*/ 614647 w 614647"/>
                <a:gd name="connsiteY1" fmla="*/ 0 h 320090"/>
                <a:gd name="connsiteX2" fmla="*/ 614647 w 614647"/>
                <a:gd name="connsiteY2" fmla="*/ 320091 h 320090"/>
                <a:gd name="connsiteX3" fmla="*/ 0 w 614647"/>
                <a:gd name="connsiteY3" fmla="*/ 320091 h 3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647" h="320090">
                  <a:moveTo>
                    <a:pt x="0" y="0"/>
                  </a:moveTo>
                  <a:lnTo>
                    <a:pt x="614647" y="0"/>
                  </a:lnTo>
                  <a:lnTo>
                    <a:pt x="614647" y="320091"/>
                  </a:lnTo>
                  <a:lnTo>
                    <a:pt x="0" y="320091"/>
                  </a:lnTo>
                  <a:close/>
                </a:path>
              </a:pathLst>
            </a:custGeom>
            <a:noFill/>
            <a:ln w="9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E3E968A-7A7A-C513-9496-33F0733D0D5F}"/>
                </a:ext>
              </a:extLst>
            </p:cNvPr>
            <p:cNvSpPr/>
            <p:nvPr/>
          </p:nvSpPr>
          <p:spPr>
            <a:xfrm>
              <a:off x="5165299" y="3293700"/>
              <a:ext cx="496095" cy="320090"/>
            </a:xfrm>
            <a:custGeom>
              <a:avLst/>
              <a:gdLst>
                <a:gd name="connsiteX0" fmla="*/ 0 w 496095"/>
                <a:gd name="connsiteY0" fmla="*/ 0 h 320090"/>
                <a:gd name="connsiteX1" fmla="*/ 496095 w 496095"/>
                <a:gd name="connsiteY1" fmla="*/ 0 h 320090"/>
                <a:gd name="connsiteX2" fmla="*/ 496095 w 496095"/>
                <a:gd name="connsiteY2" fmla="*/ 320091 h 320090"/>
                <a:gd name="connsiteX3" fmla="*/ 0 w 496095"/>
                <a:gd name="connsiteY3" fmla="*/ 320091 h 3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6095" h="320090">
                  <a:moveTo>
                    <a:pt x="0" y="0"/>
                  </a:moveTo>
                  <a:lnTo>
                    <a:pt x="496095" y="0"/>
                  </a:lnTo>
                  <a:lnTo>
                    <a:pt x="496095" y="320091"/>
                  </a:lnTo>
                  <a:lnTo>
                    <a:pt x="0" y="320091"/>
                  </a:lnTo>
                  <a:close/>
                </a:path>
              </a:pathLst>
            </a:custGeom>
            <a:noFill/>
            <a:ln w="9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6130AE-EC18-B51A-EE4A-A8F8FFE521E8}"/>
                </a:ext>
              </a:extLst>
            </p:cNvPr>
            <p:cNvSpPr/>
            <p:nvPr/>
          </p:nvSpPr>
          <p:spPr>
            <a:xfrm>
              <a:off x="5784506" y="4283155"/>
              <a:ext cx="496095" cy="320090"/>
            </a:xfrm>
            <a:custGeom>
              <a:avLst/>
              <a:gdLst>
                <a:gd name="connsiteX0" fmla="*/ 0 w 496095"/>
                <a:gd name="connsiteY0" fmla="*/ 0 h 320090"/>
                <a:gd name="connsiteX1" fmla="*/ 496095 w 496095"/>
                <a:gd name="connsiteY1" fmla="*/ 0 h 320090"/>
                <a:gd name="connsiteX2" fmla="*/ 496095 w 496095"/>
                <a:gd name="connsiteY2" fmla="*/ 320091 h 320090"/>
                <a:gd name="connsiteX3" fmla="*/ 0 w 496095"/>
                <a:gd name="connsiteY3" fmla="*/ 320091 h 3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6095" h="320090">
                  <a:moveTo>
                    <a:pt x="0" y="0"/>
                  </a:moveTo>
                  <a:lnTo>
                    <a:pt x="496095" y="0"/>
                  </a:lnTo>
                  <a:lnTo>
                    <a:pt x="496095" y="320091"/>
                  </a:lnTo>
                  <a:lnTo>
                    <a:pt x="0" y="320091"/>
                  </a:lnTo>
                  <a:close/>
                </a:path>
              </a:pathLst>
            </a:custGeom>
            <a:noFill/>
            <a:ln w="9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" name="Freeform 1">
            <a:extLst>
              <a:ext uri="{FF2B5EF4-FFF2-40B4-BE49-F238E27FC236}">
                <a16:creationId xmlns:a16="http://schemas.microsoft.com/office/drawing/2014/main" id="{F1B82549-5459-B1D2-7B0C-BDA4773EA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1474" y="2075151"/>
            <a:ext cx="1190788" cy="501948"/>
          </a:xfrm>
          <a:custGeom>
            <a:avLst/>
            <a:gdLst>
              <a:gd name="T0" fmla="*/ 132 w 8881"/>
              <a:gd name="T1" fmla="*/ 2157 h 3387"/>
              <a:gd name="T2" fmla="*/ 583 w 8881"/>
              <a:gd name="T3" fmla="*/ 1238 h 3387"/>
              <a:gd name="T4" fmla="*/ 97 w 8881"/>
              <a:gd name="T5" fmla="*/ 2157 h 3387"/>
              <a:gd name="T6" fmla="*/ 680 w 8881"/>
              <a:gd name="T7" fmla="*/ 2157 h 3387"/>
              <a:gd name="T8" fmla="*/ 680 w 8881"/>
              <a:gd name="T9" fmla="*/ 2157 h 3387"/>
              <a:gd name="T10" fmla="*/ 1183 w 8881"/>
              <a:gd name="T11" fmla="*/ 1238 h 3387"/>
              <a:gd name="T12" fmla="*/ 7732 w 8881"/>
              <a:gd name="T13" fmla="*/ 1238 h 3387"/>
              <a:gd name="T14" fmla="*/ 8518 w 8881"/>
              <a:gd name="T15" fmla="*/ 2157 h 3387"/>
              <a:gd name="T16" fmla="*/ 7856 w 8881"/>
              <a:gd name="T17" fmla="*/ 2157 h 3387"/>
              <a:gd name="T18" fmla="*/ 7856 w 8881"/>
              <a:gd name="T19" fmla="*/ 2157 h 3387"/>
              <a:gd name="T20" fmla="*/ 8880 w 8881"/>
              <a:gd name="T21" fmla="*/ 1238 h 3387"/>
              <a:gd name="T22" fmla="*/ 8730 w 8881"/>
              <a:gd name="T23" fmla="*/ 1238 h 3387"/>
              <a:gd name="T24" fmla="*/ 7097 w 8881"/>
              <a:gd name="T25" fmla="*/ 1238 h 3387"/>
              <a:gd name="T26" fmla="*/ 6285 w 8881"/>
              <a:gd name="T27" fmla="*/ 2157 h 3387"/>
              <a:gd name="T28" fmla="*/ 5896 w 8881"/>
              <a:gd name="T29" fmla="*/ 2396 h 3387"/>
              <a:gd name="T30" fmla="*/ 5622 w 8881"/>
              <a:gd name="T31" fmla="*/ 2732 h 3387"/>
              <a:gd name="T32" fmla="*/ 5419 w 8881"/>
              <a:gd name="T33" fmla="*/ 3156 h 3387"/>
              <a:gd name="T34" fmla="*/ 5419 w 8881"/>
              <a:gd name="T35" fmla="*/ 2732 h 3387"/>
              <a:gd name="T36" fmla="*/ 5534 w 8881"/>
              <a:gd name="T37" fmla="*/ 2396 h 3387"/>
              <a:gd name="T38" fmla="*/ 5728 w 8881"/>
              <a:gd name="T39" fmla="*/ 2130 h 3387"/>
              <a:gd name="T40" fmla="*/ 5861 w 8881"/>
              <a:gd name="T41" fmla="*/ 1945 h 3387"/>
              <a:gd name="T42" fmla="*/ 5490 w 8881"/>
              <a:gd name="T43" fmla="*/ 2068 h 3387"/>
              <a:gd name="T44" fmla="*/ 4978 w 8881"/>
              <a:gd name="T45" fmla="*/ 2449 h 3387"/>
              <a:gd name="T46" fmla="*/ 4960 w 8881"/>
              <a:gd name="T47" fmla="*/ 2342 h 3387"/>
              <a:gd name="T48" fmla="*/ 5119 w 8881"/>
              <a:gd name="T49" fmla="*/ 2059 h 3387"/>
              <a:gd name="T50" fmla="*/ 3611 w 8881"/>
              <a:gd name="T51" fmla="*/ 2104 h 3387"/>
              <a:gd name="T52" fmla="*/ 3540 w 8881"/>
              <a:gd name="T53" fmla="*/ 2236 h 3387"/>
              <a:gd name="T54" fmla="*/ 3072 w 8881"/>
              <a:gd name="T55" fmla="*/ 1971 h 3387"/>
              <a:gd name="T56" fmla="*/ 3355 w 8881"/>
              <a:gd name="T57" fmla="*/ 2387 h 3387"/>
              <a:gd name="T58" fmla="*/ 3443 w 8881"/>
              <a:gd name="T59" fmla="*/ 2847 h 3387"/>
              <a:gd name="T60" fmla="*/ 3425 w 8881"/>
              <a:gd name="T61" fmla="*/ 3342 h 3387"/>
              <a:gd name="T62" fmla="*/ 3302 w 8881"/>
              <a:gd name="T63" fmla="*/ 3076 h 3387"/>
              <a:gd name="T64" fmla="*/ 3010 w 8881"/>
              <a:gd name="T65" fmla="*/ 2617 h 3387"/>
              <a:gd name="T66" fmla="*/ 2657 w 8881"/>
              <a:gd name="T67" fmla="*/ 2342 h 3387"/>
              <a:gd name="T68" fmla="*/ 2304 w 8881"/>
              <a:gd name="T69" fmla="*/ 2192 h 3387"/>
              <a:gd name="T70" fmla="*/ 2145 w 8881"/>
              <a:gd name="T71" fmla="*/ 1238 h 3387"/>
              <a:gd name="T72" fmla="*/ 2375 w 8881"/>
              <a:gd name="T73" fmla="*/ 1185 h 3387"/>
              <a:gd name="T74" fmla="*/ 2843 w 8881"/>
              <a:gd name="T75" fmla="*/ 1008 h 3387"/>
              <a:gd name="T76" fmla="*/ 3240 w 8881"/>
              <a:gd name="T77" fmla="*/ 690 h 3387"/>
              <a:gd name="T78" fmla="*/ 3381 w 8881"/>
              <a:gd name="T79" fmla="*/ 424 h 3387"/>
              <a:gd name="T80" fmla="*/ 3425 w 8881"/>
              <a:gd name="T81" fmla="*/ 97 h 3387"/>
              <a:gd name="T82" fmla="*/ 3461 w 8881"/>
              <a:gd name="T83" fmla="*/ 168 h 3387"/>
              <a:gd name="T84" fmla="*/ 3505 w 8881"/>
              <a:gd name="T85" fmla="*/ 690 h 3387"/>
              <a:gd name="T86" fmla="*/ 3381 w 8881"/>
              <a:gd name="T87" fmla="*/ 1167 h 3387"/>
              <a:gd name="T88" fmla="*/ 3160 w 8881"/>
              <a:gd name="T89" fmla="*/ 1424 h 3387"/>
              <a:gd name="T90" fmla="*/ 5084 w 8881"/>
              <a:gd name="T91" fmla="*/ 1406 h 3387"/>
              <a:gd name="T92" fmla="*/ 4863 w 8881"/>
              <a:gd name="T93" fmla="*/ 1123 h 3387"/>
              <a:gd name="T94" fmla="*/ 4784 w 8881"/>
              <a:gd name="T95" fmla="*/ 831 h 3387"/>
              <a:gd name="T96" fmla="*/ 4969 w 8881"/>
              <a:gd name="T97" fmla="*/ 1017 h 3387"/>
              <a:gd name="T98" fmla="*/ 5578 w 8881"/>
              <a:gd name="T99" fmla="*/ 1344 h 3387"/>
              <a:gd name="T100" fmla="*/ 5393 w 8881"/>
              <a:gd name="T101" fmla="*/ 1052 h 3387"/>
              <a:gd name="T102" fmla="*/ 5252 w 8881"/>
              <a:gd name="T103" fmla="*/ 557 h 3387"/>
              <a:gd name="T104" fmla="*/ 5216 w 8881"/>
              <a:gd name="T105" fmla="*/ 133 h 3387"/>
              <a:gd name="T106" fmla="*/ 5596 w 8881"/>
              <a:gd name="T107" fmla="*/ 734 h 3387"/>
              <a:gd name="T108" fmla="*/ 5984 w 8881"/>
              <a:gd name="T109" fmla="*/ 1061 h 3387"/>
              <a:gd name="T110" fmla="*/ 6320 w 8881"/>
              <a:gd name="T111" fmla="*/ 1212 h 3387"/>
              <a:gd name="T112" fmla="*/ 6576 w 8881"/>
              <a:gd name="T113" fmla="*/ 1238 h 3387"/>
              <a:gd name="T114" fmla="*/ 5446 w 8881"/>
              <a:gd name="T115" fmla="*/ 1636 h 3387"/>
              <a:gd name="T116" fmla="*/ 3222 w 8881"/>
              <a:gd name="T117" fmla="*/ 1574 h 3387"/>
              <a:gd name="T118" fmla="*/ 5340 w 8881"/>
              <a:gd name="T119" fmla="*/ 1830 h 3387"/>
              <a:gd name="T120" fmla="*/ 5605 w 8881"/>
              <a:gd name="T121" fmla="*/ 1689 h 3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881" h="3387">
                <a:moveTo>
                  <a:pt x="132" y="1238"/>
                </a:moveTo>
                <a:lnTo>
                  <a:pt x="300" y="1238"/>
                </a:lnTo>
                <a:lnTo>
                  <a:pt x="300" y="2157"/>
                </a:lnTo>
                <a:lnTo>
                  <a:pt x="132" y="2157"/>
                </a:lnTo>
                <a:lnTo>
                  <a:pt x="132" y="1238"/>
                </a:lnTo>
                <a:close/>
                <a:moveTo>
                  <a:pt x="362" y="2157"/>
                </a:moveTo>
                <a:lnTo>
                  <a:pt x="583" y="2157"/>
                </a:lnTo>
                <a:lnTo>
                  <a:pt x="583" y="1238"/>
                </a:lnTo>
                <a:lnTo>
                  <a:pt x="362" y="1238"/>
                </a:lnTo>
                <a:lnTo>
                  <a:pt x="362" y="2157"/>
                </a:lnTo>
                <a:close/>
                <a:moveTo>
                  <a:pt x="0" y="2157"/>
                </a:moveTo>
                <a:lnTo>
                  <a:pt x="97" y="2157"/>
                </a:lnTo>
                <a:lnTo>
                  <a:pt x="97" y="1238"/>
                </a:lnTo>
                <a:lnTo>
                  <a:pt x="0" y="1238"/>
                </a:lnTo>
                <a:lnTo>
                  <a:pt x="0" y="2157"/>
                </a:lnTo>
                <a:close/>
                <a:moveTo>
                  <a:pt x="680" y="2157"/>
                </a:moveTo>
                <a:lnTo>
                  <a:pt x="1033" y="2157"/>
                </a:lnTo>
                <a:lnTo>
                  <a:pt x="1033" y="1238"/>
                </a:lnTo>
                <a:lnTo>
                  <a:pt x="680" y="1238"/>
                </a:lnTo>
                <a:lnTo>
                  <a:pt x="680" y="2157"/>
                </a:lnTo>
                <a:close/>
                <a:moveTo>
                  <a:pt x="1183" y="2157"/>
                </a:moveTo>
                <a:lnTo>
                  <a:pt x="1660" y="2157"/>
                </a:lnTo>
                <a:lnTo>
                  <a:pt x="1660" y="1238"/>
                </a:lnTo>
                <a:lnTo>
                  <a:pt x="1183" y="1238"/>
                </a:lnTo>
                <a:lnTo>
                  <a:pt x="1183" y="2157"/>
                </a:lnTo>
                <a:close/>
                <a:moveTo>
                  <a:pt x="7247" y="2157"/>
                </a:moveTo>
                <a:lnTo>
                  <a:pt x="7732" y="2157"/>
                </a:lnTo>
                <a:lnTo>
                  <a:pt x="7732" y="1238"/>
                </a:lnTo>
                <a:lnTo>
                  <a:pt x="7247" y="1238"/>
                </a:lnTo>
                <a:lnTo>
                  <a:pt x="7247" y="2157"/>
                </a:lnTo>
                <a:close/>
                <a:moveTo>
                  <a:pt x="8289" y="2157"/>
                </a:moveTo>
                <a:lnTo>
                  <a:pt x="8518" y="2157"/>
                </a:lnTo>
                <a:lnTo>
                  <a:pt x="8518" y="1238"/>
                </a:lnTo>
                <a:lnTo>
                  <a:pt x="8289" y="1238"/>
                </a:lnTo>
                <a:lnTo>
                  <a:pt x="8289" y="2157"/>
                </a:lnTo>
                <a:close/>
                <a:moveTo>
                  <a:pt x="7856" y="2157"/>
                </a:moveTo>
                <a:lnTo>
                  <a:pt x="8209" y="2157"/>
                </a:lnTo>
                <a:lnTo>
                  <a:pt x="8209" y="1238"/>
                </a:lnTo>
                <a:lnTo>
                  <a:pt x="7856" y="1238"/>
                </a:lnTo>
                <a:lnTo>
                  <a:pt x="7856" y="2157"/>
                </a:lnTo>
                <a:close/>
                <a:moveTo>
                  <a:pt x="8783" y="1238"/>
                </a:moveTo>
                <a:lnTo>
                  <a:pt x="8783" y="2157"/>
                </a:lnTo>
                <a:lnTo>
                  <a:pt x="8880" y="2157"/>
                </a:lnTo>
                <a:lnTo>
                  <a:pt x="8880" y="1238"/>
                </a:lnTo>
                <a:lnTo>
                  <a:pt x="8783" y="1238"/>
                </a:lnTo>
                <a:close/>
                <a:moveTo>
                  <a:pt x="8562" y="2157"/>
                </a:moveTo>
                <a:lnTo>
                  <a:pt x="8730" y="2157"/>
                </a:lnTo>
                <a:lnTo>
                  <a:pt x="8730" y="1238"/>
                </a:lnTo>
                <a:lnTo>
                  <a:pt x="8562" y="1238"/>
                </a:lnTo>
                <a:lnTo>
                  <a:pt x="8562" y="2157"/>
                </a:lnTo>
                <a:close/>
                <a:moveTo>
                  <a:pt x="6602" y="1238"/>
                </a:moveTo>
                <a:lnTo>
                  <a:pt x="7097" y="1238"/>
                </a:lnTo>
                <a:lnTo>
                  <a:pt x="7097" y="2157"/>
                </a:lnTo>
                <a:lnTo>
                  <a:pt x="6285" y="2157"/>
                </a:lnTo>
                <a:lnTo>
                  <a:pt x="6285" y="2157"/>
                </a:lnTo>
                <a:lnTo>
                  <a:pt x="6285" y="2157"/>
                </a:lnTo>
                <a:lnTo>
                  <a:pt x="6179" y="2201"/>
                </a:lnTo>
                <a:lnTo>
                  <a:pt x="6073" y="2254"/>
                </a:lnTo>
                <a:lnTo>
                  <a:pt x="5984" y="2325"/>
                </a:lnTo>
                <a:lnTo>
                  <a:pt x="5896" y="2396"/>
                </a:lnTo>
                <a:lnTo>
                  <a:pt x="5817" y="2484"/>
                </a:lnTo>
                <a:lnTo>
                  <a:pt x="5746" y="2564"/>
                </a:lnTo>
                <a:lnTo>
                  <a:pt x="5684" y="2652"/>
                </a:lnTo>
                <a:lnTo>
                  <a:pt x="5622" y="2732"/>
                </a:lnTo>
                <a:lnTo>
                  <a:pt x="5534" y="2900"/>
                </a:lnTo>
                <a:lnTo>
                  <a:pt x="5464" y="3032"/>
                </a:lnTo>
                <a:lnTo>
                  <a:pt x="5419" y="3156"/>
                </a:lnTo>
                <a:lnTo>
                  <a:pt x="5419" y="3156"/>
                </a:lnTo>
                <a:lnTo>
                  <a:pt x="5402" y="3041"/>
                </a:lnTo>
                <a:lnTo>
                  <a:pt x="5402" y="2935"/>
                </a:lnTo>
                <a:lnTo>
                  <a:pt x="5411" y="2829"/>
                </a:lnTo>
                <a:lnTo>
                  <a:pt x="5419" y="2732"/>
                </a:lnTo>
                <a:lnTo>
                  <a:pt x="5437" y="2643"/>
                </a:lnTo>
                <a:lnTo>
                  <a:pt x="5464" y="2555"/>
                </a:lnTo>
                <a:lnTo>
                  <a:pt x="5499" y="2466"/>
                </a:lnTo>
                <a:lnTo>
                  <a:pt x="5534" y="2396"/>
                </a:lnTo>
                <a:lnTo>
                  <a:pt x="5578" y="2325"/>
                </a:lnTo>
                <a:lnTo>
                  <a:pt x="5622" y="2254"/>
                </a:lnTo>
                <a:lnTo>
                  <a:pt x="5675" y="2192"/>
                </a:lnTo>
                <a:lnTo>
                  <a:pt x="5728" y="2130"/>
                </a:lnTo>
                <a:lnTo>
                  <a:pt x="5834" y="2033"/>
                </a:lnTo>
                <a:lnTo>
                  <a:pt x="5958" y="1945"/>
                </a:lnTo>
                <a:lnTo>
                  <a:pt x="5861" y="1945"/>
                </a:lnTo>
                <a:lnTo>
                  <a:pt x="5861" y="1945"/>
                </a:lnTo>
                <a:lnTo>
                  <a:pt x="5764" y="1962"/>
                </a:lnTo>
                <a:lnTo>
                  <a:pt x="5667" y="1998"/>
                </a:lnTo>
                <a:lnTo>
                  <a:pt x="5578" y="2033"/>
                </a:lnTo>
                <a:lnTo>
                  <a:pt x="5490" y="2068"/>
                </a:lnTo>
                <a:lnTo>
                  <a:pt x="5322" y="2166"/>
                </a:lnTo>
                <a:lnTo>
                  <a:pt x="5181" y="2272"/>
                </a:lnTo>
                <a:lnTo>
                  <a:pt x="5066" y="2360"/>
                </a:lnTo>
                <a:lnTo>
                  <a:pt x="4978" y="2449"/>
                </a:lnTo>
                <a:lnTo>
                  <a:pt x="4899" y="2528"/>
                </a:lnTo>
                <a:lnTo>
                  <a:pt x="4899" y="2528"/>
                </a:lnTo>
                <a:lnTo>
                  <a:pt x="4925" y="2431"/>
                </a:lnTo>
                <a:lnTo>
                  <a:pt x="4960" y="2342"/>
                </a:lnTo>
                <a:lnTo>
                  <a:pt x="4996" y="2263"/>
                </a:lnTo>
                <a:lnTo>
                  <a:pt x="5031" y="2192"/>
                </a:lnTo>
                <a:lnTo>
                  <a:pt x="5075" y="2121"/>
                </a:lnTo>
                <a:lnTo>
                  <a:pt x="5119" y="2059"/>
                </a:lnTo>
                <a:lnTo>
                  <a:pt x="5216" y="1945"/>
                </a:lnTo>
                <a:lnTo>
                  <a:pt x="3522" y="1945"/>
                </a:lnTo>
                <a:lnTo>
                  <a:pt x="3522" y="1945"/>
                </a:lnTo>
                <a:lnTo>
                  <a:pt x="3611" y="2104"/>
                </a:lnTo>
                <a:lnTo>
                  <a:pt x="3672" y="2245"/>
                </a:lnTo>
                <a:lnTo>
                  <a:pt x="3717" y="2369"/>
                </a:lnTo>
                <a:lnTo>
                  <a:pt x="3717" y="2369"/>
                </a:lnTo>
                <a:lnTo>
                  <a:pt x="3540" y="2236"/>
                </a:lnTo>
                <a:lnTo>
                  <a:pt x="3372" y="2121"/>
                </a:lnTo>
                <a:lnTo>
                  <a:pt x="3213" y="2033"/>
                </a:lnTo>
                <a:lnTo>
                  <a:pt x="3072" y="1971"/>
                </a:lnTo>
                <a:lnTo>
                  <a:pt x="3072" y="1971"/>
                </a:lnTo>
                <a:lnTo>
                  <a:pt x="3160" y="2059"/>
                </a:lnTo>
                <a:lnTo>
                  <a:pt x="3240" y="2166"/>
                </a:lnTo>
                <a:lnTo>
                  <a:pt x="3302" y="2272"/>
                </a:lnTo>
                <a:lnTo>
                  <a:pt x="3355" y="2387"/>
                </a:lnTo>
                <a:lnTo>
                  <a:pt x="3390" y="2502"/>
                </a:lnTo>
                <a:lnTo>
                  <a:pt x="3416" y="2617"/>
                </a:lnTo>
                <a:lnTo>
                  <a:pt x="3434" y="2732"/>
                </a:lnTo>
                <a:lnTo>
                  <a:pt x="3443" y="2847"/>
                </a:lnTo>
                <a:lnTo>
                  <a:pt x="3452" y="2953"/>
                </a:lnTo>
                <a:lnTo>
                  <a:pt x="3452" y="3059"/>
                </a:lnTo>
                <a:lnTo>
                  <a:pt x="3434" y="3227"/>
                </a:lnTo>
                <a:lnTo>
                  <a:pt x="3425" y="3342"/>
                </a:lnTo>
                <a:lnTo>
                  <a:pt x="3416" y="3386"/>
                </a:lnTo>
                <a:lnTo>
                  <a:pt x="3416" y="3386"/>
                </a:lnTo>
                <a:lnTo>
                  <a:pt x="3363" y="3227"/>
                </a:lnTo>
                <a:lnTo>
                  <a:pt x="3302" y="3076"/>
                </a:lnTo>
                <a:lnTo>
                  <a:pt x="3231" y="2944"/>
                </a:lnTo>
                <a:lnTo>
                  <a:pt x="3160" y="2820"/>
                </a:lnTo>
                <a:lnTo>
                  <a:pt x="3090" y="2714"/>
                </a:lnTo>
                <a:lnTo>
                  <a:pt x="3010" y="2617"/>
                </a:lnTo>
                <a:lnTo>
                  <a:pt x="2922" y="2537"/>
                </a:lnTo>
                <a:lnTo>
                  <a:pt x="2834" y="2457"/>
                </a:lnTo>
                <a:lnTo>
                  <a:pt x="2754" y="2396"/>
                </a:lnTo>
                <a:lnTo>
                  <a:pt x="2657" y="2342"/>
                </a:lnTo>
                <a:lnTo>
                  <a:pt x="2569" y="2289"/>
                </a:lnTo>
                <a:lnTo>
                  <a:pt x="2481" y="2254"/>
                </a:lnTo>
                <a:lnTo>
                  <a:pt x="2392" y="2219"/>
                </a:lnTo>
                <a:lnTo>
                  <a:pt x="2304" y="2192"/>
                </a:lnTo>
                <a:lnTo>
                  <a:pt x="2136" y="2157"/>
                </a:lnTo>
                <a:lnTo>
                  <a:pt x="1721" y="2157"/>
                </a:lnTo>
                <a:lnTo>
                  <a:pt x="1721" y="1238"/>
                </a:lnTo>
                <a:lnTo>
                  <a:pt x="2145" y="1238"/>
                </a:lnTo>
                <a:lnTo>
                  <a:pt x="2154" y="1238"/>
                </a:lnTo>
                <a:lnTo>
                  <a:pt x="2154" y="1238"/>
                </a:lnTo>
                <a:lnTo>
                  <a:pt x="2216" y="1229"/>
                </a:lnTo>
                <a:lnTo>
                  <a:pt x="2375" y="1185"/>
                </a:lnTo>
                <a:lnTo>
                  <a:pt x="2481" y="1158"/>
                </a:lnTo>
                <a:lnTo>
                  <a:pt x="2595" y="1114"/>
                </a:lnTo>
                <a:lnTo>
                  <a:pt x="2719" y="1070"/>
                </a:lnTo>
                <a:lnTo>
                  <a:pt x="2843" y="1008"/>
                </a:lnTo>
                <a:lnTo>
                  <a:pt x="2966" y="929"/>
                </a:lnTo>
                <a:lnTo>
                  <a:pt x="3081" y="840"/>
                </a:lnTo>
                <a:lnTo>
                  <a:pt x="3187" y="743"/>
                </a:lnTo>
                <a:lnTo>
                  <a:pt x="3240" y="690"/>
                </a:lnTo>
                <a:lnTo>
                  <a:pt x="3284" y="628"/>
                </a:lnTo>
                <a:lnTo>
                  <a:pt x="3319" y="566"/>
                </a:lnTo>
                <a:lnTo>
                  <a:pt x="3355" y="495"/>
                </a:lnTo>
                <a:lnTo>
                  <a:pt x="3381" y="424"/>
                </a:lnTo>
                <a:lnTo>
                  <a:pt x="3408" y="345"/>
                </a:lnTo>
                <a:lnTo>
                  <a:pt x="3416" y="265"/>
                </a:lnTo>
                <a:lnTo>
                  <a:pt x="3425" y="186"/>
                </a:lnTo>
                <a:lnTo>
                  <a:pt x="3425" y="97"/>
                </a:lnTo>
                <a:lnTo>
                  <a:pt x="3416" y="0"/>
                </a:lnTo>
                <a:lnTo>
                  <a:pt x="3416" y="0"/>
                </a:lnTo>
                <a:lnTo>
                  <a:pt x="3425" y="44"/>
                </a:lnTo>
                <a:lnTo>
                  <a:pt x="3461" y="168"/>
                </a:lnTo>
                <a:lnTo>
                  <a:pt x="3496" y="345"/>
                </a:lnTo>
                <a:lnTo>
                  <a:pt x="3505" y="451"/>
                </a:lnTo>
                <a:lnTo>
                  <a:pt x="3514" y="566"/>
                </a:lnTo>
                <a:lnTo>
                  <a:pt x="3505" y="690"/>
                </a:lnTo>
                <a:lnTo>
                  <a:pt x="3496" y="805"/>
                </a:lnTo>
                <a:lnTo>
                  <a:pt x="3469" y="929"/>
                </a:lnTo>
                <a:lnTo>
                  <a:pt x="3434" y="1052"/>
                </a:lnTo>
                <a:lnTo>
                  <a:pt x="3381" y="1167"/>
                </a:lnTo>
                <a:lnTo>
                  <a:pt x="3311" y="1273"/>
                </a:lnTo>
                <a:lnTo>
                  <a:pt x="3266" y="1327"/>
                </a:lnTo>
                <a:lnTo>
                  <a:pt x="3213" y="1380"/>
                </a:lnTo>
                <a:lnTo>
                  <a:pt x="3160" y="1424"/>
                </a:lnTo>
                <a:lnTo>
                  <a:pt x="3099" y="1468"/>
                </a:lnTo>
                <a:lnTo>
                  <a:pt x="5155" y="1468"/>
                </a:lnTo>
                <a:lnTo>
                  <a:pt x="5155" y="1468"/>
                </a:lnTo>
                <a:lnTo>
                  <a:pt x="5084" y="1406"/>
                </a:lnTo>
                <a:lnTo>
                  <a:pt x="5022" y="1344"/>
                </a:lnTo>
                <a:lnTo>
                  <a:pt x="4978" y="1291"/>
                </a:lnTo>
                <a:lnTo>
                  <a:pt x="4934" y="1229"/>
                </a:lnTo>
                <a:lnTo>
                  <a:pt x="4863" y="1123"/>
                </a:lnTo>
                <a:lnTo>
                  <a:pt x="4819" y="1026"/>
                </a:lnTo>
                <a:lnTo>
                  <a:pt x="4793" y="946"/>
                </a:lnTo>
                <a:lnTo>
                  <a:pt x="4784" y="884"/>
                </a:lnTo>
                <a:lnTo>
                  <a:pt x="4784" y="831"/>
                </a:lnTo>
                <a:lnTo>
                  <a:pt x="4784" y="831"/>
                </a:lnTo>
                <a:lnTo>
                  <a:pt x="4828" y="884"/>
                </a:lnTo>
                <a:lnTo>
                  <a:pt x="4881" y="946"/>
                </a:lnTo>
                <a:lnTo>
                  <a:pt x="4969" y="1017"/>
                </a:lnTo>
                <a:lnTo>
                  <a:pt x="5075" y="1097"/>
                </a:lnTo>
                <a:lnTo>
                  <a:pt x="5216" y="1185"/>
                </a:lnTo>
                <a:lnTo>
                  <a:pt x="5375" y="1265"/>
                </a:lnTo>
                <a:lnTo>
                  <a:pt x="5578" y="1344"/>
                </a:lnTo>
                <a:lnTo>
                  <a:pt x="5578" y="1344"/>
                </a:lnTo>
                <a:lnTo>
                  <a:pt x="5508" y="1247"/>
                </a:lnTo>
                <a:lnTo>
                  <a:pt x="5446" y="1158"/>
                </a:lnTo>
                <a:lnTo>
                  <a:pt x="5393" y="1052"/>
                </a:lnTo>
                <a:lnTo>
                  <a:pt x="5349" y="955"/>
                </a:lnTo>
                <a:lnTo>
                  <a:pt x="5313" y="858"/>
                </a:lnTo>
                <a:lnTo>
                  <a:pt x="5287" y="752"/>
                </a:lnTo>
                <a:lnTo>
                  <a:pt x="5252" y="557"/>
                </a:lnTo>
                <a:lnTo>
                  <a:pt x="5225" y="389"/>
                </a:lnTo>
                <a:lnTo>
                  <a:pt x="5216" y="256"/>
                </a:lnTo>
                <a:lnTo>
                  <a:pt x="5216" y="133"/>
                </a:lnTo>
                <a:lnTo>
                  <a:pt x="5216" y="133"/>
                </a:lnTo>
                <a:lnTo>
                  <a:pt x="5305" y="310"/>
                </a:lnTo>
                <a:lnTo>
                  <a:pt x="5402" y="469"/>
                </a:lnTo>
                <a:lnTo>
                  <a:pt x="5490" y="610"/>
                </a:lnTo>
                <a:lnTo>
                  <a:pt x="5596" y="734"/>
                </a:lnTo>
                <a:lnTo>
                  <a:pt x="5693" y="840"/>
                </a:lnTo>
                <a:lnTo>
                  <a:pt x="5790" y="929"/>
                </a:lnTo>
                <a:lnTo>
                  <a:pt x="5887" y="999"/>
                </a:lnTo>
                <a:lnTo>
                  <a:pt x="5984" y="1061"/>
                </a:lnTo>
                <a:lnTo>
                  <a:pt x="6073" y="1114"/>
                </a:lnTo>
                <a:lnTo>
                  <a:pt x="6161" y="1158"/>
                </a:lnTo>
                <a:lnTo>
                  <a:pt x="6240" y="1185"/>
                </a:lnTo>
                <a:lnTo>
                  <a:pt x="6320" y="1212"/>
                </a:lnTo>
                <a:lnTo>
                  <a:pt x="6452" y="1238"/>
                </a:lnTo>
                <a:lnTo>
                  <a:pt x="6541" y="1238"/>
                </a:lnTo>
                <a:lnTo>
                  <a:pt x="6576" y="1238"/>
                </a:lnTo>
                <a:lnTo>
                  <a:pt x="6576" y="1238"/>
                </a:lnTo>
                <a:lnTo>
                  <a:pt x="6602" y="1238"/>
                </a:lnTo>
                <a:close/>
                <a:moveTo>
                  <a:pt x="5605" y="1689"/>
                </a:moveTo>
                <a:lnTo>
                  <a:pt x="5605" y="1689"/>
                </a:lnTo>
                <a:lnTo>
                  <a:pt x="5446" y="1636"/>
                </a:lnTo>
                <a:lnTo>
                  <a:pt x="5375" y="1609"/>
                </a:lnTo>
                <a:lnTo>
                  <a:pt x="5313" y="1574"/>
                </a:lnTo>
                <a:lnTo>
                  <a:pt x="3222" y="1574"/>
                </a:lnTo>
                <a:lnTo>
                  <a:pt x="3222" y="1574"/>
                </a:lnTo>
                <a:lnTo>
                  <a:pt x="3293" y="1636"/>
                </a:lnTo>
                <a:lnTo>
                  <a:pt x="3346" y="1697"/>
                </a:lnTo>
                <a:lnTo>
                  <a:pt x="3452" y="1830"/>
                </a:lnTo>
                <a:lnTo>
                  <a:pt x="5340" y="1830"/>
                </a:lnTo>
                <a:lnTo>
                  <a:pt x="5340" y="1830"/>
                </a:lnTo>
                <a:lnTo>
                  <a:pt x="5402" y="1785"/>
                </a:lnTo>
                <a:lnTo>
                  <a:pt x="5472" y="1750"/>
                </a:lnTo>
                <a:lnTo>
                  <a:pt x="5605" y="16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063E75-3FEA-1ABA-1230-27661D0AF58A}"/>
              </a:ext>
            </a:extLst>
          </p:cNvPr>
          <p:cNvGrpSpPr/>
          <p:nvPr/>
        </p:nvGrpSpPr>
        <p:grpSpPr>
          <a:xfrm>
            <a:off x="4074751" y="2736773"/>
            <a:ext cx="1120511" cy="613115"/>
            <a:chOff x="2220912" y="3003550"/>
            <a:chExt cx="1681162" cy="977900"/>
          </a:xfrm>
          <a:solidFill>
            <a:schemeClr val="bg1"/>
          </a:solidFill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B69AA9AA-3097-BA47-A6D7-DF2C5A52D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824" y="3879850"/>
              <a:ext cx="1111250" cy="101600"/>
            </a:xfrm>
            <a:custGeom>
              <a:avLst/>
              <a:gdLst>
                <a:gd name="T0" fmla="*/ 2942 w 3088"/>
                <a:gd name="T1" fmla="*/ 283 h 284"/>
                <a:gd name="T2" fmla="*/ 2942 w 3088"/>
                <a:gd name="T3" fmla="*/ 283 h 284"/>
                <a:gd name="T4" fmla="*/ 2942 w 3088"/>
                <a:gd name="T5" fmla="*/ 283 h 284"/>
                <a:gd name="T6" fmla="*/ 152 w 3088"/>
                <a:gd name="T7" fmla="*/ 283 h 284"/>
                <a:gd name="T8" fmla="*/ 152 w 3088"/>
                <a:gd name="T9" fmla="*/ 283 h 284"/>
                <a:gd name="T10" fmla="*/ 117 w 3088"/>
                <a:gd name="T11" fmla="*/ 283 h 284"/>
                <a:gd name="T12" fmla="*/ 89 w 3088"/>
                <a:gd name="T13" fmla="*/ 276 h 284"/>
                <a:gd name="T14" fmla="*/ 62 w 3088"/>
                <a:gd name="T15" fmla="*/ 262 h 284"/>
                <a:gd name="T16" fmla="*/ 42 w 3088"/>
                <a:gd name="T17" fmla="*/ 241 h 284"/>
                <a:gd name="T18" fmla="*/ 21 w 3088"/>
                <a:gd name="T19" fmla="*/ 220 h 284"/>
                <a:gd name="T20" fmla="*/ 7 w 3088"/>
                <a:gd name="T21" fmla="*/ 193 h 284"/>
                <a:gd name="T22" fmla="*/ 0 w 3088"/>
                <a:gd name="T23" fmla="*/ 166 h 284"/>
                <a:gd name="T24" fmla="*/ 0 w 3088"/>
                <a:gd name="T25" fmla="*/ 138 h 284"/>
                <a:gd name="T26" fmla="*/ 0 w 3088"/>
                <a:gd name="T27" fmla="*/ 138 h 284"/>
                <a:gd name="T28" fmla="*/ 0 w 3088"/>
                <a:gd name="T29" fmla="*/ 110 h 284"/>
                <a:gd name="T30" fmla="*/ 7 w 3088"/>
                <a:gd name="T31" fmla="*/ 83 h 284"/>
                <a:gd name="T32" fmla="*/ 21 w 3088"/>
                <a:gd name="T33" fmla="*/ 62 h 284"/>
                <a:gd name="T34" fmla="*/ 42 w 3088"/>
                <a:gd name="T35" fmla="*/ 42 h 284"/>
                <a:gd name="T36" fmla="*/ 62 w 3088"/>
                <a:gd name="T37" fmla="*/ 20 h 284"/>
                <a:gd name="T38" fmla="*/ 89 w 3088"/>
                <a:gd name="T39" fmla="*/ 7 h 284"/>
                <a:gd name="T40" fmla="*/ 117 w 3088"/>
                <a:gd name="T41" fmla="*/ 0 h 284"/>
                <a:gd name="T42" fmla="*/ 152 w 3088"/>
                <a:gd name="T43" fmla="*/ 0 h 284"/>
                <a:gd name="T44" fmla="*/ 152 w 3088"/>
                <a:gd name="T45" fmla="*/ 0 h 284"/>
                <a:gd name="T46" fmla="*/ 2942 w 3088"/>
                <a:gd name="T47" fmla="*/ 0 h 284"/>
                <a:gd name="T48" fmla="*/ 2942 w 3088"/>
                <a:gd name="T49" fmla="*/ 0 h 284"/>
                <a:gd name="T50" fmla="*/ 2970 w 3088"/>
                <a:gd name="T51" fmla="*/ 0 h 284"/>
                <a:gd name="T52" fmla="*/ 2997 w 3088"/>
                <a:gd name="T53" fmla="*/ 7 h 284"/>
                <a:gd name="T54" fmla="*/ 3025 w 3088"/>
                <a:gd name="T55" fmla="*/ 20 h 284"/>
                <a:gd name="T56" fmla="*/ 3046 w 3088"/>
                <a:gd name="T57" fmla="*/ 42 h 284"/>
                <a:gd name="T58" fmla="*/ 3060 w 3088"/>
                <a:gd name="T59" fmla="*/ 62 h 284"/>
                <a:gd name="T60" fmla="*/ 3073 w 3088"/>
                <a:gd name="T61" fmla="*/ 83 h 284"/>
                <a:gd name="T62" fmla="*/ 3087 w 3088"/>
                <a:gd name="T63" fmla="*/ 110 h 284"/>
                <a:gd name="T64" fmla="*/ 3087 w 3088"/>
                <a:gd name="T65" fmla="*/ 138 h 284"/>
                <a:gd name="T66" fmla="*/ 3087 w 3088"/>
                <a:gd name="T67" fmla="*/ 138 h 284"/>
                <a:gd name="T68" fmla="*/ 3087 w 3088"/>
                <a:gd name="T69" fmla="*/ 166 h 284"/>
                <a:gd name="T70" fmla="*/ 3073 w 3088"/>
                <a:gd name="T71" fmla="*/ 193 h 284"/>
                <a:gd name="T72" fmla="*/ 3060 w 3088"/>
                <a:gd name="T73" fmla="*/ 220 h 284"/>
                <a:gd name="T74" fmla="*/ 3046 w 3088"/>
                <a:gd name="T75" fmla="*/ 241 h 284"/>
                <a:gd name="T76" fmla="*/ 3025 w 3088"/>
                <a:gd name="T77" fmla="*/ 262 h 284"/>
                <a:gd name="T78" fmla="*/ 2997 w 3088"/>
                <a:gd name="T79" fmla="*/ 276 h 284"/>
                <a:gd name="T80" fmla="*/ 2970 w 3088"/>
                <a:gd name="T81" fmla="*/ 283 h 284"/>
                <a:gd name="T82" fmla="*/ 2942 w 3088"/>
                <a:gd name="T83" fmla="*/ 28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8" h="284">
                  <a:moveTo>
                    <a:pt x="2942" y="283"/>
                  </a:moveTo>
                  <a:lnTo>
                    <a:pt x="2942" y="283"/>
                  </a:lnTo>
                  <a:lnTo>
                    <a:pt x="2942" y="283"/>
                  </a:lnTo>
                  <a:lnTo>
                    <a:pt x="152" y="283"/>
                  </a:lnTo>
                  <a:lnTo>
                    <a:pt x="152" y="283"/>
                  </a:lnTo>
                  <a:lnTo>
                    <a:pt x="117" y="283"/>
                  </a:lnTo>
                  <a:lnTo>
                    <a:pt x="89" y="276"/>
                  </a:lnTo>
                  <a:lnTo>
                    <a:pt x="62" y="262"/>
                  </a:lnTo>
                  <a:lnTo>
                    <a:pt x="42" y="241"/>
                  </a:lnTo>
                  <a:lnTo>
                    <a:pt x="21" y="220"/>
                  </a:lnTo>
                  <a:lnTo>
                    <a:pt x="7" y="193"/>
                  </a:lnTo>
                  <a:lnTo>
                    <a:pt x="0" y="166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10"/>
                  </a:lnTo>
                  <a:lnTo>
                    <a:pt x="7" y="83"/>
                  </a:lnTo>
                  <a:lnTo>
                    <a:pt x="21" y="62"/>
                  </a:lnTo>
                  <a:lnTo>
                    <a:pt x="42" y="42"/>
                  </a:lnTo>
                  <a:lnTo>
                    <a:pt x="62" y="20"/>
                  </a:lnTo>
                  <a:lnTo>
                    <a:pt x="89" y="7"/>
                  </a:lnTo>
                  <a:lnTo>
                    <a:pt x="11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2942" y="0"/>
                  </a:lnTo>
                  <a:lnTo>
                    <a:pt x="2942" y="0"/>
                  </a:lnTo>
                  <a:lnTo>
                    <a:pt x="2970" y="0"/>
                  </a:lnTo>
                  <a:lnTo>
                    <a:pt x="2997" y="7"/>
                  </a:lnTo>
                  <a:lnTo>
                    <a:pt x="3025" y="20"/>
                  </a:lnTo>
                  <a:lnTo>
                    <a:pt x="3046" y="42"/>
                  </a:lnTo>
                  <a:lnTo>
                    <a:pt x="3060" y="62"/>
                  </a:lnTo>
                  <a:lnTo>
                    <a:pt x="3073" y="83"/>
                  </a:lnTo>
                  <a:lnTo>
                    <a:pt x="3087" y="110"/>
                  </a:lnTo>
                  <a:lnTo>
                    <a:pt x="3087" y="138"/>
                  </a:lnTo>
                  <a:lnTo>
                    <a:pt x="3087" y="138"/>
                  </a:lnTo>
                  <a:lnTo>
                    <a:pt x="3087" y="166"/>
                  </a:lnTo>
                  <a:lnTo>
                    <a:pt x="3073" y="193"/>
                  </a:lnTo>
                  <a:lnTo>
                    <a:pt x="3060" y="220"/>
                  </a:lnTo>
                  <a:lnTo>
                    <a:pt x="3046" y="241"/>
                  </a:lnTo>
                  <a:lnTo>
                    <a:pt x="3025" y="262"/>
                  </a:lnTo>
                  <a:lnTo>
                    <a:pt x="2997" y="276"/>
                  </a:lnTo>
                  <a:lnTo>
                    <a:pt x="2970" y="283"/>
                  </a:lnTo>
                  <a:lnTo>
                    <a:pt x="2942" y="28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209036EC-9904-2DD7-449A-A53829E81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824" y="3879850"/>
              <a:ext cx="1111250" cy="101600"/>
            </a:xfrm>
            <a:custGeom>
              <a:avLst/>
              <a:gdLst>
                <a:gd name="T0" fmla="*/ 2942 w 3088"/>
                <a:gd name="T1" fmla="*/ 283 h 284"/>
                <a:gd name="T2" fmla="*/ 2942 w 3088"/>
                <a:gd name="T3" fmla="*/ 283 h 284"/>
                <a:gd name="T4" fmla="*/ 2942 w 3088"/>
                <a:gd name="T5" fmla="*/ 283 h 284"/>
                <a:gd name="T6" fmla="*/ 152 w 3088"/>
                <a:gd name="T7" fmla="*/ 283 h 284"/>
                <a:gd name="T8" fmla="*/ 152 w 3088"/>
                <a:gd name="T9" fmla="*/ 283 h 284"/>
                <a:gd name="T10" fmla="*/ 117 w 3088"/>
                <a:gd name="T11" fmla="*/ 283 h 284"/>
                <a:gd name="T12" fmla="*/ 89 w 3088"/>
                <a:gd name="T13" fmla="*/ 276 h 284"/>
                <a:gd name="T14" fmla="*/ 62 w 3088"/>
                <a:gd name="T15" fmla="*/ 262 h 284"/>
                <a:gd name="T16" fmla="*/ 42 w 3088"/>
                <a:gd name="T17" fmla="*/ 241 h 284"/>
                <a:gd name="T18" fmla="*/ 21 w 3088"/>
                <a:gd name="T19" fmla="*/ 220 h 284"/>
                <a:gd name="T20" fmla="*/ 7 w 3088"/>
                <a:gd name="T21" fmla="*/ 193 h 284"/>
                <a:gd name="T22" fmla="*/ 0 w 3088"/>
                <a:gd name="T23" fmla="*/ 166 h 284"/>
                <a:gd name="T24" fmla="*/ 0 w 3088"/>
                <a:gd name="T25" fmla="*/ 138 h 284"/>
                <a:gd name="T26" fmla="*/ 0 w 3088"/>
                <a:gd name="T27" fmla="*/ 138 h 284"/>
                <a:gd name="T28" fmla="*/ 0 w 3088"/>
                <a:gd name="T29" fmla="*/ 110 h 284"/>
                <a:gd name="T30" fmla="*/ 7 w 3088"/>
                <a:gd name="T31" fmla="*/ 83 h 284"/>
                <a:gd name="T32" fmla="*/ 21 w 3088"/>
                <a:gd name="T33" fmla="*/ 62 h 284"/>
                <a:gd name="T34" fmla="*/ 42 w 3088"/>
                <a:gd name="T35" fmla="*/ 42 h 284"/>
                <a:gd name="T36" fmla="*/ 62 w 3088"/>
                <a:gd name="T37" fmla="*/ 20 h 284"/>
                <a:gd name="T38" fmla="*/ 89 w 3088"/>
                <a:gd name="T39" fmla="*/ 7 h 284"/>
                <a:gd name="T40" fmla="*/ 117 w 3088"/>
                <a:gd name="T41" fmla="*/ 0 h 284"/>
                <a:gd name="T42" fmla="*/ 152 w 3088"/>
                <a:gd name="T43" fmla="*/ 0 h 284"/>
                <a:gd name="T44" fmla="*/ 152 w 3088"/>
                <a:gd name="T45" fmla="*/ 0 h 284"/>
                <a:gd name="T46" fmla="*/ 2942 w 3088"/>
                <a:gd name="T47" fmla="*/ 0 h 284"/>
                <a:gd name="T48" fmla="*/ 2942 w 3088"/>
                <a:gd name="T49" fmla="*/ 0 h 284"/>
                <a:gd name="T50" fmla="*/ 2970 w 3088"/>
                <a:gd name="T51" fmla="*/ 0 h 284"/>
                <a:gd name="T52" fmla="*/ 2997 w 3088"/>
                <a:gd name="T53" fmla="*/ 7 h 284"/>
                <a:gd name="T54" fmla="*/ 3025 w 3088"/>
                <a:gd name="T55" fmla="*/ 20 h 284"/>
                <a:gd name="T56" fmla="*/ 3046 w 3088"/>
                <a:gd name="T57" fmla="*/ 42 h 284"/>
                <a:gd name="T58" fmla="*/ 3060 w 3088"/>
                <a:gd name="T59" fmla="*/ 62 h 284"/>
                <a:gd name="T60" fmla="*/ 3073 w 3088"/>
                <a:gd name="T61" fmla="*/ 83 h 284"/>
                <a:gd name="T62" fmla="*/ 3087 w 3088"/>
                <a:gd name="T63" fmla="*/ 110 h 284"/>
                <a:gd name="T64" fmla="*/ 3087 w 3088"/>
                <a:gd name="T65" fmla="*/ 138 h 284"/>
                <a:gd name="T66" fmla="*/ 3087 w 3088"/>
                <a:gd name="T67" fmla="*/ 138 h 284"/>
                <a:gd name="T68" fmla="*/ 3087 w 3088"/>
                <a:gd name="T69" fmla="*/ 166 h 284"/>
                <a:gd name="T70" fmla="*/ 3073 w 3088"/>
                <a:gd name="T71" fmla="*/ 193 h 284"/>
                <a:gd name="T72" fmla="*/ 3060 w 3088"/>
                <a:gd name="T73" fmla="*/ 220 h 284"/>
                <a:gd name="T74" fmla="*/ 3046 w 3088"/>
                <a:gd name="T75" fmla="*/ 241 h 284"/>
                <a:gd name="T76" fmla="*/ 3025 w 3088"/>
                <a:gd name="T77" fmla="*/ 262 h 284"/>
                <a:gd name="T78" fmla="*/ 2997 w 3088"/>
                <a:gd name="T79" fmla="*/ 276 h 284"/>
                <a:gd name="T80" fmla="*/ 2970 w 3088"/>
                <a:gd name="T81" fmla="*/ 283 h 284"/>
                <a:gd name="T82" fmla="*/ 2942 w 3088"/>
                <a:gd name="T83" fmla="*/ 28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88" h="284">
                  <a:moveTo>
                    <a:pt x="2942" y="283"/>
                  </a:moveTo>
                  <a:lnTo>
                    <a:pt x="2942" y="283"/>
                  </a:lnTo>
                  <a:lnTo>
                    <a:pt x="2942" y="283"/>
                  </a:lnTo>
                  <a:lnTo>
                    <a:pt x="152" y="283"/>
                  </a:lnTo>
                  <a:lnTo>
                    <a:pt x="152" y="283"/>
                  </a:lnTo>
                  <a:lnTo>
                    <a:pt x="117" y="283"/>
                  </a:lnTo>
                  <a:lnTo>
                    <a:pt x="89" y="276"/>
                  </a:lnTo>
                  <a:lnTo>
                    <a:pt x="62" y="262"/>
                  </a:lnTo>
                  <a:lnTo>
                    <a:pt x="42" y="241"/>
                  </a:lnTo>
                  <a:lnTo>
                    <a:pt x="21" y="220"/>
                  </a:lnTo>
                  <a:lnTo>
                    <a:pt x="7" y="193"/>
                  </a:lnTo>
                  <a:lnTo>
                    <a:pt x="0" y="166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10"/>
                  </a:lnTo>
                  <a:lnTo>
                    <a:pt x="7" y="83"/>
                  </a:lnTo>
                  <a:lnTo>
                    <a:pt x="21" y="62"/>
                  </a:lnTo>
                  <a:lnTo>
                    <a:pt x="42" y="42"/>
                  </a:lnTo>
                  <a:lnTo>
                    <a:pt x="62" y="20"/>
                  </a:lnTo>
                  <a:lnTo>
                    <a:pt x="89" y="7"/>
                  </a:lnTo>
                  <a:lnTo>
                    <a:pt x="11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2942" y="0"/>
                  </a:lnTo>
                  <a:lnTo>
                    <a:pt x="2942" y="0"/>
                  </a:lnTo>
                  <a:lnTo>
                    <a:pt x="2970" y="0"/>
                  </a:lnTo>
                  <a:lnTo>
                    <a:pt x="2997" y="7"/>
                  </a:lnTo>
                  <a:lnTo>
                    <a:pt x="3025" y="20"/>
                  </a:lnTo>
                  <a:lnTo>
                    <a:pt x="3046" y="42"/>
                  </a:lnTo>
                  <a:lnTo>
                    <a:pt x="3060" y="62"/>
                  </a:lnTo>
                  <a:lnTo>
                    <a:pt x="3073" y="83"/>
                  </a:lnTo>
                  <a:lnTo>
                    <a:pt x="3087" y="110"/>
                  </a:lnTo>
                  <a:lnTo>
                    <a:pt x="3087" y="138"/>
                  </a:lnTo>
                  <a:lnTo>
                    <a:pt x="3087" y="138"/>
                  </a:lnTo>
                  <a:lnTo>
                    <a:pt x="3087" y="166"/>
                  </a:lnTo>
                  <a:lnTo>
                    <a:pt x="3073" y="193"/>
                  </a:lnTo>
                  <a:lnTo>
                    <a:pt x="3060" y="220"/>
                  </a:lnTo>
                  <a:lnTo>
                    <a:pt x="3046" y="241"/>
                  </a:lnTo>
                  <a:lnTo>
                    <a:pt x="3025" y="262"/>
                  </a:lnTo>
                  <a:lnTo>
                    <a:pt x="2997" y="276"/>
                  </a:lnTo>
                  <a:lnTo>
                    <a:pt x="2970" y="283"/>
                  </a:lnTo>
                  <a:lnTo>
                    <a:pt x="2942" y="28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ECB1CFBB-7364-C829-4049-B4BDDDF9F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912" y="3003550"/>
              <a:ext cx="1577975" cy="771525"/>
            </a:xfrm>
            <a:custGeom>
              <a:avLst/>
              <a:gdLst>
                <a:gd name="T0" fmla="*/ 4127 w 4382"/>
                <a:gd name="T1" fmla="*/ 1999 h 2144"/>
                <a:gd name="T2" fmla="*/ 2080 w 4382"/>
                <a:gd name="T3" fmla="*/ 1469 h 2144"/>
                <a:gd name="T4" fmla="*/ 2418 w 4382"/>
                <a:gd name="T5" fmla="*/ 1241 h 2144"/>
                <a:gd name="T6" fmla="*/ 1060 w 4382"/>
                <a:gd name="T7" fmla="*/ 1331 h 2144"/>
                <a:gd name="T8" fmla="*/ 1067 w 4382"/>
                <a:gd name="T9" fmla="*/ 1345 h 2144"/>
                <a:gd name="T10" fmla="*/ 1067 w 4382"/>
                <a:gd name="T11" fmla="*/ 1386 h 2144"/>
                <a:gd name="T12" fmla="*/ 716 w 4382"/>
                <a:gd name="T13" fmla="*/ 1641 h 2144"/>
                <a:gd name="T14" fmla="*/ 674 w 4382"/>
                <a:gd name="T15" fmla="*/ 1641 h 2144"/>
                <a:gd name="T16" fmla="*/ 268 w 4382"/>
                <a:gd name="T17" fmla="*/ 1248 h 2144"/>
                <a:gd name="T18" fmla="*/ 323 w 4382"/>
                <a:gd name="T19" fmla="*/ 1206 h 2144"/>
                <a:gd name="T20" fmla="*/ 1060 w 4382"/>
                <a:gd name="T21" fmla="*/ 1331 h 2144"/>
                <a:gd name="T22" fmla="*/ 2886 w 4382"/>
                <a:gd name="T23" fmla="*/ 214 h 2144"/>
                <a:gd name="T24" fmla="*/ 2886 w 4382"/>
                <a:gd name="T25" fmla="*/ 179 h 2144"/>
                <a:gd name="T26" fmla="*/ 2948 w 4382"/>
                <a:gd name="T27" fmla="*/ 138 h 2144"/>
                <a:gd name="T28" fmla="*/ 3913 w 4382"/>
                <a:gd name="T29" fmla="*/ 138 h 2144"/>
                <a:gd name="T30" fmla="*/ 3975 w 4382"/>
                <a:gd name="T31" fmla="*/ 179 h 2144"/>
                <a:gd name="T32" fmla="*/ 3975 w 4382"/>
                <a:gd name="T33" fmla="*/ 958 h 2144"/>
                <a:gd name="T34" fmla="*/ 2866 w 4382"/>
                <a:gd name="T35" fmla="*/ 958 h 2144"/>
                <a:gd name="T36" fmla="*/ 2804 w 4382"/>
                <a:gd name="T37" fmla="*/ 903 h 2144"/>
                <a:gd name="T38" fmla="*/ 4299 w 4382"/>
                <a:gd name="T39" fmla="*/ 1041 h 2144"/>
                <a:gd name="T40" fmla="*/ 4147 w 4382"/>
                <a:gd name="T41" fmla="*/ 1041 h 2144"/>
                <a:gd name="T42" fmla="*/ 4147 w 4382"/>
                <a:gd name="T43" fmla="*/ 158 h 2144"/>
                <a:gd name="T44" fmla="*/ 4120 w 4382"/>
                <a:gd name="T45" fmla="*/ 69 h 2144"/>
                <a:gd name="T46" fmla="*/ 4044 w 4382"/>
                <a:gd name="T47" fmla="*/ 14 h 2144"/>
                <a:gd name="T48" fmla="*/ 3982 w 4382"/>
                <a:gd name="T49" fmla="*/ 0 h 2144"/>
                <a:gd name="T50" fmla="*/ 2859 w 4382"/>
                <a:gd name="T51" fmla="*/ 0 h 2144"/>
                <a:gd name="T52" fmla="*/ 2776 w 4382"/>
                <a:gd name="T53" fmla="*/ 48 h 2144"/>
                <a:gd name="T54" fmla="*/ 2728 w 4382"/>
                <a:gd name="T55" fmla="*/ 131 h 2144"/>
                <a:gd name="T56" fmla="*/ 2632 w 4382"/>
                <a:gd name="T57" fmla="*/ 924 h 2144"/>
                <a:gd name="T58" fmla="*/ 2645 w 4382"/>
                <a:gd name="T59" fmla="*/ 993 h 2144"/>
                <a:gd name="T60" fmla="*/ 2686 w 4382"/>
                <a:gd name="T61" fmla="*/ 1041 h 2144"/>
                <a:gd name="T62" fmla="*/ 1191 w 4382"/>
                <a:gd name="T63" fmla="*/ 28 h 2144"/>
                <a:gd name="T64" fmla="*/ 1143 w 4382"/>
                <a:gd name="T65" fmla="*/ 7 h 2144"/>
                <a:gd name="T66" fmla="*/ 1067 w 4382"/>
                <a:gd name="T67" fmla="*/ 0 h 2144"/>
                <a:gd name="T68" fmla="*/ 999 w 4382"/>
                <a:gd name="T69" fmla="*/ 41 h 2144"/>
                <a:gd name="T70" fmla="*/ 54 w 4382"/>
                <a:gd name="T71" fmla="*/ 986 h 2144"/>
                <a:gd name="T72" fmla="*/ 48 w 4382"/>
                <a:gd name="T73" fmla="*/ 1014 h 2144"/>
                <a:gd name="T74" fmla="*/ 7 w 4382"/>
                <a:gd name="T75" fmla="*/ 1062 h 2144"/>
                <a:gd name="T76" fmla="*/ 7 w 4382"/>
                <a:gd name="T77" fmla="*/ 1131 h 2144"/>
                <a:gd name="T78" fmla="*/ 48 w 4382"/>
                <a:gd name="T79" fmla="*/ 1193 h 2144"/>
                <a:gd name="T80" fmla="*/ 647 w 4382"/>
                <a:gd name="T81" fmla="*/ 1793 h 2144"/>
                <a:gd name="T82" fmla="*/ 696 w 4382"/>
                <a:gd name="T83" fmla="*/ 1806 h 2144"/>
                <a:gd name="T84" fmla="*/ 744 w 4382"/>
                <a:gd name="T85" fmla="*/ 1799 h 2144"/>
                <a:gd name="T86" fmla="*/ 778 w 4382"/>
                <a:gd name="T87" fmla="*/ 1772 h 2144"/>
                <a:gd name="T88" fmla="*/ 1191 w 4382"/>
                <a:gd name="T89" fmla="*/ 1455 h 2144"/>
                <a:gd name="T90" fmla="*/ 1219 w 4382"/>
                <a:gd name="T91" fmla="*/ 1420 h 2144"/>
                <a:gd name="T92" fmla="*/ 1226 w 4382"/>
                <a:gd name="T93" fmla="*/ 1345 h 2144"/>
                <a:gd name="T94" fmla="*/ 1191 w 4382"/>
                <a:gd name="T95" fmla="*/ 1269 h 2144"/>
                <a:gd name="T96" fmla="*/ 1054 w 4382"/>
                <a:gd name="T97" fmla="*/ 400 h 2144"/>
                <a:gd name="T98" fmla="*/ 1887 w 4382"/>
                <a:gd name="T99" fmla="*/ 1434 h 2144"/>
                <a:gd name="T100" fmla="*/ 1894 w 4382"/>
                <a:gd name="T101" fmla="*/ 2096 h 2144"/>
                <a:gd name="T102" fmla="*/ 1970 w 4382"/>
                <a:gd name="T103" fmla="*/ 2143 h 2144"/>
                <a:gd name="T104" fmla="*/ 4299 w 4382"/>
                <a:gd name="T105" fmla="*/ 2143 h 2144"/>
                <a:gd name="T106" fmla="*/ 4375 w 4382"/>
                <a:gd name="T107" fmla="*/ 2096 h 2144"/>
                <a:gd name="T108" fmla="*/ 4381 w 4382"/>
                <a:gd name="T109" fmla="*/ 1131 h 2144"/>
                <a:gd name="T110" fmla="*/ 4361 w 4382"/>
                <a:gd name="T111" fmla="*/ 1069 h 2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82" h="2144">
                  <a:moveTo>
                    <a:pt x="4202" y="1999"/>
                  </a:moveTo>
                  <a:lnTo>
                    <a:pt x="4127" y="1999"/>
                  </a:lnTo>
                  <a:lnTo>
                    <a:pt x="4127" y="1999"/>
                  </a:lnTo>
                  <a:lnTo>
                    <a:pt x="2080" y="1999"/>
                  </a:lnTo>
                  <a:lnTo>
                    <a:pt x="2080" y="1999"/>
                  </a:lnTo>
                  <a:lnTo>
                    <a:pt x="2080" y="1469"/>
                  </a:lnTo>
                  <a:lnTo>
                    <a:pt x="2080" y="1469"/>
                  </a:lnTo>
                  <a:lnTo>
                    <a:pt x="2418" y="1241"/>
                  </a:lnTo>
                  <a:lnTo>
                    <a:pt x="2418" y="1241"/>
                  </a:lnTo>
                  <a:lnTo>
                    <a:pt x="4202" y="1241"/>
                  </a:lnTo>
                  <a:lnTo>
                    <a:pt x="4202" y="1999"/>
                  </a:lnTo>
                  <a:close/>
                  <a:moveTo>
                    <a:pt x="1060" y="1331"/>
                  </a:moveTo>
                  <a:lnTo>
                    <a:pt x="1060" y="1331"/>
                  </a:lnTo>
                  <a:lnTo>
                    <a:pt x="1060" y="1331"/>
                  </a:lnTo>
                  <a:lnTo>
                    <a:pt x="1067" y="1345"/>
                  </a:lnTo>
                  <a:lnTo>
                    <a:pt x="1067" y="1358"/>
                  </a:lnTo>
                  <a:lnTo>
                    <a:pt x="1067" y="1358"/>
                  </a:lnTo>
                  <a:lnTo>
                    <a:pt x="1067" y="1386"/>
                  </a:lnTo>
                  <a:lnTo>
                    <a:pt x="1067" y="1386"/>
                  </a:lnTo>
                  <a:lnTo>
                    <a:pt x="716" y="1641"/>
                  </a:lnTo>
                  <a:lnTo>
                    <a:pt x="716" y="1641"/>
                  </a:lnTo>
                  <a:lnTo>
                    <a:pt x="703" y="1648"/>
                  </a:lnTo>
                  <a:lnTo>
                    <a:pt x="689" y="1648"/>
                  </a:lnTo>
                  <a:lnTo>
                    <a:pt x="674" y="1641"/>
                  </a:lnTo>
                  <a:lnTo>
                    <a:pt x="661" y="1634"/>
                  </a:lnTo>
                  <a:lnTo>
                    <a:pt x="661" y="1634"/>
                  </a:lnTo>
                  <a:lnTo>
                    <a:pt x="268" y="1248"/>
                  </a:lnTo>
                  <a:lnTo>
                    <a:pt x="268" y="1248"/>
                  </a:lnTo>
                  <a:lnTo>
                    <a:pt x="296" y="1228"/>
                  </a:lnTo>
                  <a:lnTo>
                    <a:pt x="323" y="1206"/>
                  </a:lnTo>
                  <a:lnTo>
                    <a:pt x="323" y="1206"/>
                  </a:lnTo>
                  <a:lnTo>
                    <a:pt x="633" y="903"/>
                  </a:lnTo>
                  <a:lnTo>
                    <a:pt x="1060" y="1331"/>
                  </a:lnTo>
                  <a:close/>
                  <a:moveTo>
                    <a:pt x="2886" y="214"/>
                  </a:moveTo>
                  <a:lnTo>
                    <a:pt x="2886" y="214"/>
                  </a:lnTo>
                  <a:lnTo>
                    <a:pt x="2886" y="214"/>
                  </a:lnTo>
                  <a:lnTo>
                    <a:pt x="2886" y="207"/>
                  </a:lnTo>
                  <a:lnTo>
                    <a:pt x="2886" y="207"/>
                  </a:lnTo>
                  <a:lnTo>
                    <a:pt x="2886" y="179"/>
                  </a:lnTo>
                  <a:lnTo>
                    <a:pt x="2900" y="158"/>
                  </a:lnTo>
                  <a:lnTo>
                    <a:pt x="2921" y="145"/>
                  </a:lnTo>
                  <a:lnTo>
                    <a:pt x="2948" y="138"/>
                  </a:lnTo>
                  <a:lnTo>
                    <a:pt x="2948" y="138"/>
                  </a:lnTo>
                  <a:lnTo>
                    <a:pt x="3913" y="138"/>
                  </a:lnTo>
                  <a:lnTo>
                    <a:pt x="3913" y="138"/>
                  </a:lnTo>
                  <a:lnTo>
                    <a:pt x="3941" y="145"/>
                  </a:lnTo>
                  <a:lnTo>
                    <a:pt x="3961" y="158"/>
                  </a:lnTo>
                  <a:lnTo>
                    <a:pt x="3975" y="179"/>
                  </a:lnTo>
                  <a:lnTo>
                    <a:pt x="3975" y="207"/>
                  </a:lnTo>
                  <a:lnTo>
                    <a:pt x="3975" y="207"/>
                  </a:lnTo>
                  <a:lnTo>
                    <a:pt x="3975" y="958"/>
                  </a:lnTo>
                  <a:lnTo>
                    <a:pt x="3975" y="958"/>
                  </a:lnTo>
                  <a:lnTo>
                    <a:pt x="2866" y="958"/>
                  </a:lnTo>
                  <a:lnTo>
                    <a:pt x="2866" y="958"/>
                  </a:lnTo>
                  <a:lnTo>
                    <a:pt x="2838" y="952"/>
                  </a:lnTo>
                  <a:lnTo>
                    <a:pt x="2818" y="931"/>
                  </a:lnTo>
                  <a:lnTo>
                    <a:pt x="2804" y="903"/>
                  </a:lnTo>
                  <a:lnTo>
                    <a:pt x="2796" y="875"/>
                  </a:lnTo>
                  <a:lnTo>
                    <a:pt x="2886" y="214"/>
                  </a:lnTo>
                  <a:close/>
                  <a:moveTo>
                    <a:pt x="4299" y="1041"/>
                  </a:moveTo>
                  <a:lnTo>
                    <a:pt x="4299" y="1041"/>
                  </a:lnTo>
                  <a:lnTo>
                    <a:pt x="4299" y="1041"/>
                  </a:lnTo>
                  <a:lnTo>
                    <a:pt x="4147" y="1041"/>
                  </a:lnTo>
                  <a:lnTo>
                    <a:pt x="4147" y="1041"/>
                  </a:lnTo>
                  <a:lnTo>
                    <a:pt x="4147" y="158"/>
                  </a:lnTo>
                  <a:lnTo>
                    <a:pt x="4147" y="158"/>
                  </a:lnTo>
                  <a:lnTo>
                    <a:pt x="4141" y="131"/>
                  </a:lnTo>
                  <a:lnTo>
                    <a:pt x="4134" y="97"/>
                  </a:lnTo>
                  <a:lnTo>
                    <a:pt x="4120" y="69"/>
                  </a:lnTo>
                  <a:lnTo>
                    <a:pt x="4099" y="48"/>
                  </a:lnTo>
                  <a:lnTo>
                    <a:pt x="4071" y="28"/>
                  </a:lnTo>
                  <a:lnTo>
                    <a:pt x="4044" y="14"/>
                  </a:lnTo>
                  <a:lnTo>
                    <a:pt x="4016" y="0"/>
                  </a:lnTo>
                  <a:lnTo>
                    <a:pt x="3982" y="0"/>
                  </a:lnTo>
                  <a:lnTo>
                    <a:pt x="3982" y="0"/>
                  </a:lnTo>
                  <a:lnTo>
                    <a:pt x="2893" y="0"/>
                  </a:lnTo>
                  <a:lnTo>
                    <a:pt x="2893" y="0"/>
                  </a:lnTo>
                  <a:lnTo>
                    <a:pt x="2859" y="0"/>
                  </a:lnTo>
                  <a:lnTo>
                    <a:pt x="2832" y="14"/>
                  </a:lnTo>
                  <a:lnTo>
                    <a:pt x="2804" y="28"/>
                  </a:lnTo>
                  <a:lnTo>
                    <a:pt x="2776" y="48"/>
                  </a:lnTo>
                  <a:lnTo>
                    <a:pt x="2755" y="69"/>
                  </a:lnTo>
                  <a:lnTo>
                    <a:pt x="2742" y="97"/>
                  </a:lnTo>
                  <a:lnTo>
                    <a:pt x="2728" y="131"/>
                  </a:lnTo>
                  <a:lnTo>
                    <a:pt x="2728" y="158"/>
                  </a:lnTo>
                  <a:lnTo>
                    <a:pt x="2728" y="158"/>
                  </a:lnTo>
                  <a:lnTo>
                    <a:pt x="2632" y="924"/>
                  </a:lnTo>
                  <a:lnTo>
                    <a:pt x="2632" y="924"/>
                  </a:lnTo>
                  <a:lnTo>
                    <a:pt x="2632" y="965"/>
                  </a:lnTo>
                  <a:lnTo>
                    <a:pt x="2645" y="993"/>
                  </a:lnTo>
                  <a:lnTo>
                    <a:pt x="2659" y="1021"/>
                  </a:lnTo>
                  <a:lnTo>
                    <a:pt x="2686" y="1041"/>
                  </a:lnTo>
                  <a:lnTo>
                    <a:pt x="2686" y="1041"/>
                  </a:lnTo>
                  <a:lnTo>
                    <a:pt x="2446" y="1041"/>
                  </a:lnTo>
                  <a:lnTo>
                    <a:pt x="2446" y="1041"/>
                  </a:lnTo>
                  <a:lnTo>
                    <a:pt x="1191" y="28"/>
                  </a:lnTo>
                  <a:lnTo>
                    <a:pt x="1191" y="28"/>
                  </a:lnTo>
                  <a:lnTo>
                    <a:pt x="1171" y="14"/>
                  </a:lnTo>
                  <a:lnTo>
                    <a:pt x="1143" y="7"/>
                  </a:lnTo>
                  <a:lnTo>
                    <a:pt x="1123" y="0"/>
                  </a:lnTo>
                  <a:lnTo>
                    <a:pt x="1095" y="0"/>
                  </a:lnTo>
                  <a:lnTo>
                    <a:pt x="1067" y="0"/>
                  </a:lnTo>
                  <a:lnTo>
                    <a:pt x="1040" y="14"/>
                  </a:lnTo>
                  <a:lnTo>
                    <a:pt x="1019" y="21"/>
                  </a:lnTo>
                  <a:lnTo>
                    <a:pt x="999" y="41"/>
                  </a:lnTo>
                  <a:lnTo>
                    <a:pt x="999" y="41"/>
                  </a:lnTo>
                  <a:lnTo>
                    <a:pt x="54" y="986"/>
                  </a:lnTo>
                  <a:lnTo>
                    <a:pt x="54" y="986"/>
                  </a:lnTo>
                  <a:lnTo>
                    <a:pt x="48" y="1007"/>
                  </a:lnTo>
                  <a:lnTo>
                    <a:pt x="48" y="1014"/>
                  </a:lnTo>
                  <a:lnTo>
                    <a:pt x="48" y="1014"/>
                  </a:lnTo>
                  <a:lnTo>
                    <a:pt x="34" y="1014"/>
                  </a:lnTo>
                  <a:lnTo>
                    <a:pt x="34" y="1014"/>
                  </a:lnTo>
                  <a:lnTo>
                    <a:pt x="7" y="1062"/>
                  </a:lnTo>
                  <a:lnTo>
                    <a:pt x="0" y="1110"/>
                  </a:lnTo>
                  <a:lnTo>
                    <a:pt x="0" y="1110"/>
                  </a:lnTo>
                  <a:lnTo>
                    <a:pt x="7" y="1131"/>
                  </a:lnTo>
                  <a:lnTo>
                    <a:pt x="13" y="1158"/>
                  </a:lnTo>
                  <a:lnTo>
                    <a:pt x="48" y="1193"/>
                  </a:lnTo>
                  <a:lnTo>
                    <a:pt x="48" y="1193"/>
                  </a:lnTo>
                  <a:lnTo>
                    <a:pt x="599" y="1758"/>
                  </a:lnTo>
                  <a:lnTo>
                    <a:pt x="599" y="1758"/>
                  </a:lnTo>
                  <a:lnTo>
                    <a:pt x="647" y="1793"/>
                  </a:lnTo>
                  <a:lnTo>
                    <a:pt x="668" y="1799"/>
                  </a:lnTo>
                  <a:lnTo>
                    <a:pt x="696" y="1806"/>
                  </a:lnTo>
                  <a:lnTo>
                    <a:pt x="696" y="1806"/>
                  </a:lnTo>
                  <a:lnTo>
                    <a:pt x="703" y="1806"/>
                  </a:lnTo>
                  <a:lnTo>
                    <a:pt x="703" y="1806"/>
                  </a:lnTo>
                  <a:lnTo>
                    <a:pt x="744" y="1799"/>
                  </a:lnTo>
                  <a:lnTo>
                    <a:pt x="764" y="1786"/>
                  </a:lnTo>
                  <a:lnTo>
                    <a:pt x="778" y="1772"/>
                  </a:lnTo>
                  <a:lnTo>
                    <a:pt x="778" y="1772"/>
                  </a:lnTo>
                  <a:lnTo>
                    <a:pt x="1191" y="1469"/>
                  </a:lnTo>
                  <a:lnTo>
                    <a:pt x="1191" y="1469"/>
                  </a:lnTo>
                  <a:lnTo>
                    <a:pt x="1191" y="1455"/>
                  </a:lnTo>
                  <a:lnTo>
                    <a:pt x="1191" y="1455"/>
                  </a:lnTo>
                  <a:lnTo>
                    <a:pt x="1212" y="1441"/>
                  </a:lnTo>
                  <a:lnTo>
                    <a:pt x="1219" y="1420"/>
                  </a:lnTo>
                  <a:lnTo>
                    <a:pt x="1226" y="1393"/>
                  </a:lnTo>
                  <a:lnTo>
                    <a:pt x="1226" y="1365"/>
                  </a:lnTo>
                  <a:lnTo>
                    <a:pt x="1226" y="1345"/>
                  </a:lnTo>
                  <a:lnTo>
                    <a:pt x="1219" y="1317"/>
                  </a:lnTo>
                  <a:lnTo>
                    <a:pt x="1191" y="1269"/>
                  </a:lnTo>
                  <a:lnTo>
                    <a:pt x="1191" y="1269"/>
                  </a:lnTo>
                  <a:lnTo>
                    <a:pt x="681" y="772"/>
                  </a:lnTo>
                  <a:lnTo>
                    <a:pt x="681" y="772"/>
                  </a:lnTo>
                  <a:lnTo>
                    <a:pt x="1054" y="400"/>
                  </a:lnTo>
                  <a:lnTo>
                    <a:pt x="1054" y="400"/>
                  </a:lnTo>
                  <a:lnTo>
                    <a:pt x="1887" y="1434"/>
                  </a:lnTo>
                  <a:lnTo>
                    <a:pt x="1887" y="1434"/>
                  </a:lnTo>
                  <a:lnTo>
                    <a:pt x="1887" y="2069"/>
                  </a:lnTo>
                  <a:lnTo>
                    <a:pt x="1887" y="2069"/>
                  </a:lnTo>
                  <a:lnTo>
                    <a:pt x="1894" y="2096"/>
                  </a:lnTo>
                  <a:lnTo>
                    <a:pt x="1908" y="2122"/>
                  </a:lnTo>
                  <a:lnTo>
                    <a:pt x="1936" y="2136"/>
                  </a:lnTo>
                  <a:lnTo>
                    <a:pt x="1970" y="2143"/>
                  </a:lnTo>
                  <a:lnTo>
                    <a:pt x="1970" y="2143"/>
                  </a:lnTo>
                  <a:lnTo>
                    <a:pt x="4299" y="2143"/>
                  </a:lnTo>
                  <a:lnTo>
                    <a:pt x="4299" y="2143"/>
                  </a:lnTo>
                  <a:lnTo>
                    <a:pt x="4334" y="2136"/>
                  </a:lnTo>
                  <a:lnTo>
                    <a:pt x="4361" y="2122"/>
                  </a:lnTo>
                  <a:lnTo>
                    <a:pt x="4375" y="2096"/>
                  </a:lnTo>
                  <a:lnTo>
                    <a:pt x="4381" y="2069"/>
                  </a:lnTo>
                  <a:lnTo>
                    <a:pt x="4381" y="2069"/>
                  </a:lnTo>
                  <a:lnTo>
                    <a:pt x="4381" y="1131"/>
                  </a:lnTo>
                  <a:lnTo>
                    <a:pt x="4381" y="1131"/>
                  </a:lnTo>
                  <a:lnTo>
                    <a:pt x="4375" y="1096"/>
                  </a:lnTo>
                  <a:lnTo>
                    <a:pt x="4361" y="1069"/>
                  </a:lnTo>
                  <a:lnTo>
                    <a:pt x="4334" y="1048"/>
                  </a:lnTo>
                  <a:lnTo>
                    <a:pt x="4299" y="104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40B521-7076-2C64-CB08-579F4E584786}"/>
              </a:ext>
            </a:extLst>
          </p:cNvPr>
          <p:cNvGrpSpPr/>
          <p:nvPr/>
        </p:nvGrpSpPr>
        <p:grpSpPr>
          <a:xfrm>
            <a:off x="4382216" y="4173458"/>
            <a:ext cx="638033" cy="669965"/>
            <a:chOff x="5518041" y="3651251"/>
            <a:chExt cx="366456" cy="366346"/>
          </a:xfrm>
          <a:solidFill>
            <a:schemeClr val="bg1"/>
          </a:solidFill>
        </p:grpSpPr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DF92A56F-62BE-32F7-F90D-9DD6C82CC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041" y="3651251"/>
              <a:ext cx="366456" cy="366346"/>
            </a:xfrm>
            <a:custGeom>
              <a:avLst/>
              <a:gdLst>
                <a:gd name="T0" fmla="*/ 0 w 1018"/>
                <a:gd name="T1" fmla="*/ 0 h 1017"/>
                <a:gd name="T2" fmla="*/ 0 w 1018"/>
                <a:gd name="T3" fmla="*/ 903 h 1017"/>
                <a:gd name="T4" fmla="*/ 0 w 1018"/>
                <a:gd name="T5" fmla="*/ 903 h 1017"/>
                <a:gd name="T6" fmla="*/ 3 w 1018"/>
                <a:gd name="T7" fmla="*/ 923 h 1017"/>
                <a:gd name="T8" fmla="*/ 11 w 1018"/>
                <a:gd name="T9" fmla="*/ 947 h 1017"/>
                <a:gd name="T10" fmla="*/ 21 w 1018"/>
                <a:gd name="T11" fmla="*/ 965 h 1017"/>
                <a:gd name="T12" fmla="*/ 34 w 1018"/>
                <a:gd name="T13" fmla="*/ 983 h 1017"/>
                <a:gd name="T14" fmla="*/ 52 w 1018"/>
                <a:gd name="T15" fmla="*/ 996 h 1017"/>
                <a:gd name="T16" fmla="*/ 70 w 1018"/>
                <a:gd name="T17" fmla="*/ 1006 h 1017"/>
                <a:gd name="T18" fmla="*/ 93 w 1018"/>
                <a:gd name="T19" fmla="*/ 1014 h 1017"/>
                <a:gd name="T20" fmla="*/ 114 w 1018"/>
                <a:gd name="T21" fmla="*/ 1016 h 1017"/>
                <a:gd name="T22" fmla="*/ 1017 w 1018"/>
                <a:gd name="T23" fmla="*/ 1016 h 1017"/>
                <a:gd name="T24" fmla="*/ 1017 w 1018"/>
                <a:gd name="T25" fmla="*/ 903 h 1017"/>
                <a:gd name="T26" fmla="*/ 114 w 1018"/>
                <a:gd name="T27" fmla="*/ 903 h 1017"/>
                <a:gd name="T28" fmla="*/ 114 w 1018"/>
                <a:gd name="T29" fmla="*/ 0 h 1017"/>
                <a:gd name="T30" fmla="*/ 0 w 1018"/>
                <a:gd name="T31" fmla="*/ 0 h 1017"/>
                <a:gd name="connsiteX0" fmla="*/ 0 w 9990"/>
                <a:gd name="connsiteY0" fmla="*/ 0 h 9990"/>
                <a:gd name="connsiteX1" fmla="*/ 0 w 9990"/>
                <a:gd name="connsiteY1" fmla="*/ 8879 h 9990"/>
                <a:gd name="connsiteX2" fmla="*/ 0 w 9990"/>
                <a:gd name="connsiteY2" fmla="*/ 8879 h 9990"/>
                <a:gd name="connsiteX3" fmla="*/ 29 w 9990"/>
                <a:gd name="connsiteY3" fmla="*/ 9076 h 9990"/>
                <a:gd name="connsiteX4" fmla="*/ 108 w 9990"/>
                <a:gd name="connsiteY4" fmla="*/ 9312 h 9990"/>
                <a:gd name="connsiteX5" fmla="*/ 206 w 9990"/>
                <a:gd name="connsiteY5" fmla="*/ 9489 h 9990"/>
                <a:gd name="connsiteX6" fmla="*/ 334 w 9990"/>
                <a:gd name="connsiteY6" fmla="*/ 9666 h 9990"/>
                <a:gd name="connsiteX7" fmla="*/ 688 w 9990"/>
                <a:gd name="connsiteY7" fmla="*/ 9892 h 9990"/>
                <a:gd name="connsiteX8" fmla="*/ 914 w 9990"/>
                <a:gd name="connsiteY8" fmla="*/ 9971 h 9990"/>
                <a:gd name="connsiteX9" fmla="*/ 1120 w 9990"/>
                <a:gd name="connsiteY9" fmla="*/ 9990 h 9990"/>
                <a:gd name="connsiteX10" fmla="*/ 9990 w 9990"/>
                <a:gd name="connsiteY10" fmla="*/ 9990 h 9990"/>
                <a:gd name="connsiteX11" fmla="*/ 9990 w 9990"/>
                <a:gd name="connsiteY11" fmla="*/ 8879 h 9990"/>
                <a:gd name="connsiteX12" fmla="*/ 1120 w 9990"/>
                <a:gd name="connsiteY12" fmla="*/ 8879 h 9990"/>
                <a:gd name="connsiteX13" fmla="*/ 1120 w 9990"/>
                <a:gd name="connsiteY13" fmla="*/ 0 h 9990"/>
                <a:gd name="connsiteX14" fmla="*/ 0 w 9990"/>
                <a:gd name="connsiteY14" fmla="*/ 0 h 9990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0 w 10000"/>
                <a:gd name="connsiteY2" fmla="*/ 8888 h 10000"/>
                <a:gd name="connsiteX3" fmla="*/ 29 w 10000"/>
                <a:gd name="connsiteY3" fmla="*/ 9085 h 10000"/>
                <a:gd name="connsiteX4" fmla="*/ 108 w 10000"/>
                <a:gd name="connsiteY4" fmla="*/ 9321 h 10000"/>
                <a:gd name="connsiteX5" fmla="*/ 206 w 10000"/>
                <a:gd name="connsiteY5" fmla="*/ 9498 h 10000"/>
                <a:gd name="connsiteX6" fmla="*/ 689 w 10000"/>
                <a:gd name="connsiteY6" fmla="*/ 9902 h 10000"/>
                <a:gd name="connsiteX7" fmla="*/ 915 w 10000"/>
                <a:gd name="connsiteY7" fmla="*/ 9981 h 10000"/>
                <a:gd name="connsiteX8" fmla="*/ 1121 w 10000"/>
                <a:gd name="connsiteY8" fmla="*/ 10000 h 10000"/>
                <a:gd name="connsiteX9" fmla="*/ 10000 w 10000"/>
                <a:gd name="connsiteY9" fmla="*/ 10000 h 10000"/>
                <a:gd name="connsiteX10" fmla="*/ 10000 w 10000"/>
                <a:gd name="connsiteY10" fmla="*/ 8888 h 10000"/>
                <a:gd name="connsiteX11" fmla="*/ 1121 w 10000"/>
                <a:gd name="connsiteY11" fmla="*/ 8888 h 10000"/>
                <a:gd name="connsiteX12" fmla="*/ 1121 w 10000"/>
                <a:gd name="connsiteY12" fmla="*/ 0 h 10000"/>
                <a:gd name="connsiteX13" fmla="*/ 0 w 10000"/>
                <a:gd name="connsiteY13" fmla="*/ 0 h 10000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0 w 10000"/>
                <a:gd name="connsiteY2" fmla="*/ 8888 h 10000"/>
                <a:gd name="connsiteX3" fmla="*/ 29 w 10000"/>
                <a:gd name="connsiteY3" fmla="*/ 9085 h 10000"/>
                <a:gd name="connsiteX4" fmla="*/ 108 w 10000"/>
                <a:gd name="connsiteY4" fmla="*/ 9321 h 10000"/>
                <a:gd name="connsiteX5" fmla="*/ 689 w 10000"/>
                <a:gd name="connsiteY5" fmla="*/ 9902 h 10000"/>
                <a:gd name="connsiteX6" fmla="*/ 915 w 10000"/>
                <a:gd name="connsiteY6" fmla="*/ 9981 h 10000"/>
                <a:gd name="connsiteX7" fmla="*/ 1121 w 10000"/>
                <a:gd name="connsiteY7" fmla="*/ 10000 h 10000"/>
                <a:gd name="connsiteX8" fmla="*/ 10000 w 10000"/>
                <a:gd name="connsiteY8" fmla="*/ 10000 h 10000"/>
                <a:gd name="connsiteX9" fmla="*/ 10000 w 10000"/>
                <a:gd name="connsiteY9" fmla="*/ 8888 h 10000"/>
                <a:gd name="connsiteX10" fmla="*/ 1121 w 10000"/>
                <a:gd name="connsiteY10" fmla="*/ 8888 h 10000"/>
                <a:gd name="connsiteX11" fmla="*/ 1121 w 10000"/>
                <a:gd name="connsiteY11" fmla="*/ 0 h 10000"/>
                <a:gd name="connsiteX12" fmla="*/ 0 w 10000"/>
                <a:gd name="connsiteY12" fmla="*/ 0 h 10000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0 w 10000"/>
                <a:gd name="connsiteY2" fmla="*/ 8888 h 10000"/>
                <a:gd name="connsiteX3" fmla="*/ 29 w 10000"/>
                <a:gd name="connsiteY3" fmla="*/ 9085 h 10000"/>
                <a:gd name="connsiteX4" fmla="*/ 689 w 10000"/>
                <a:gd name="connsiteY4" fmla="*/ 9902 h 10000"/>
                <a:gd name="connsiteX5" fmla="*/ 915 w 10000"/>
                <a:gd name="connsiteY5" fmla="*/ 9981 h 10000"/>
                <a:gd name="connsiteX6" fmla="*/ 1121 w 10000"/>
                <a:gd name="connsiteY6" fmla="*/ 10000 h 10000"/>
                <a:gd name="connsiteX7" fmla="*/ 10000 w 10000"/>
                <a:gd name="connsiteY7" fmla="*/ 10000 h 10000"/>
                <a:gd name="connsiteX8" fmla="*/ 10000 w 10000"/>
                <a:gd name="connsiteY8" fmla="*/ 8888 h 10000"/>
                <a:gd name="connsiteX9" fmla="*/ 1121 w 10000"/>
                <a:gd name="connsiteY9" fmla="*/ 8888 h 10000"/>
                <a:gd name="connsiteX10" fmla="*/ 1121 w 10000"/>
                <a:gd name="connsiteY10" fmla="*/ 0 h 10000"/>
                <a:gd name="connsiteX11" fmla="*/ 0 w 10000"/>
                <a:gd name="connsiteY11" fmla="*/ 0 h 10000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0 w 10000"/>
                <a:gd name="connsiteY2" fmla="*/ 8888 h 10000"/>
                <a:gd name="connsiteX3" fmla="*/ 29 w 10000"/>
                <a:gd name="connsiteY3" fmla="*/ 9085 h 10000"/>
                <a:gd name="connsiteX4" fmla="*/ 689 w 10000"/>
                <a:gd name="connsiteY4" fmla="*/ 9902 h 10000"/>
                <a:gd name="connsiteX5" fmla="*/ 1121 w 10000"/>
                <a:gd name="connsiteY5" fmla="*/ 10000 h 10000"/>
                <a:gd name="connsiteX6" fmla="*/ 10000 w 10000"/>
                <a:gd name="connsiteY6" fmla="*/ 10000 h 10000"/>
                <a:gd name="connsiteX7" fmla="*/ 10000 w 10000"/>
                <a:gd name="connsiteY7" fmla="*/ 8888 h 10000"/>
                <a:gd name="connsiteX8" fmla="*/ 1121 w 10000"/>
                <a:gd name="connsiteY8" fmla="*/ 8888 h 10000"/>
                <a:gd name="connsiteX9" fmla="*/ 1121 w 10000"/>
                <a:gd name="connsiteY9" fmla="*/ 0 h 10000"/>
                <a:gd name="connsiteX10" fmla="*/ 0 w 10000"/>
                <a:gd name="connsiteY10" fmla="*/ 0 h 10000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0 w 10000"/>
                <a:gd name="connsiteY2" fmla="*/ 8888 h 10000"/>
                <a:gd name="connsiteX3" fmla="*/ 29 w 10000"/>
                <a:gd name="connsiteY3" fmla="*/ 9085 h 10000"/>
                <a:gd name="connsiteX4" fmla="*/ 1121 w 10000"/>
                <a:gd name="connsiteY4" fmla="*/ 10000 h 10000"/>
                <a:gd name="connsiteX5" fmla="*/ 10000 w 10000"/>
                <a:gd name="connsiteY5" fmla="*/ 10000 h 10000"/>
                <a:gd name="connsiteX6" fmla="*/ 10000 w 10000"/>
                <a:gd name="connsiteY6" fmla="*/ 8888 h 10000"/>
                <a:gd name="connsiteX7" fmla="*/ 1121 w 10000"/>
                <a:gd name="connsiteY7" fmla="*/ 8888 h 10000"/>
                <a:gd name="connsiteX8" fmla="*/ 1121 w 10000"/>
                <a:gd name="connsiteY8" fmla="*/ 0 h 10000"/>
                <a:gd name="connsiteX9" fmla="*/ 0 w 10000"/>
                <a:gd name="connsiteY9" fmla="*/ 0 h 10000"/>
                <a:gd name="connsiteX0" fmla="*/ 5 w 10005"/>
                <a:gd name="connsiteY0" fmla="*/ 0 h 10000"/>
                <a:gd name="connsiteX1" fmla="*/ 5 w 10005"/>
                <a:gd name="connsiteY1" fmla="*/ 8888 h 10000"/>
                <a:gd name="connsiteX2" fmla="*/ 5 w 10005"/>
                <a:gd name="connsiteY2" fmla="*/ 8888 h 10000"/>
                <a:gd name="connsiteX3" fmla="*/ 1126 w 10005"/>
                <a:gd name="connsiteY3" fmla="*/ 10000 h 10000"/>
                <a:gd name="connsiteX4" fmla="*/ 10005 w 10005"/>
                <a:gd name="connsiteY4" fmla="*/ 10000 h 10000"/>
                <a:gd name="connsiteX5" fmla="*/ 10005 w 10005"/>
                <a:gd name="connsiteY5" fmla="*/ 8888 h 10000"/>
                <a:gd name="connsiteX6" fmla="*/ 1126 w 10005"/>
                <a:gd name="connsiteY6" fmla="*/ 8888 h 10000"/>
                <a:gd name="connsiteX7" fmla="*/ 1126 w 10005"/>
                <a:gd name="connsiteY7" fmla="*/ 0 h 10000"/>
                <a:gd name="connsiteX8" fmla="*/ 5 w 10005"/>
                <a:gd name="connsiteY8" fmla="*/ 0 h 10000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0 w 10000"/>
                <a:gd name="connsiteY2" fmla="*/ 8888 h 10000"/>
                <a:gd name="connsiteX3" fmla="*/ 10000 w 10000"/>
                <a:gd name="connsiteY3" fmla="*/ 10000 h 10000"/>
                <a:gd name="connsiteX4" fmla="*/ 10000 w 10000"/>
                <a:gd name="connsiteY4" fmla="*/ 8888 h 10000"/>
                <a:gd name="connsiteX5" fmla="*/ 1121 w 10000"/>
                <a:gd name="connsiteY5" fmla="*/ 8888 h 10000"/>
                <a:gd name="connsiteX6" fmla="*/ 1121 w 10000"/>
                <a:gd name="connsiteY6" fmla="*/ 0 h 10000"/>
                <a:gd name="connsiteX7" fmla="*/ 0 w 10000"/>
                <a:gd name="connsiteY7" fmla="*/ 0 h 10000"/>
                <a:gd name="connsiteX0" fmla="*/ 0 w 10000"/>
                <a:gd name="connsiteY0" fmla="*/ 0 h 10062"/>
                <a:gd name="connsiteX1" fmla="*/ 0 w 10000"/>
                <a:gd name="connsiteY1" fmla="*/ 8888 h 10062"/>
                <a:gd name="connsiteX2" fmla="*/ 37 w 10000"/>
                <a:gd name="connsiteY2" fmla="*/ 9972 h 10062"/>
                <a:gd name="connsiteX3" fmla="*/ 10000 w 10000"/>
                <a:gd name="connsiteY3" fmla="*/ 10000 h 10062"/>
                <a:gd name="connsiteX4" fmla="*/ 10000 w 10000"/>
                <a:gd name="connsiteY4" fmla="*/ 8888 h 10062"/>
                <a:gd name="connsiteX5" fmla="*/ 1121 w 10000"/>
                <a:gd name="connsiteY5" fmla="*/ 8888 h 10062"/>
                <a:gd name="connsiteX6" fmla="*/ 1121 w 10000"/>
                <a:gd name="connsiteY6" fmla="*/ 0 h 10062"/>
                <a:gd name="connsiteX7" fmla="*/ 0 w 10000"/>
                <a:gd name="connsiteY7" fmla="*/ 0 h 10062"/>
                <a:gd name="connsiteX0" fmla="*/ 0 w 10000"/>
                <a:gd name="connsiteY0" fmla="*/ 0 h 10000"/>
                <a:gd name="connsiteX1" fmla="*/ 0 w 10000"/>
                <a:gd name="connsiteY1" fmla="*/ 8888 h 10000"/>
                <a:gd name="connsiteX2" fmla="*/ 37 w 10000"/>
                <a:gd name="connsiteY2" fmla="*/ 9972 h 10000"/>
                <a:gd name="connsiteX3" fmla="*/ 10000 w 10000"/>
                <a:gd name="connsiteY3" fmla="*/ 10000 h 10000"/>
                <a:gd name="connsiteX4" fmla="*/ 10000 w 10000"/>
                <a:gd name="connsiteY4" fmla="*/ 8888 h 10000"/>
                <a:gd name="connsiteX5" fmla="*/ 1121 w 10000"/>
                <a:gd name="connsiteY5" fmla="*/ 8888 h 10000"/>
                <a:gd name="connsiteX6" fmla="*/ 1121 w 10000"/>
                <a:gd name="connsiteY6" fmla="*/ 0 h 10000"/>
                <a:gd name="connsiteX7" fmla="*/ 0 w 10000"/>
                <a:gd name="connsiteY7" fmla="*/ 0 h 10000"/>
                <a:gd name="connsiteX0" fmla="*/ 0 w 10000"/>
                <a:gd name="connsiteY0" fmla="*/ 0 h 10000"/>
                <a:gd name="connsiteX1" fmla="*/ 37 w 10000"/>
                <a:gd name="connsiteY1" fmla="*/ 9972 h 10000"/>
                <a:gd name="connsiteX2" fmla="*/ 10000 w 10000"/>
                <a:gd name="connsiteY2" fmla="*/ 10000 h 10000"/>
                <a:gd name="connsiteX3" fmla="*/ 10000 w 10000"/>
                <a:gd name="connsiteY3" fmla="*/ 8888 h 10000"/>
                <a:gd name="connsiteX4" fmla="*/ 1121 w 10000"/>
                <a:gd name="connsiteY4" fmla="*/ 8888 h 10000"/>
                <a:gd name="connsiteX5" fmla="*/ 1121 w 10000"/>
                <a:gd name="connsiteY5" fmla="*/ 0 h 10000"/>
                <a:gd name="connsiteX6" fmla="*/ 0 w 10000"/>
                <a:gd name="connsiteY6" fmla="*/ 0 h 10000"/>
                <a:gd name="connsiteX0" fmla="*/ 3 w 10003"/>
                <a:gd name="connsiteY0" fmla="*/ 0 h 10000"/>
                <a:gd name="connsiteX1" fmla="*/ 3 w 10003"/>
                <a:gd name="connsiteY1" fmla="*/ 9972 h 10000"/>
                <a:gd name="connsiteX2" fmla="*/ 10003 w 10003"/>
                <a:gd name="connsiteY2" fmla="*/ 10000 h 10000"/>
                <a:gd name="connsiteX3" fmla="*/ 10003 w 10003"/>
                <a:gd name="connsiteY3" fmla="*/ 8888 h 10000"/>
                <a:gd name="connsiteX4" fmla="*/ 1124 w 10003"/>
                <a:gd name="connsiteY4" fmla="*/ 8888 h 10000"/>
                <a:gd name="connsiteX5" fmla="*/ 1124 w 10003"/>
                <a:gd name="connsiteY5" fmla="*/ 0 h 10000"/>
                <a:gd name="connsiteX6" fmla="*/ 3 w 10003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3" h="10000">
                  <a:moveTo>
                    <a:pt x="3" y="0"/>
                  </a:moveTo>
                  <a:cubicBezTo>
                    <a:pt x="15" y="3324"/>
                    <a:pt x="-9" y="6648"/>
                    <a:pt x="3" y="9972"/>
                  </a:cubicBezTo>
                  <a:cubicBezTo>
                    <a:pt x="1633" y="9933"/>
                    <a:pt x="8336" y="10000"/>
                    <a:pt x="10003" y="10000"/>
                  </a:cubicBezTo>
                  <a:lnTo>
                    <a:pt x="10003" y="8888"/>
                  </a:lnTo>
                  <a:lnTo>
                    <a:pt x="1124" y="8888"/>
                  </a:lnTo>
                  <a:lnTo>
                    <a:pt x="1124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87E05F0-8748-4E05-40DB-53B39E249F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455695">
              <a:off x="5586413" y="3719513"/>
              <a:ext cx="293686" cy="171450"/>
            </a:xfrm>
            <a:custGeom>
              <a:avLst/>
              <a:gdLst>
                <a:gd name="T0" fmla="*/ 734 w 815"/>
                <a:gd name="T1" fmla="*/ 0 h 476"/>
                <a:gd name="T2" fmla="*/ 489 w 815"/>
                <a:gd name="T3" fmla="*/ 244 h 476"/>
                <a:gd name="T4" fmla="*/ 322 w 815"/>
                <a:gd name="T5" fmla="*/ 82 h 476"/>
                <a:gd name="T6" fmla="*/ 0 w 815"/>
                <a:gd name="T7" fmla="*/ 393 h 476"/>
                <a:gd name="T8" fmla="*/ 77 w 815"/>
                <a:gd name="T9" fmla="*/ 475 h 476"/>
                <a:gd name="T10" fmla="*/ 322 w 815"/>
                <a:gd name="T11" fmla="*/ 239 h 476"/>
                <a:gd name="T12" fmla="*/ 492 w 815"/>
                <a:gd name="T13" fmla="*/ 400 h 476"/>
                <a:gd name="T14" fmla="*/ 814 w 815"/>
                <a:gd name="T15" fmla="*/ 82 h 476"/>
                <a:gd name="T16" fmla="*/ 734 w 815"/>
                <a:gd name="T1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5" h="476">
                  <a:moveTo>
                    <a:pt x="734" y="0"/>
                  </a:moveTo>
                  <a:lnTo>
                    <a:pt x="489" y="244"/>
                  </a:lnTo>
                  <a:lnTo>
                    <a:pt x="322" y="82"/>
                  </a:lnTo>
                  <a:lnTo>
                    <a:pt x="0" y="393"/>
                  </a:lnTo>
                  <a:lnTo>
                    <a:pt x="77" y="475"/>
                  </a:lnTo>
                  <a:lnTo>
                    <a:pt x="322" y="239"/>
                  </a:lnTo>
                  <a:lnTo>
                    <a:pt x="492" y="400"/>
                  </a:lnTo>
                  <a:lnTo>
                    <a:pt x="814" y="82"/>
                  </a:lnTo>
                  <a:lnTo>
                    <a:pt x="734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1580D3CD-B239-EAFA-5CF8-E8FAEF462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9938" y="37195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3056AC-46AD-F1A0-5E9A-BB6CCF2A63B9}"/>
              </a:ext>
            </a:extLst>
          </p:cNvPr>
          <p:cNvGrpSpPr/>
          <p:nvPr/>
        </p:nvGrpSpPr>
        <p:grpSpPr>
          <a:xfrm>
            <a:off x="5693117" y="4934328"/>
            <a:ext cx="874859" cy="695555"/>
            <a:chOff x="6015038" y="5214938"/>
            <a:chExt cx="327025" cy="300037"/>
          </a:xfrm>
          <a:solidFill>
            <a:schemeClr val="bg1"/>
          </a:solidFill>
        </p:grpSpPr>
        <p:sp>
          <p:nvSpPr>
            <p:cNvPr id="32" name="Freeform 220">
              <a:extLst>
                <a:ext uri="{FF2B5EF4-FFF2-40B4-BE49-F238E27FC236}">
                  <a16:creationId xmlns:a16="http://schemas.microsoft.com/office/drawing/2014/main" id="{E62C0617-01DA-4379-B88E-2E040C179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5038" y="5214938"/>
              <a:ext cx="163512" cy="300037"/>
            </a:xfrm>
            <a:custGeom>
              <a:avLst/>
              <a:gdLst>
                <a:gd name="T0" fmla="*/ 384 w 453"/>
                <a:gd name="T1" fmla="*/ 18 h 833"/>
                <a:gd name="T2" fmla="*/ 184 w 453"/>
                <a:gd name="T3" fmla="*/ 242 h 833"/>
                <a:gd name="T4" fmla="*/ 35 w 453"/>
                <a:gd name="T5" fmla="*/ 242 h 833"/>
                <a:gd name="T6" fmla="*/ 35 w 453"/>
                <a:gd name="T7" fmla="*/ 242 h 833"/>
                <a:gd name="T8" fmla="*/ 27 w 453"/>
                <a:gd name="T9" fmla="*/ 243 h 833"/>
                <a:gd name="T10" fmla="*/ 22 w 453"/>
                <a:gd name="T11" fmla="*/ 246 h 833"/>
                <a:gd name="T12" fmla="*/ 15 w 453"/>
                <a:gd name="T13" fmla="*/ 248 h 833"/>
                <a:gd name="T14" fmla="*/ 9 w 453"/>
                <a:gd name="T15" fmla="*/ 252 h 833"/>
                <a:gd name="T16" fmla="*/ 5 w 453"/>
                <a:gd name="T17" fmla="*/ 258 h 833"/>
                <a:gd name="T18" fmla="*/ 3 w 453"/>
                <a:gd name="T19" fmla="*/ 263 h 833"/>
                <a:gd name="T20" fmla="*/ 0 w 453"/>
                <a:gd name="T21" fmla="*/ 270 h 833"/>
                <a:gd name="T22" fmla="*/ 0 w 453"/>
                <a:gd name="T23" fmla="*/ 276 h 833"/>
                <a:gd name="T24" fmla="*/ 0 w 453"/>
                <a:gd name="T25" fmla="*/ 555 h 833"/>
                <a:gd name="T26" fmla="*/ 0 w 453"/>
                <a:gd name="T27" fmla="*/ 555 h 833"/>
                <a:gd name="T28" fmla="*/ 0 w 453"/>
                <a:gd name="T29" fmla="*/ 562 h 833"/>
                <a:gd name="T30" fmla="*/ 3 w 453"/>
                <a:gd name="T31" fmla="*/ 569 h 833"/>
                <a:gd name="T32" fmla="*/ 5 w 453"/>
                <a:gd name="T33" fmla="*/ 574 h 833"/>
                <a:gd name="T34" fmla="*/ 9 w 453"/>
                <a:gd name="T35" fmla="*/ 580 h 833"/>
                <a:gd name="T36" fmla="*/ 15 w 453"/>
                <a:gd name="T37" fmla="*/ 584 h 833"/>
                <a:gd name="T38" fmla="*/ 22 w 453"/>
                <a:gd name="T39" fmla="*/ 588 h 833"/>
                <a:gd name="T40" fmla="*/ 27 w 453"/>
                <a:gd name="T41" fmla="*/ 589 h 833"/>
                <a:gd name="T42" fmla="*/ 35 w 453"/>
                <a:gd name="T43" fmla="*/ 590 h 833"/>
                <a:gd name="T44" fmla="*/ 184 w 453"/>
                <a:gd name="T45" fmla="*/ 590 h 833"/>
                <a:gd name="T46" fmla="*/ 382 w 453"/>
                <a:gd name="T47" fmla="*/ 813 h 833"/>
                <a:gd name="T48" fmla="*/ 382 w 453"/>
                <a:gd name="T49" fmla="*/ 813 h 833"/>
                <a:gd name="T50" fmla="*/ 389 w 453"/>
                <a:gd name="T51" fmla="*/ 820 h 833"/>
                <a:gd name="T52" fmla="*/ 394 w 453"/>
                <a:gd name="T53" fmla="*/ 824 h 833"/>
                <a:gd name="T54" fmla="*/ 401 w 453"/>
                <a:gd name="T55" fmla="*/ 828 h 833"/>
                <a:gd name="T56" fmla="*/ 408 w 453"/>
                <a:gd name="T57" fmla="*/ 830 h 833"/>
                <a:gd name="T58" fmla="*/ 413 w 453"/>
                <a:gd name="T59" fmla="*/ 832 h 833"/>
                <a:gd name="T60" fmla="*/ 420 w 453"/>
                <a:gd name="T61" fmla="*/ 832 h 833"/>
                <a:gd name="T62" fmla="*/ 425 w 453"/>
                <a:gd name="T63" fmla="*/ 830 h 833"/>
                <a:gd name="T64" fmla="*/ 429 w 453"/>
                <a:gd name="T65" fmla="*/ 829 h 833"/>
                <a:gd name="T66" fmla="*/ 435 w 453"/>
                <a:gd name="T67" fmla="*/ 826 h 833"/>
                <a:gd name="T68" fmla="*/ 439 w 453"/>
                <a:gd name="T69" fmla="*/ 822 h 833"/>
                <a:gd name="T70" fmla="*/ 443 w 453"/>
                <a:gd name="T71" fmla="*/ 818 h 833"/>
                <a:gd name="T72" fmla="*/ 445 w 453"/>
                <a:gd name="T73" fmla="*/ 813 h 833"/>
                <a:gd name="T74" fmla="*/ 448 w 453"/>
                <a:gd name="T75" fmla="*/ 806 h 833"/>
                <a:gd name="T76" fmla="*/ 451 w 453"/>
                <a:gd name="T77" fmla="*/ 799 h 833"/>
                <a:gd name="T78" fmla="*/ 451 w 453"/>
                <a:gd name="T79" fmla="*/ 791 h 833"/>
                <a:gd name="T80" fmla="*/ 452 w 453"/>
                <a:gd name="T81" fmla="*/ 783 h 833"/>
                <a:gd name="T82" fmla="*/ 452 w 453"/>
                <a:gd name="T83" fmla="*/ 43 h 833"/>
                <a:gd name="T84" fmla="*/ 452 w 453"/>
                <a:gd name="T85" fmla="*/ 43 h 833"/>
                <a:gd name="T86" fmla="*/ 451 w 453"/>
                <a:gd name="T87" fmla="*/ 35 h 833"/>
                <a:gd name="T88" fmla="*/ 449 w 453"/>
                <a:gd name="T89" fmla="*/ 29 h 833"/>
                <a:gd name="T90" fmla="*/ 448 w 453"/>
                <a:gd name="T91" fmla="*/ 22 h 833"/>
                <a:gd name="T92" fmla="*/ 445 w 453"/>
                <a:gd name="T93" fmla="*/ 16 h 833"/>
                <a:gd name="T94" fmla="*/ 441 w 453"/>
                <a:gd name="T95" fmla="*/ 11 h 833"/>
                <a:gd name="T96" fmla="*/ 437 w 453"/>
                <a:gd name="T97" fmla="*/ 7 h 833"/>
                <a:gd name="T98" fmla="*/ 433 w 453"/>
                <a:gd name="T99" fmla="*/ 4 h 833"/>
                <a:gd name="T100" fmla="*/ 429 w 453"/>
                <a:gd name="T101" fmla="*/ 3 h 833"/>
                <a:gd name="T102" fmla="*/ 424 w 453"/>
                <a:gd name="T103" fmla="*/ 2 h 833"/>
                <a:gd name="T104" fmla="*/ 418 w 453"/>
                <a:gd name="T105" fmla="*/ 0 h 833"/>
                <a:gd name="T106" fmla="*/ 412 w 453"/>
                <a:gd name="T107" fmla="*/ 2 h 833"/>
                <a:gd name="T108" fmla="*/ 406 w 453"/>
                <a:gd name="T109" fmla="*/ 3 h 833"/>
                <a:gd name="T110" fmla="*/ 401 w 453"/>
                <a:gd name="T111" fmla="*/ 4 h 833"/>
                <a:gd name="T112" fmla="*/ 394 w 453"/>
                <a:gd name="T113" fmla="*/ 8 h 833"/>
                <a:gd name="T114" fmla="*/ 389 w 453"/>
                <a:gd name="T115" fmla="*/ 12 h 833"/>
                <a:gd name="T116" fmla="*/ 384 w 453"/>
                <a:gd name="T117" fmla="*/ 18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3" h="833">
                  <a:moveTo>
                    <a:pt x="384" y="18"/>
                  </a:moveTo>
                  <a:lnTo>
                    <a:pt x="184" y="242"/>
                  </a:lnTo>
                  <a:lnTo>
                    <a:pt x="35" y="242"/>
                  </a:lnTo>
                  <a:lnTo>
                    <a:pt x="35" y="242"/>
                  </a:lnTo>
                  <a:lnTo>
                    <a:pt x="27" y="243"/>
                  </a:lnTo>
                  <a:lnTo>
                    <a:pt x="22" y="246"/>
                  </a:lnTo>
                  <a:lnTo>
                    <a:pt x="15" y="248"/>
                  </a:lnTo>
                  <a:lnTo>
                    <a:pt x="9" y="252"/>
                  </a:lnTo>
                  <a:lnTo>
                    <a:pt x="5" y="258"/>
                  </a:lnTo>
                  <a:lnTo>
                    <a:pt x="3" y="263"/>
                  </a:lnTo>
                  <a:lnTo>
                    <a:pt x="0" y="270"/>
                  </a:lnTo>
                  <a:lnTo>
                    <a:pt x="0" y="276"/>
                  </a:lnTo>
                  <a:lnTo>
                    <a:pt x="0" y="555"/>
                  </a:lnTo>
                  <a:lnTo>
                    <a:pt x="0" y="555"/>
                  </a:lnTo>
                  <a:lnTo>
                    <a:pt x="0" y="562"/>
                  </a:lnTo>
                  <a:lnTo>
                    <a:pt x="3" y="569"/>
                  </a:lnTo>
                  <a:lnTo>
                    <a:pt x="5" y="574"/>
                  </a:lnTo>
                  <a:lnTo>
                    <a:pt x="9" y="580"/>
                  </a:lnTo>
                  <a:lnTo>
                    <a:pt x="15" y="584"/>
                  </a:lnTo>
                  <a:lnTo>
                    <a:pt x="22" y="588"/>
                  </a:lnTo>
                  <a:lnTo>
                    <a:pt x="27" y="589"/>
                  </a:lnTo>
                  <a:lnTo>
                    <a:pt x="35" y="590"/>
                  </a:lnTo>
                  <a:lnTo>
                    <a:pt x="184" y="590"/>
                  </a:lnTo>
                  <a:lnTo>
                    <a:pt x="382" y="813"/>
                  </a:lnTo>
                  <a:lnTo>
                    <a:pt x="382" y="813"/>
                  </a:lnTo>
                  <a:lnTo>
                    <a:pt x="389" y="820"/>
                  </a:lnTo>
                  <a:lnTo>
                    <a:pt x="394" y="824"/>
                  </a:lnTo>
                  <a:lnTo>
                    <a:pt x="401" y="828"/>
                  </a:lnTo>
                  <a:lnTo>
                    <a:pt x="408" y="830"/>
                  </a:lnTo>
                  <a:lnTo>
                    <a:pt x="413" y="832"/>
                  </a:lnTo>
                  <a:lnTo>
                    <a:pt x="420" y="832"/>
                  </a:lnTo>
                  <a:lnTo>
                    <a:pt x="425" y="830"/>
                  </a:lnTo>
                  <a:lnTo>
                    <a:pt x="429" y="829"/>
                  </a:lnTo>
                  <a:lnTo>
                    <a:pt x="435" y="826"/>
                  </a:lnTo>
                  <a:lnTo>
                    <a:pt x="439" y="822"/>
                  </a:lnTo>
                  <a:lnTo>
                    <a:pt x="443" y="818"/>
                  </a:lnTo>
                  <a:lnTo>
                    <a:pt x="445" y="813"/>
                  </a:lnTo>
                  <a:lnTo>
                    <a:pt x="448" y="806"/>
                  </a:lnTo>
                  <a:lnTo>
                    <a:pt x="451" y="799"/>
                  </a:lnTo>
                  <a:lnTo>
                    <a:pt x="451" y="791"/>
                  </a:lnTo>
                  <a:lnTo>
                    <a:pt x="452" y="783"/>
                  </a:lnTo>
                  <a:lnTo>
                    <a:pt x="452" y="43"/>
                  </a:lnTo>
                  <a:lnTo>
                    <a:pt x="452" y="43"/>
                  </a:lnTo>
                  <a:lnTo>
                    <a:pt x="451" y="35"/>
                  </a:lnTo>
                  <a:lnTo>
                    <a:pt x="449" y="29"/>
                  </a:lnTo>
                  <a:lnTo>
                    <a:pt x="448" y="22"/>
                  </a:lnTo>
                  <a:lnTo>
                    <a:pt x="445" y="16"/>
                  </a:lnTo>
                  <a:lnTo>
                    <a:pt x="441" y="11"/>
                  </a:lnTo>
                  <a:lnTo>
                    <a:pt x="437" y="7"/>
                  </a:lnTo>
                  <a:lnTo>
                    <a:pt x="433" y="4"/>
                  </a:lnTo>
                  <a:lnTo>
                    <a:pt x="429" y="3"/>
                  </a:lnTo>
                  <a:lnTo>
                    <a:pt x="424" y="2"/>
                  </a:lnTo>
                  <a:lnTo>
                    <a:pt x="418" y="0"/>
                  </a:lnTo>
                  <a:lnTo>
                    <a:pt x="412" y="2"/>
                  </a:lnTo>
                  <a:lnTo>
                    <a:pt x="406" y="3"/>
                  </a:lnTo>
                  <a:lnTo>
                    <a:pt x="401" y="4"/>
                  </a:lnTo>
                  <a:lnTo>
                    <a:pt x="394" y="8"/>
                  </a:lnTo>
                  <a:lnTo>
                    <a:pt x="389" y="12"/>
                  </a:lnTo>
                  <a:lnTo>
                    <a:pt x="384" y="1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221">
              <a:extLst>
                <a:ext uri="{FF2B5EF4-FFF2-40B4-BE49-F238E27FC236}">
                  <a16:creationId xmlns:a16="http://schemas.microsoft.com/office/drawing/2014/main" id="{F9FF764E-05F1-A45B-DCE1-0678A80E7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5063" y="5289550"/>
              <a:ext cx="63500" cy="152400"/>
            </a:xfrm>
            <a:custGeom>
              <a:avLst/>
              <a:gdLst>
                <a:gd name="T0" fmla="*/ 175 w 176"/>
                <a:gd name="T1" fmla="*/ 211 h 422"/>
                <a:gd name="T2" fmla="*/ 173 w 176"/>
                <a:gd name="T3" fmla="*/ 180 h 422"/>
                <a:gd name="T4" fmla="*/ 167 w 176"/>
                <a:gd name="T5" fmla="*/ 151 h 422"/>
                <a:gd name="T6" fmla="*/ 157 w 176"/>
                <a:gd name="T7" fmla="*/ 122 h 422"/>
                <a:gd name="T8" fmla="*/ 142 w 176"/>
                <a:gd name="T9" fmla="*/ 96 h 422"/>
                <a:gd name="T10" fmla="*/ 126 w 176"/>
                <a:gd name="T11" fmla="*/ 70 h 422"/>
                <a:gd name="T12" fmla="*/ 105 w 176"/>
                <a:gd name="T13" fmla="*/ 46 h 422"/>
                <a:gd name="T14" fmla="*/ 82 w 176"/>
                <a:gd name="T15" fmla="*/ 25 h 422"/>
                <a:gd name="T16" fmla="*/ 55 w 176"/>
                <a:gd name="T17" fmla="*/ 6 h 422"/>
                <a:gd name="T18" fmla="*/ 49 w 176"/>
                <a:gd name="T19" fmla="*/ 3 h 422"/>
                <a:gd name="T20" fmla="*/ 35 w 176"/>
                <a:gd name="T21" fmla="*/ 0 h 422"/>
                <a:gd name="T22" fmla="*/ 23 w 176"/>
                <a:gd name="T23" fmla="*/ 4 h 422"/>
                <a:gd name="T24" fmla="*/ 11 w 176"/>
                <a:gd name="T25" fmla="*/ 11 h 422"/>
                <a:gd name="T26" fmla="*/ 7 w 176"/>
                <a:gd name="T27" fmla="*/ 18 h 422"/>
                <a:gd name="T28" fmla="*/ 3 w 176"/>
                <a:gd name="T29" fmla="*/ 30 h 422"/>
                <a:gd name="T30" fmla="*/ 3 w 176"/>
                <a:gd name="T31" fmla="*/ 43 h 422"/>
                <a:gd name="T32" fmla="*/ 8 w 176"/>
                <a:gd name="T33" fmla="*/ 55 h 422"/>
                <a:gd name="T34" fmla="*/ 18 w 176"/>
                <a:gd name="T35" fmla="*/ 65 h 422"/>
                <a:gd name="T36" fmla="*/ 38 w 176"/>
                <a:gd name="T37" fmla="*/ 78 h 422"/>
                <a:gd name="T38" fmla="*/ 70 w 176"/>
                <a:gd name="T39" fmla="*/ 110 h 422"/>
                <a:gd name="T40" fmla="*/ 91 w 176"/>
                <a:gd name="T41" fmla="*/ 148 h 422"/>
                <a:gd name="T42" fmla="*/ 103 w 176"/>
                <a:gd name="T43" fmla="*/ 189 h 422"/>
                <a:gd name="T44" fmla="*/ 105 w 176"/>
                <a:gd name="T45" fmla="*/ 211 h 422"/>
                <a:gd name="T46" fmla="*/ 100 w 176"/>
                <a:gd name="T47" fmla="*/ 254 h 422"/>
                <a:gd name="T48" fmla="*/ 82 w 176"/>
                <a:gd name="T49" fmla="*/ 293 h 422"/>
                <a:gd name="T50" fmla="*/ 54 w 176"/>
                <a:gd name="T51" fmla="*/ 329 h 422"/>
                <a:gd name="T52" fmla="*/ 18 w 176"/>
                <a:gd name="T53" fmla="*/ 357 h 422"/>
                <a:gd name="T54" fmla="*/ 12 w 176"/>
                <a:gd name="T55" fmla="*/ 361 h 422"/>
                <a:gd name="T56" fmla="*/ 4 w 176"/>
                <a:gd name="T57" fmla="*/ 373 h 422"/>
                <a:gd name="T58" fmla="*/ 0 w 176"/>
                <a:gd name="T59" fmla="*/ 385 h 422"/>
                <a:gd name="T60" fmla="*/ 3 w 176"/>
                <a:gd name="T61" fmla="*/ 399 h 422"/>
                <a:gd name="T62" fmla="*/ 6 w 176"/>
                <a:gd name="T63" fmla="*/ 405 h 422"/>
                <a:gd name="T64" fmla="*/ 19 w 176"/>
                <a:gd name="T65" fmla="*/ 417 h 422"/>
                <a:gd name="T66" fmla="*/ 35 w 176"/>
                <a:gd name="T67" fmla="*/ 421 h 422"/>
                <a:gd name="T68" fmla="*/ 44 w 176"/>
                <a:gd name="T69" fmla="*/ 420 h 422"/>
                <a:gd name="T70" fmla="*/ 54 w 176"/>
                <a:gd name="T71" fmla="*/ 417 h 422"/>
                <a:gd name="T72" fmla="*/ 81 w 176"/>
                <a:gd name="T73" fmla="*/ 397 h 422"/>
                <a:gd name="T74" fmla="*/ 105 w 176"/>
                <a:gd name="T75" fmla="*/ 377 h 422"/>
                <a:gd name="T76" fmla="*/ 125 w 176"/>
                <a:gd name="T77" fmla="*/ 353 h 422"/>
                <a:gd name="T78" fmla="*/ 142 w 176"/>
                <a:gd name="T79" fmla="*/ 328 h 422"/>
                <a:gd name="T80" fmla="*/ 156 w 176"/>
                <a:gd name="T81" fmla="*/ 299 h 422"/>
                <a:gd name="T82" fmla="*/ 167 w 176"/>
                <a:gd name="T83" fmla="*/ 271 h 422"/>
                <a:gd name="T84" fmla="*/ 173 w 176"/>
                <a:gd name="T85" fmla="*/ 242 h 422"/>
                <a:gd name="T86" fmla="*/ 175 w 176"/>
                <a:gd name="T87" fmla="*/ 21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422">
                  <a:moveTo>
                    <a:pt x="175" y="211"/>
                  </a:moveTo>
                  <a:lnTo>
                    <a:pt x="175" y="211"/>
                  </a:lnTo>
                  <a:lnTo>
                    <a:pt x="175" y="196"/>
                  </a:lnTo>
                  <a:lnTo>
                    <a:pt x="173" y="180"/>
                  </a:lnTo>
                  <a:lnTo>
                    <a:pt x="171" y="165"/>
                  </a:lnTo>
                  <a:lnTo>
                    <a:pt x="167" y="151"/>
                  </a:lnTo>
                  <a:lnTo>
                    <a:pt x="162" y="137"/>
                  </a:lnTo>
                  <a:lnTo>
                    <a:pt x="157" y="122"/>
                  </a:lnTo>
                  <a:lnTo>
                    <a:pt x="150" y="109"/>
                  </a:lnTo>
                  <a:lnTo>
                    <a:pt x="142" y="96"/>
                  </a:lnTo>
                  <a:lnTo>
                    <a:pt x="134" y="82"/>
                  </a:lnTo>
                  <a:lnTo>
                    <a:pt x="126" y="70"/>
                  </a:lnTo>
                  <a:lnTo>
                    <a:pt x="116" y="58"/>
                  </a:lnTo>
                  <a:lnTo>
                    <a:pt x="105" y="46"/>
                  </a:lnTo>
                  <a:lnTo>
                    <a:pt x="94" y="35"/>
                  </a:lnTo>
                  <a:lnTo>
                    <a:pt x="82" y="25"/>
                  </a:lnTo>
                  <a:lnTo>
                    <a:pt x="69" y="1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9" y="3"/>
                  </a:lnTo>
                  <a:lnTo>
                    <a:pt x="42" y="2"/>
                  </a:lnTo>
                  <a:lnTo>
                    <a:pt x="35" y="0"/>
                  </a:lnTo>
                  <a:lnTo>
                    <a:pt x="28" y="2"/>
                  </a:lnTo>
                  <a:lnTo>
                    <a:pt x="23" y="4"/>
                  </a:lnTo>
                  <a:lnTo>
                    <a:pt x="16" y="7"/>
                  </a:lnTo>
                  <a:lnTo>
                    <a:pt x="11" y="11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4" y="23"/>
                  </a:lnTo>
                  <a:lnTo>
                    <a:pt x="3" y="30"/>
                  </a:lnTo>
                  <a:lnTo>
                    <a:pt x="2" y="37"/>
                  </a:lnTo>
                  <a:lnTo>
                    <a:pt x="3" y="43"/>
                  </a:lnTo>
                  <a:lnTo>
                    <a:pt x="4" y="50"/>
                  </a:lnTo>
                  <a:lnTo>
                    <a:pt x="8" y="55"/>
                  </a:lnTo>
                  <a:lnTo>
                    <a:pt x="12" y="61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38" y="78"/>
                  </a:lnTo>
                  <a:lnTo>
                    <a:pt x="55" y="94"/>
                  </a:lnTo>
                  <a:lnTo>
                    <a:pt x="70" y="110"/>
                  </a:lnTo>
                  <a:lnTo>
                    <a:pt x="82" y="129"/>
                  </a:lnTo>
                  <a:lnTo>
                    <a:pt x="91" y="148"/>
                  </a:lnTo>
                  <a:lnTo>
                    <a:pt x="100" y="169"/>
                  </a:lnTo>
                  <a:lnTo>
                    <a:pt x="103" y="189"/>
                  </a:lnTo>
                  <a:lnTo>
                    <a:pt x="105" y="211"/>
                  </a:lnTo>
                  <a:lnTo>
                    <a:pt x="105" y="211"/>
                  </a:lnTo>
                  <a:lnTo>
                    <a:pt x="103" y="232"/>
                  </a:lnTo>
                  <a:lnTo>
                    <a:pt x="100" y="254"/>
                  </a:lnTo>
                  <a:lnTo>
                    <a:pt x="91" y="274"/>
                  </a:lnTo>
                  <a:lnTo>
                    <a:pt x="82" y="293"/>
                  </a:lnTo>
                  <a:lnTo>
                    <a:pt x="69" y="312"/>
                  </a:lnTo>
                  <a:lnTo>
                    <a:pt x="54" y="329"/>
                  </a:lnTo>
                  <a:lnTo>
                    <a:pt x="36" y="344"/>
                  </a:lnTo>
                  <a:lnTo>
                    <a:pt x="18" y="357"/>
                  </a:lnTo>
                  <a:lnTo>
                    <a:pt x="18" y="357"/>
                  </a:lnTo>
                  <a:lnTo>
                    <a:pt x="12" y="361"/>
                  </a:lnTo>
                  <a:lnTo>
                    <a:pt x="7" y="367"/>
                  </a:lnTo>
                  <a:lnTo>
                    <a:pt x="4" y="373"/>
                  </a:lnTo>
                  <a:lnTo>
                    <a:pt x="2" y="379"/>
                  </a:lnTo>
                  <a:lnTo>
                    <a:pt x="0" y="385"/>
                  </a:lnTo>
                  <a:lnTo>
                    <a:pt x="2" y="392"/>
                  </a:lnTo>
                  <a:lnTo>
                    <a:pt x="3" y="399"/>
                  </a:lnTo>
                  <a:lnTo>
                    <a:pt x="6" y="405"/>
                  </a:lnTo>
                  <a:lnTo>
                    <a:pt x="6" y="405"/>
                  </a:lnTo>
                  <a:lnTo>
                    <a:pt x="12" y="412"/>
                  </a:lnTo>
                  <a:lnTo>
                    <a:pt x="19" y="417"/>
                  </a:lnTo>
                  <a:lnTo>
                    <a:pt x="27" y="421"/>
                  </a:lnTo>
                  <a:lnTo>
                    <a:pt x="35" y="421"/>
                  </a:lnTo>
                  <a:lnTo>
                    <a:pt x="35" y="421"/>
                  </a:lnTo>
                  <a:lnTo>
                    <a:pt x="44" y="420"/>
                  </a:lnTo>
                  <a:lnTo>
                    <a:pt x="54" y="417"/>
                  </a:lnTo>
                  <a:lnTo>
                    <a:pt x="54" y="417"/>
                  </a:lnTo>
                  <a:lnTo>
                    <a:pt x="67" y="408"/>
                  </a:lnTo>
                  <a:lnTo>
                    <a:pt x="81" y="397"/>
                  </a:lnTo>
                  <a:lnTo>
                    <a:pt x="93" y="388"/>
                  </a:lnTo>
                  <a:lnTo>
                    <a:pt x="105" y="377"/>
                  </a:lnTo>
                  <a:lnTo>
                    <a:pt x="116" y="365"/>
                  </a:lnTo>
                  <a:lnTo>
                    <a:pt x="125" y="353"/>
                  </a:lnTo>
                  <a:lnTo>
                    <a:pt x="134" y="341"/>
                  </a:lnTo>
                  <a:lnTo>
                    <a:pt x="142" y="328"/>
                  </a:lnTo>
                  <a:lnTo>
                    <a:pt x="150" y="314"/>
                  </a:lnTo>
                  <a:lnTo>
                    <a:pt x="156" y="299"/>
                  </a:lnTo>
                  <a:lnTo>
                    <a:pt x="162" y="286"/>
                  </a:lnTo>
                  <a:lnTo>
                    <a:pt x="167" y="271"/>
                  </a:lnTo>
                  <a:lnTo>
                    <a:pt x="171" y="256"/>
                  </a:lnTo>
                  <a:lnTo>
                    <a:pt x="173" y="242"/>
                  </a:lnTo>
                  <a:lnTo>
                    <a:pt x="175" y="227"/>
                  </a:lnTo>
                  <a:lnTo>
                    <a:pt x="175" y="21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222">
              <a:extLst>
                <a:ext uri="{FF2B5EF4-FFF2-40B4-BE49-F238E27FC236}">
                  <a16:creationId xmlns:a16="http://schemas.microsoft.com/office/drawing/2014/main" id="{593F66FF-296E-F5F6-DD0C-7626C6921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6813" y="5240338"/>
              <a:ext cx="95250" cy="249237"/>
            </a:xfrm>
            <a:custGeom>
              <a:avLst/>
              <a:gdLst>
                <a:gd name="T0" fmla="*/ 51 w 263"/>
                <a:gd name="T1" fmla="*/ 3 h 692"/>
                <a:gd name="T2" fmla="*/ 38 w 263"/>
                <a:gd name="T3" fmla="*/ 0 h 692"/>
                <a:gd name="T4" fmla="*/ 25 w 263"/>
                <a:gd name="T5" fmla="*/ 2 h 692"/>
                <a:gd name="T6" fmla="*/ 13 w 263"/>
                <a:gd name="T7" fmla="*/ 8 h 692"/>
                <a:gd name="T8" fmla="*/ 4 w 263"/>
                <a:gd name="T9" fmla="*/ 19 h 692"/>
                <a:gd name="T10" fmla="*/ 2 w 263"/>
                <a:gd name="T11" fmla="*/ 26 h 692"/>
                <a:gd name="T12" fmla="*/ 0 w 263"/>
                <a:gd name="T13" fmla="*/ 39 h 692"/>
                <a:gd name="T14" fmla="*/ 6 w 263"/>
                <a:gd name="T15" fmla="*/ 51 h 692"/>
                <a:gd name="T16" fmla="*/ 14 w 263"/>
                <a:gd name="T17" fmla="*/ 62 h 692"/>
                <a:gd name="T18" fmla="*/ 19 w 263"/>
                <a:gd name="T19" fmla="*/ 66 h 692"/>
                <a:gd name="T20" fmla="*/ 58 w 263"/>
                <a:gd name="T21" fmla="*/ 88 h 692"/>
                <a:gd name="T22" fmla="*/ 92 w 263"/>
                <a:gd name="T23" fmla="*/ 116 h 692"/>
                <a:gd name="T24" fmla="*/ 121 w 263"/>
                <a:gd name="T25" fmla="*/ 146 h 692"/>
                <a:gd name="T26" fmla="*/ 145 w 263"/>
                <a:gd name="T27" fmla="*/ 181 h 692"/>
                <a:gd name="T28" fmla="*/ 165 w 263"/>
                <a:gd name="T29" fmla="*/ 219 h 692"/>
                <a:gd name="T30" fmla="*/ 180 w 263"/>
                <a:gd name="T31" fmla="*/ 259 h 692"/>
                <a:gd name="T32" fmla="*/ 189 w 263"/>
                <a:gd name="T33" fmla="*/ 301 h 692"/>
                <a:gd name="T34" fmla="*/ 192 w 263"/>
                <a:gd name="T35" fmla="*/ 345 h 692"/>
                <a:gd name="T36" fmla="*/ 191 w 263"/>
                <a:gd name="T37" fmla="*/ 368 h 692"/>
                <a:gd name="T38" fmla="*/ 185 w 263"/>
                <a:gd name="T39" fmla="*/ 411 h 692"/>
                <a:gd name="T40" fmla="*/ 173 w 263"/>
                <a:gd name="T41" fmla="*/ 452 h 692"/>
                <a:gd name="T42" fmla="*/ 156 w 263"/>
                <a:gd name="T43" fmla="*/ 491 h 692"/>
                <a:gd name="T44" fmla="*/ 134 w 263"/>
                <a:gd name="T45" fmla="*/ 527 h 692"/>
                <a:gd name="T46" fmla="*/ 106 w 263"/>
                <a:gd name="T47" fmla="*/ 560 h 692"/>
                <a:gd name="T48" fmla="*/ 75 w 263"/>
                <a:gd name="T49" fmla="*/ 589 h 692"/>
                <a:gd name="T50" fmla="*/ 39 w 263"/>
                <a:gd name="T51" fmla="*/ 614 h 692"/>
                <a:gd name="T52" fmla="*/ 19 w 263"/>
                <a:gd name="T53" fmla="*/ 625 h 692"/>
                <a:gd name="T54" fmla="*/ 8 w 263"/>
                <a:gd name="T55" fmla="*/ 633 h 692"/>
                <a:gd name="T56" fmla="*/ 3 w 263"/>
                <a:gd name="T57" fmla="*/ 645 h 692"/>
                <a:gd name="T58" fmla="*/ 0 w 263"/>
                <a:gd name="T59" fmla="*/ 657 h 692"/>
                <a:gd name="T60" fmla="*/ 4 w 263"/>
                <a:gd name="T61" fmla="*/ 671 h 692"/>
                <a:gd name="T62" fmla="*/ 10 w 263"/>
                <a:gd name="T63" fmla="*/ 679 h 692"/>
                <a:gd name="T64" fmla="*/ 26 w 263"/>
                <a:gd name="T65" fmla="*/ 689 h 692"/>
                <a:gd name="T66" fmla="*/ 35 w 263"/>
                <a:gd name="T67" fmla="*/ 691 h 692"/>
                <a:gd name="T68" fmla="*/ 51 w 263"/>
                <a:gd name="T69" fmla="*/ 687 h 692"/>
                <a:gd name="T70" fmla="*/ 75 w 263"/>
                <a:gd name="T71" fmla="*/ 674 h 692"/>
                <a:gd name="T72" fmla="*/ 118 w 263"/>
                <a:gd name="T73" fmla="*/ 643 h 692"/>
                <a:gd name="T74" fmla="*/ 157 w 263"/>
                <a:gd name="T75" fmla="*/ 608 h 692"/>
                <a:gd name="T76" fmla="*/ 191 w 263"/>
                <a:gd name="T77" fmla="*/ 568 h 692"/>
                <a:gd name="T78" fmla="*/ 218 w 263"/>
                <a:gd name="T79" fmla="*/ 523 h 692"/>
                <a:gd name="T80" fmla="*/ 239 w 263"/>
                <a:gd name="T81" fmla="*/ 475 h 692"/>
                <a:gd name="T82" fmla="*/ 254 w 263"/>
                <a:gd name="T83" fmla="*/ 425 h 692"/>
                <a:gd name="T84" fmla="*/ 260 w 263"/>
                <a:gd name="T85" fmla="*/ 372 h 692"/>
                <a:gd name="T86" fmla="*/ 262 w 263"/>
                <a:gd name="T87" fmla="*/ 345 h 692"/>
                <a:gd name="T88" fmla="*/ 258 w 263"/>
                <a:gd name="T89" fmla="*/ 291 h 692"/>
                <a:gd name="T90" fmla="*/ 247 w 263"/>
                <a:gd name="T91" fmla="*/ 239 h 692"/>
                <a:gd name="T92" fmla="*/ 230 w 263"/>
                <a:gd name="T93" fmla="*/ 191 h 692"/>
                <a:gd name="T94" fmla="*/ 206 w 263"/>
                <a:gd name="T95" fmla="*/ 144 h 692"/>
                <a:gd name="T96" fmla="*/ 175 w 263"/>
                <a:gd name="T97" fmla="*/ 102 h 692"/>
                <a:gd name="T98" fmla="*/ 139 w 263"/>
                <a:gd name="T99" fmla="*/ 63 h 692"/>
                <a:gd name="T100" fmla="*/ 97 w 263"/>
                <a:gd name="T101" fmla="*/ 31 h 692"/>
                <a:gd name="T102" fmla="*/ 51 w 263"/>
                <a:gd name="T103" fmla="*/ 3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3" h="692">
                  <a:moveTo>
                    <a:pt x="51" y="3"/>
                  </a:moveTo>
                  <a:lnTo>
                    <a:pt x="51" y="3"/>
                  </a:lnTo>
                  <a:lnTo>
                    <a:pt x="45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25" y="2"/>
                  </a:lnTo>
                  <a:lnTo>
                    <a:pt x="19" y="4"/>
                  </a:lnTo>
                  <a:lnTo>
                    <a:pt x="13" y="8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3" y="46"/>
                  </a:lnTo>
                  <a:lnTo>
                    <a:pt x="6" y="51"/>
                  </a:lnTo>
                  <a:lnTo>
                    <a:pt x="8" y="57"/>
                  </a:lnTo>
                  <a:lnTo>
                    <a:pt x="14" y="62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39" y="77"/>
                  </a:lnTo>
                  <a:lnTo>
                    <a:pt x="58" y="88"/>
                  </a:lnTo>
                  <a:lnTo>
                    <a:pt x="75" y="101"/>
                  </a:lnTo>
                  <a:lnTo>
                    <a:pt x="92" y="116"/>
                  </a:lnTo>
                  <a:lnTo>
                    <a:pt x="106" y="130"/>
                  </a:lnTo>
                  <a:lnTo>
                    <a:pt x="121" y="146"/>
                  </a:lnTo>
                  <a:lnTo>
                    <a:pt x="134" y="163"/>
                  </a:lnTo>
                  <a:lnTo>
                    <a:pt x="145" y="181"/>
                  </a:lnTo>
                  <a:lnTo>
                    <a:pt x="156" y="199"/>
                  </a:lnTo>
                  <a:lnTo>
                    <a:pt x="165" y="219"/>
                  </a:lnTo>
                  <a:lnTo>
                    <a:pt x="173" y="239"/>
                  </a:lnTo>
                  <a:lnTo>
                    <a:pt x="180" y="259"/>
                  </a:lnTo>
                  <a:lnTo>
                    <a:pt x="185" y="279"/>
                  </a:lnTo>
                  <a:lnTo>
                    <a:pt x="189" y="301"/>
                  </a:lnTo>
                  <a:lnTo>
                    <a:pt x="191" y="323"/>
                  </a:lnTo>
                  <a:lnTo>
                    <a:pt x="192" y="345"/>
                  </a:lnTo>
                  <a:lnTo>
                    <a:pt x="192" y="345"/>
                  </a:lnTo>
                  <a:lnTo>
                    <a:pt x="191" y="368"/>
                  </a:lnTo>
                  <a:lnTo>
                    <a:pt x="189" y="389"/>
                  </a:lnTo>
                  <a:lnTo>
                    <a:pt x="185" y="411"/>
                  </a:lnTo>
                  <a:lnTo>
                    <a:pt x="180" y="431"/>
                  </a:lnTo>
                  <a:lnTo>
                    <a:pt x="173" y="452"/>
                  </a:lnTo>
                  <a:lnTo>
                    <a:pt x="165" y="471"/>
                  </a:lnTo>
                  <a:lnTo>
                    <a:pt x="156" y="491"/>
                  </a:lnTo>
                  <a:lnTo>
                    <a:pt x="145" y="510"/>
                  </a:lnTo>
                  <a:lnTo>
                    <a:pt x="134" y="527"/>
                  </a:lnTo>
                  <a:lnTo>
                    <a:pt x="121" y="543"/>
                  </a:lnTo>
                  <a:lnTo>
                    <a:pt x="106" y="560"/>
                  </a:lnTo>
                  <a:lnTo>
                    <a:pt x="92" y="576"/>
                  </a:lnTo>
                  <a:lnTo>
                    <a:pt x="75" y="589"/>
                  </a:lnTo>
                  <a:lnTo>
                    <a:pt x="58" y="602"/>
                  </a:lnTo>
                  <a:lnTo>
                    <a:pt x="39" y="614"/>
                  </a:lnTo>
                  <a:lnTo>
                    <a:pt x="19" y="625"/>
                  </a:lnTo>
                  <a:lnTo>
                    <a:pt x="19" y="625"/>
                  </a:lnTo>
                  <a:lnTo>
                    <a:pt x="14" y="628"/>
                  </a:lnTo>
                  <a:lnTo>
                    <a:pt x="8" y="633"/>
                  </a:lnTo>
                  <a:lnTo>
                    <a:pt x="6" y="639"/>
                  </a:lnTo>
                  <a:lnTo>
                    <a:pt x="3" y="645"/>
                  </a:lnTo>
                  <a:lnTo>
                    <a:pt x="0" y="651"/>
                  </a:lnTo>
                  <a:lnTo>
                    <a:pt x="0" y="657"/>
                  </a:lnTo>
                  <a:lnTo>
                    <a:pt x="2" y="664"/>
                  </a:lnTo>
                  <a:lnTo>
                    <a:pt x="4" y="671"/>
                  </a:lnTo>
                  <a:lnTo>
                    <a:pt x="4" y="671"/>
                  </a:lnTo>
                  <a:lnTo>
                    <a:pt x="10" y="679"/>
                  </a:lnTo>
                  <a:lnTo>
                    <a:pt x="18" y="686"/>
                  </a:lnTo>
                  <a:lnTo>
                    <a:pt x="26" y="689"/>
                  </a:lnTo>
                  <a:lnTo>
                    <a:pt x="35" y="691"/>
                  </a:lnTo>
                  <a:lnTo>
                    <a:pt x="35" y="691"/>
                  </a:lnTo>
                  <a:lnTo>
                    <a:pt x="43" y="689"/>
                  </a:lnTo>
                  <a:lnTo>
                    <a:pt x="51" y="687"/>
                  </a:lnTo>
                  <a:lnTo>
                    <a:pt x="51" y="687"/>
                  </a:lnTo>
                  <a:lnTo>
                    <a:pt x="75" y="674"/>
                  </a:lnTo>
                  <a:lnTo>
                    <a:pt x="97" y="659"/>
                  </a:lnTo>
                  <a:lnTo>
                    <a:pt x="118" y="643"/>
                  </a:lnTo>
                  <a:lnTo>
                    <a:pt x="139" y="627"/>
                  </a:lnTo>
                  <a:lnTo>
                    <a:pt x="157" y="608"/>
                  </a:lnTo>
                  <a:lnTo>
                    <a:pt x="175" y="588"/>
                  </a:lnTo>
                  <a:lnTo>
                    <a:pt x="191" y="568"/>
                  </a:lnTo>
                  <a:lnTo>
                    <a:pt x="206" y="546"/>
                  </a:lnTo>
                  <a:lnTo>
                    <a:pt x="218" y="523"/>
                  </a:lnTo>
                  <a:lnTo>
                    <a:pt x="230" y="499"/>
                  </a:lnTo>
                  <a:lnTo>
                    <a:pt x="239" y="475"/>
                  </a:lnTo>
                  <a:lnTo>
                    <a:pt x="247" y="451"/>
                  </a:lnTo>
                  <a:lnTo>
                    <a:pt x="254" y="425"/>
                  </a:lnTo>
                  <a:lnTo>
                    <a:pt x="258" y="399"/>
                  </a:lnTo>
                  <a:lnTo>
                    <a:pt x="260" y="372"/>
                  </a:lnTo>
                  <a:lnTo>
                    <a:pt x="262" y="345"/>
                  </a:lnTo>
                  <a:lnTo>
                    <a:pt x="262" y="345"/>
                  </a:lnTo>
                  <a:lnTo>
                    <a:pt x="260" y="318"/>
                  </a:lnTo>
                  <a:lnTo>
                    <a:pt x="258" y="291"/>
                  </a:lnTo>
                  <a:lnTo>
                    <a:pt x="254" y="266"/>
                  </a:lnTo>
                  <a:lnTo>
                    <a:pt x="247" y="239"/>
                  </a:lnTo>
                  <a:lnTo>
                    <a:pt x="239" y="215"/>
                  </a:lnTo>
                  <a:lnTo>
                    <a:pt x="230" y="191"/>
                  </a:lnTo>
                  <a:lnTo>
                    <a:pt x="218" y="167"/>
                  </a:lnTo>
                  <a:lnTo>
                    <a:pt x="206" y="144"/>
                  </a:lnTo>
                  <a:lnTo>
                    <a:pt x="191" y="122"/>
                  </a:lnTo>
                  <a:lnTo>
                    <a:pt x="175" y="102"/>
                  </a:lnTo>
                  <a:lnTo>
                    <a:pt x="157" y="82"/>
                  </a:lnTo>
                  <a:lnTo>
                    <a:pt x="139" y="63"/>
                  </a:lnTo>
                  <a:lnTo>
                    <a:pt x="118" y="47"/>
                  </a:lnTo>
                  <a:lnTo>
                    <a:pt x="97" y="31"/>
                  </a:lnTo>
                  <a:lnTo>
                    <a:pt x="75" y="17"/>
                  </a:lnTo>
                  <a:lnTo>
                    <a:pt x="51" y="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6E73246-BDC9-59FC-C1D1-26BEC5FEB86F}"/>
              </a:ext>
            </a:extLst>
          </p:cNvPr>
          <p:cNvSpPr txBox="1"/>
          <p:nvPr/>
        </p:nvSpPr>
        <p:spPr>
          <a:xfrm>
            <a:off x="5365160" y="3513051"/>
            <a:ext cx="153786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ONMSi</a:t>
            </a:r>
            <a:endParaRPr kumimoji="0" lang="en-CA" sz="26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EAC086D-4B47-4C8A-1994-0F2E89ACF752}"/>
              </a:ext>
            </a:extLst>
          </p:cNvPr>
          <p:cNvGrpSpPr/>
          <p:nvPr/>
        </p:nvGrpSpPr>
        <p:grpSpPr>
          <a:xfrm>
            <a:off x="7022259" y="2526283"/>
            <a:ext cx="920331" cy="759896"/>
            <a:chOff x="4148798" y="3763738"/>
            <a:chExt cx="656497" cy="515967"/>
          </a:xfrm>
        </p:grpSpPr>
        <p:sp>
          <p:nvSpPr>
            <p:cNvPr id="37" name="Freeform 67">
              <a:extLst>
                <a:ext uri="{FF2B5EF4-FFF2-40B4-BE49-F238E27FC236}">
                  <a16:creationId xmlns:a16="http://schemas.microsoft.com/office/drawing/2014/main" id="{B4641015-574D-C593-ABB8-405C040335C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148798" y="3849909"/>
              <a:ext cx="233614" cy="429796"/>
            </a:xfrm>
            <a:custGeom>
              <a:avLst/>
              <a:gdLst>
                <a:gd name="T0" fmla="*/ 337 w 337"/>
                <a:gd name="T1" fmla="*/ 542 h 620"/>
                <a:gd name="T2" fmla="*/ 129 w 337"/>
                <a:gd name="T3" fmla="*/ 0 h 620"/>
                <a:gd name="T4" fmla="*/ 39 w 337"/>
                <a:gd name="T5" fmla="*/ 542 h 620"/>
                <a:gd name="T6" fmla="*/ 149 w 337"/>
                <a:gd name="T7" fmla="*/ 534 h 620"/>
                <a:gd name="T8" fmla="*/ 186 w 337"/>
                <a:gd name="T9" fmla="*/ 620 h 620"/>
                <a:gd name="T10" fmla="*/ 286 w 337"/>
                <a:gd name="T11" fmla="*/ 491 h 620"/>
                <a:gd name="T12" fmla="*/ 186 w 337"/>
                <a:gd name="T13" fmla="*/ 331 h 620"/>
                <a:gd name="T14" fmla="*/ 186 w 337"/>
                <a:gd name="T15" fmla="*/ 363 h 620"/>
                <a:gd name="T16" fmla="*/ 149 w 337"/>
                <a:gd name="T17" fmla="*/ 361 h 620"/>
                <a:gd name="T18" fmla="*/ 149 w 337"/>
                <a:gd name="T19" fmla="*/ 331 h 620"/>
                <a:gd name="T20" fmla="*/ 186 w 337"/>
                <a:gd name="T21" fmla="*/ 302 h 620"/>
                <a:gd name="T22" fmla="*/ 229 w 337"/>
                <a:gd name="T23" fmla="*/ 253 h 620"/>
                <a:gd name="T24" fmla="*/ 186 w 337"/>
                <a:gd name="T25" fmla="*/ 302 h 620"/>
                <a:gd name="T26" fmla="*/ 186 w 337"/>
                <a:gd name="T27" fmla="*/ 222 h 620"/>
                <a:gd name="T28" fmla="*/ 186 w 337"/>
                <a:gd name="T29" fmla="*/ 244 h 620"/>
                <a:gd name="T30" fmla="*/ 121 w 337"/>
                <a:gd name="T31" fmla="*/ 232 h 620"/>
                <a:gd name="T32" fmla="*/ 149 w 337"/>
                <a:gd name="T33" fmla="*/ 244 h 620"/>
                <a:gd name="T34" fmla="*/ 149 w 337"/>
                <a:gd name="T35" fmla="*/ 302 h 620"/>
                <a:gd name="T36" fmla="*/ 104 w 337"/>
                <a:gd name="T37" fmla="*/ 253 h 620"/>
                <a:gd name="T38" fmla="*/ 149 w 337"/>
                <a:gd name="T39" fmla="*/ 392 h 620"/>
                <a:gd name="T40" fmla="*/ 59 w 337"/>
                <a:gd name="T41" fmla="*/ 450 h 620"/>
                <a:gd name="T42" fmla="*/ 149 w 337"/>
                <a:gd name="T43" fmla="*/ 392 h 620"/>
                <a:gd name="T44" fmla="*/ 255 w 337"/>
                <a:gd name="T45" fmla="*/ 359 h 620"/>
                <a:gd name="T46" fmla="*/ 186 w 337"/>
                <a:gd name="T47" fmla="*/ 421 h 620"/>
                <a:gd name="T48" fmla="*/ 219 w 337"/>
                <a:gd name="T49" fmla="*/ 207 h 620"/>
                <a:gd name="T50" fmla="*/ 186 w 337"/>
                <a:gd name="T51" fmla="*/ 64 h 620"/>
                <a:gd name="T52" fmla="*/ 149 w 337"/>
                <a:gd name="T53" fmla="*/ 64 h 620"/>
                <a:gd name="T54" fmla="*/ 114 w 337"/>
                <a:gd name="T55" fmla="*/ 207 h 620"/>
                <a:gd name="T56" fmla="*/ 84 w 337"/>
                <a:gd name="T57" fmla="*/ 474 h 620"/>
                <a:gd name="T58" fmla="*/ 149 w 337"/>
                <a:gd name="T59" fmla="*/ 503 h 620"/>
                <a:gd name="T60" fmla="*/ 186 w 337"/>
                <a:gd name="T61" fmla="*/ 452 h 620"/>
                <a:gd name="T62" fmla="*/ 186 w 337"/>
                <a:gd name="T63" fmla="*/ 503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7" h="620">
                  <a:moveTo>
                    <a:pt x="298" y="542"/>
                  </a:moveTo>
                  <a:lnTo>
                    <a:pt x="337" y="542"/>
                  </a:lnTo>
                  <a:lnTo>
                    <a:pt x="202" y="0"/>
                  </a:lnTo>
                  <a:lnTo>
                    <a:pt x="129" y="0"/>
                  </a:lnTo>
                  <a:lnTo>
                    <a:pt x="0" y="542"/>
                  </a:lnTo>
                  <a:lnTo>
                    <a:pt x="39" y="542"/>
                  </a:lnTo>
                  <a:lnTo>
                    <a:pt x="51" y="491"/>
                  </a:lnTo>
                  <a:lnTo>
                    <a:pt x="149" y="534"/>
                  </a:lnTo>
                  <a:lnTo>
                    <a:pt x="149" y="620"/>
                  </a:lnTo>
                  <a:lnTo>
                    <a:pt x="186" y="620"/>
                  </a:lnTo>
                  <a:lnTo>
                    <a:pt x="186" y="536"/>
                  </a:lnTo>
                  <a:lnTo>
                    <a:pt x="286" y="491"/>
                  </a:lnTo>
                  <a:lnTo>
                    <a:pt x="298" y="542"/>
                  </a:lnTo>
                  <a:close/>
                  <a:moveTo>
                    <a:pt x="186" y="331"/>
                  </a:moveTo>
                  <a:lnTo>
                    <a:pt x="225" y="345"/>
                  </a:lnTo>
                  <a:lnTo>
                    <a:pt x="186" y="363"/>
                  </a:lnTo>
                  <a:lnTo>
                    <a:pt x="186" y="331"/>
                  </a:lnTo>
                  <a:close/>
                  <a:moveTo>
                    <a:pt x="149" y="361"/>
                  </a:moveTo>
                  <a:lnTo>
                    <a:pt x="110" y="345"/>
                  </a:lnTo>
                  <a:lnTo>
                    <a:pt x="149" y="331"/>
                  </a:lnTo>
                  <a:lnTo>
                    <a:pt x="149" y="361"/>
                  </a:lnTo>
                  <a:close/>
                  <a:moveTo>
                    <a:pt x="186" y="302"/>
                  </a:moveTo>
                  <a:lnTo>
                    <a:pt x="186" y="273"/>
                  </a:lnTo>
                  <a:lnTo>
                    <a:pt x="229" y="253"/>
                  </a:lnTo>
                  <a:lnTo>
                    <a:pt x="247" y="324"/>
                  </a:lnTo>
                  <a:lnTo>
                    <a:pt x="186" y="302"/>
                  </a:lnTo>
                  <a:close/>
                  <a:moveTo>
                    <a:pt x="186" y="244"/>
                  </a:moveTo>
                  <a:lnTo>
                    <a:pt x="186" y="222"/>
                  </a:lnTo>
                  <a:lnTo>
                    <a:pt x="212" y="232"/>
                  </a:lnTo>
                  <a:lnTo>
                    <a:pt x="186" y="244"/>
                  </a:lnTo>
                  <a:close/>
                  <a:moveTo>
                    <a:pt x="149" y="244"/>
                  </a:moveTo>
                  <a:lnTo>
                    <a:pt x="121" y="232"/>
                  </a:lnTo>
                  <a:lnTo>
                    <a:pt x="149" y="222"/>
                  </a:lnTo>
                  <a:lnTo>
                    <a:pt x="149" y="244"/>
                  </a:lnTo>
                  <a:close/>
                  <a:moveTo>
                    <a:pt x="149" y="273"/>
                  </a:moveTo>
                  <a:lnTo>
                    <a:pt x="149" y="302"/>
                  </a:lnTo>
                  <a:lnTo>
                    <a:pt x="88" y="322"/>
                  </a:lnTo>
                  <a:lnTo>
                    <a:pt x="104" y="253"/>
                  </a:lnTo>
                  <a:lnTo>
                    <a:pt x="149" y="273"/>
                  </a:lnTo>
                  <a:close/>
                  <a:moveTo>
                    <a:pt x="149" y="392"/>
                  </a:moveTo>
                  <a:lnTo>
                    <a:pt x="149" y="421"/>
                  </a:lnTo>
                  <a:lnTo>
                    <a:pt x="59" y="450"/>
                  </a:lnTo>
                  <a:lnTo>
                    <a:pt x="80" y="359"/>
                  </a:lnTo>
                  <a:lnTo>
                    <a:pt x="149" y="392"/>
                  </a:lnTo>
                  <a:close/>
                  <a:moveTo>
                    <a:pt x="186" y="392"/>
                  </a:moveTo>
                  <a:lnTo>
                    <a:pt x="255" y="359"/>
                  </a:lnTo>
                  <a:lnTo>
                    <a:pt x="278" y="452"/>
                  </a:lnTo>
                  <a:lnTo>
                    <a:pt x="186" y="421"/>
                  </a:lnTo>
                  <a:lnTo>
                    <a:pt x="186" y="392"/>
                  </a:lnTo>
                  <a:close/>
                  <a:moveTo>
                    <a:pt x="219" y="207"/>
                  </a:moveTo>
                  <a:lnTo>
                    <a:pt x="186" y="195"/>
                  </a:lnTo>
                  <a:lnTo>
                    <a:pt x="186" y="64"/>
                  </a:lnTo>
                  <a:lnTo>
                    <a:pt x="219" y="207"/>
                  </a:lnTo>
                  <a:close/>
                  <a:moveTo>
                    <a:pt x="149" y="64"/>
                  </a:moveTo>
                  <a:lnTo>
                    <a:pt x="149" y="195"/>
                  </a:lnTo>
                  <a:lnTo>
                    <a:pt x="114" y="207"/>
                  </a:lnTo>
                  <a:lnTo>
                    <a:pt x="149" y="64"/>
                  </a:lnTo>
                  <a:close/>
                  <a:moveTo>
                    <a:pt x="84" y="474"/>
                  </a:moveTo>
                  <a:lnTo>
                    <a:pt x="149" y="452"/>
                  </a:lnTo>
                  <a:lnTo>
                    <a:pt x="149" y="503"/>
                  </a:lnTo>
                  <a:lnTo>
                    <a:pt x="84" y="474"/>
                  </a:lnTo>
                  <a:close/>
                  <a:moveTo>
                    <a:pt x="186" y="452"/>
                  </a:moveTo>
                  <a:lnTo>
                    <a:pt x="251" y="474"/>
                  </a:lnTo>
                  <a:lnTo>
                    <a:pt x="186" y="503"/>
                  </a:lnTo>
                  <a:lnTo>
                    <a:pt x="186" y="4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67">
              <a:extLst>
                <a:ext uri="{FF2B5EF4-FFF2-40B4-BE49-F238E27FC236}">
                  <a16:creationId xmlns:a16="http://schemas.microsoft.com/office/drawing/2014/main" id="{C99527B2-8497-E496-E9EE-F70FF225D77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571681" y="3843225"/>
              <a:ext cx="233614" cy="429796"/>
            </a:xfrm>
            <a:custGeom>
              <a:avLst/>
              <a:gdLst>
                <a:gd name="T0" fmla="*/ 337 w 337"/>
                <a:gd name="T1" fmla="*/ 542 h 620"/>
                <a:gd name="T2" fmla="*/ 129 w 337"/>
                <a:gd name="T3" fmla="*/ 0 h 620"/>
                <a:gd name="T4" fmla="*/ 39 w 337"/>
                <a:gd name="T5" fmla="*/ 542 h 620"/>
                <a:gd name="T6" fmla="*/ 149 w 337"/>
                <a:gd name="T7" fmla="*/ 534 h 620"/>
                <a:gd name="T8" fmla="*/ 186 w 337"/>
                <a:gd name="T9" fmla="*/ 620 h 620"/>
                <a:gd name="T10" fmla="*/ 286 w 337"/>
                <a:gd name="T11" fmla="*/ 491 h 620"/>
                <a:gd name="T12" fmla="*/ 186 w 337"/>
                <a:gd name="T13" fmla="*/ 331 h 620"/>
                <a:gd name="T14" fmla="*/ 186 w 337"/>
                <a:gd name="T15" fmla="*/ 363 h 620"/>
                <a:gd name="T16" fmla="*/ 149 w 337"/>
                <a:gd name="T17" fmla="*/ 361 h 620"/>
                <a:gd name="T18" fmla="*/ 149 w 337"/>
                <a:gd name="T19" fmla="*/ 331 h 620"/>
                <a:gd name="T20" fmla="*/ 186 w 337"/>
                <a:gd name="T21" fmla="*/ 302 h 620"/>
                <a:gd name="T22" fmla="*/ 229 w 337"/>
                <a:gd name="T23" fmla="*/ 253 h 620"/>
                <a:gd name="T24" fmla="*/ 186 w 337"/>
                <a:gd name="T25" fmla="*/ 302 h 620"/>
                <a:gd name="T26" fmla="*/ 186 w 337"/>
                <a:gd name="T27" fmla="*/ 222 h 620"/>
                <a:gd name="T28" fmla="*/ 186 w 337"/>
                <a:gd name="T29" fmla="*/ 244 h 620"/>
                <a:gd name="T30" fmla="*/ 121 w 337"/>
                <a:gd name="T31" fmla="*/ 232 h 620"/>
                <a:gd name="T32" fmla="*/ 149 w 337"/>
                <a:gd name="T33" fmla="*/ 244 h 620"/>
                <a:gd name="T34" fmla="*/ 149 w 337"/>
                <a:gd name="T35" fmla="*/ 302 h 620"/>
                <a:gd name="T36" fmla="*/ 104 w 337"/>
                <a:gd name="T37" fmla="*/ 253 h 620"/>
                <a:gd name="T38" fmla="*/ 149 w 337"/>
                <a:gd name="T39" fmla="*/ 392 h 620"/>
                <a:gd name="T40" fmla="*/ 59 w 337"/>
                <a:gd name="T41" fmla="*/ 450 h 620"/>
                <a:gd name="T42" fmla="*/ 149 w 337"/>
                <a:gd name="T43" fmla="*/ 392 h 620"/>
                <a:gd name="T44" fmla="*/ 255 w 337"/>
                <a:gd name="T45" fmla="*/ 359 h 620"/>
                <a:gd name="T46" fmla="*/ 186 w 337"/>
                <a:gd name="T47" fmla="*/ 421 h 620"/>
                <a:gd name="T48" fmla="*/ 219 w 337"/>
                <a:gd name="T49" fmla="*/ 207 h 620"/>
                <a:gd name="T50" fmla="*/ 186 w 337"/>
                <a:gd name="T51" fmla="*/ 64 h 620"/>
                <a:gd name="T52" fmla="*/ 149 w 337"/>
                <a:gd name="T53" fmla="*/ 64 h 620"/>
                <a:gd name="T54" fmla="*/ 114 w 337"/>
                <a:gd name="T55" fmla="*/ 207 h 620"/>
                <a:gd name="T56" fmla="*/ 84 w 337"/>
                <a:gd name="T57" fmla="*/ 474 h 620"/>
                <a:gd name="T58" fmla="*/ 149 w 337"/>
                <a:gd name="T59" fmla="*/ 503 h 620"/>
                <a:gd name="T60" fmla="*/ 186 w 337"/>
                <a:gd name="T61" fmla="*/ 452 h 620"/>
                <a:gd name="T62" fmla="*/ 186 w 337"/>
                <a:gd name="T63" fmla="*/ 503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7" h="620">
                  <a:moveTo>
                    <a:pt x="298" y="542"/>
                  </a:moveTo>
                  <a:lnTo>
                    <a:pt x="337" y="542"/>
                  </a:lnTo>
                  <a:lnTo>
                    <a:pt x="202" y="0"/>
                  </a:lnTo>
                  <a:lnTo>
                    <a:pt x="129" y="0"/>
                  </a:lnTo>
                  <a:lnTo>
                    <a:pt x="0" y="542"/>
                  </a:lnTo>
                  <a:lnTo>
                    <a:pt x="39" y="542"/>
                  </a:lnTo>
                  <a:lnTo>
                    <a:pt x="51" y="491"/>
                  </a:lnTo>
                  <a:lnTo>
                    <a:pt x="149" y="534"/>
                  </a:lnTo>
                  <a:lnTo>
                    <a:pt x="149" y="620"/>
                  </a:lnTo>
                  <a:lnTo>
                    <a:pt x="186" y="620"/>
                  </a:lnTo>
                  <a:lnTo>
                    <a:pt x="186" y="536"/>
                  </a:lnTo>
                  <a:lnTo>
                    <a:pt x="286" y="491"/>
                  </a:lnTo>
                  <a:lnTo>
                    <a:pt x="298" y="542"/>
                  </a:lnTo>
                  <a:close/>
                  <a:moveTo>
                    <a:pt x="186" y="331"/>
                  </a:moveTo>
                  <a:lnTo>
                    <a:pt x="225" y="345"/>
                  </a:lnTo>
                  <a:lnTo>
                    <a:pt x="186" y="363"/>
                  </a:lnTo>
                  <a:lnTo>
                    <a:pt x="186" y="331"/>
                  </a:lnTo>
                  <a:close/>
                  <a:moveTo>
                    <a:pt x="149" y="361"/>
                  </a:moveTo>
                  <a:lnTo>
                    <a:pt x="110" y="345"/>
                  </a:lnTo>
                  <a:lnTo>
                    <a:pt x="149" y="331"/>
                  </a:lnTo>
                  <a:lnTo>
                    <a:pt x="149" y="361"/>
                  </a:lnTo>
                  <a:close/>
                  <a:moveTo>
                    <a:pt x="186" y="302"/>
                  </a:moveTo>
                  <a:lnTo>
                    <a:pt x="186" y="273"/>
                  </a:lnTo>
                  <a:lnTo>
                    <a:pt x="229" y="253"/>
                  </a:lnTo>
                  <a:lnTo>
                    <a:pt x="247" y="324"/>
                  </a:lnTo>
                  <a:lnTo>
                    <a:pt x="186" y="302"/>
                  </a:lnTo>
                  <a:close/>
                  <a:moveTo>
                    <a:pt x="186" y="244"/>
                  </a:moveTo>
                  <a:lnTo>
                    <a:pt x="186" y="222"/>
                  </a:lnTo>
                  <a:lnTo>
                    <a:pt x="212" y="232"/>
                  </a:lnTo>
                  <a:lnTo>
                    <a:pt x="186" y="244"/>
                  </a:lnTo>
                  <a:close/>
                  <a:moveTo>
                    <a:pt x="149" y="244"/>
                  </a:moveTo>
                  <a:lnTo>
                    <a:pt x="121" y="232"/>
                  </a:lnTo>
                  <a:lnTo>
                    <a:pt x="149" y="222"/>
                  </a:lnTo>
                  <a:lnTo>
                    <a:pt x="149" y="244"/>
                  </a:lnTo>
                  <a:close/>
                  <a:moveTo>
                    <a:pt x="149" y="273"/>
                  </a:moveTo>
                  <a:lnTo>
                    <a:pt x="149" y="302"/>
                  </a:lnTo>
                  <a:lnTo>
                    <a:pt x="88" y="322"/>
                  </a:lnTo>
                  <a:lnTo>
                    <a:pt x="104" y="253"/>
                  </a:lnTo>
                  <a:lnTo>
                    <a:pt x="149" y="273"/>
                  </a:lnTo>
                  <a:close/>
                  <a:moveTo>
                    <a:pt x="149" y="392"/>
                  </a:moveTo>
                  <a:lnTo>
                    <a:pt x="149" y="421"/>
                  </a:lnTo>
                  <a:lnTo>
                    <a:pt x="59" y="450"/>
                  </a:lnTo>
                  <a:lnTo>
                    <a:pt x="80" y="359"/>
                  </a:lnTo>
                  <a:lnTo>
                    <a:pt x="149" y="392"/>
                  </a:lnTo>
                  <a:close/>
                  <a:moveTo>
                    <a:pt x="186" y="392"/>
                  </a:moveTo>
                  <a:lnTo>
                    <a:pt x="255" y="359"/>
                  </a:lnTo>
                  <a:lnTo>
                    <a:pt x="278" y="452"/>
                  </a:lnTo>
                  <a:lnTo>
                    <a:pt x="186" y="421"/>
                  </a:lnTo>
                  <a:lnTo>
                    <a:pt x="186" y="392"/>
                  </a:lnTo>
                  <a:close/>
                  <a:moveTo>
                    <a:pt x="219" y="207"/>
                  </a:moveTo>
                  <a:lnTo>
                    <a:pt x="186" y="195"/>
                  </a:lnTo>
                  <a:lnTo>
                    <a:pt x="186" y="64"/>
                  </a:lnTo>
                  <a:lnTo>
                    <a:pt x="219" y="207"/>
                  </a:lnTo>
                  <a:close/>
                  <a:moveTo>
                    <a:pt x="149" y="64"/>
                  </a:moveTo>
                  <a:lnTo>
                    <a:pt x="149" y="195"/>
                  </a:lnTo>
                  <a:lnTo>
                    <a:pt x="114" y="207"/>
                  </a:lnTo>
                  <a:lnTo>
                    <a:pt x="149" y="64"/>
                  </a:lnTo>
                  <a:close/>
                  <a:moveTo>
                    <a:pt x="84" y="474"/>
                  </a:moveTo>
                  <a:lnTo>
                    <a:pt x="149" y="452"/>
                  </a:lnTo>
                  <a:lnTo>
                    <a:pt x="149" y="503"/>
                  </a:lnTo>
                  <a:lnTo>
                    <a:pt x="84" y="474"/>
                  </a:lnTo>
                  <a:close/>
                  <a:moveTo>
                    <a:pt x="186" y="452"/>
                  </a:moveTo>
                  <a:lnTo>
                    <a:pt x="251" y="474"/>
                  </a:lnTo>
                  <a:lnTo>
                    <a:pt x="186" y="503"/>
                  </a:lnTo>
                  <a:lnTo>
                    <a:pt x="186" y="4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F201662E-B359-ABBC-09C2-6D151FFCCE4D}"/>
                </a:ext>
              </a:extLst>
            </p:cNvPr>
            <p:cNvSpPr/>
            <p:nvPr/>
          </p:nvSpPr>
          <p:spPr>
            <a:xfrm flipV="1">
              <a:off x="4290048" y="3763738"/>
              <a:ext cx="366337" cy="158975"/>
            </a:xfrm>
            <a:prstGeom prst="arc">
              <a:avLst>
                <a:gd name="adj1" fmla="val 10924588"/>
                <a:gd name="adj2" fmla="val 0"/>
              </a:avLst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10267C9-44FF-9718-29DB-A82D96903B7E}"/>
              </a:ext>
            </a:extLst>
          </p:cNvPr>
          <p:cNvCxnSpPr>
            <a:cxnSpLocks/>
          </p:cNvCxnSpPr>
          <p:nvPr/>
        </p:nvCxnSpPr>
        <p:spPr>
          <a:xfrm flipH="1">
            <a:off x="8286860" y="2446789"/>
            <a:ext cx="954675" cy="0"/>
          </a:xfrm>
          <a:prstGeom prst="line">
            <a:avLst/>
          </a:prstGeom>
          <a:ln w="22225" cmpd="sng">
            <a:solidFill>
              <a:srgbClr val="1C3E8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8C0D8B8-240B-DC3F-9CAD-E78050FF6E28}"/>
              </a:ext>
            </a:extLst>
          </p:cNvPr>
          <p:cNvCxnSpPr>
            <a:cxnSpLocks/>
          </p:cNvCxnSpPr>
          <p:nvPr/>
        </p:nvCxnSpPr>
        <p:spPr>
          <a:xfrm flipH="1">
            <a:off x="8190789" y="4017491"/>
            <a:ext cx="1050744" cy="0"/>
          </a:xfrm>
          <a:prstGeom prst="line">
            <a:avLst/>
          </a:prstGeom>
          <a:ln w="22225" cmpd="sng">
            <a:solidFill>
              <a:srgbClr val="075993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9EFE426-2030-77F6-4799-E06C4A143046}"/>
              </a:ext>
            </a:extLst>
          </p:cNvPr>
          <p:cNvGrpSpPr/>
          <p:nvPr/>
        </p:nvGrpSpPr>
        <p:grpSpPr>
          <a:xfrm>
            <a:off x="6999204" y="4219068"/>
            <a:ext cx="939643" cy="756395"/>
            <a:chOff x="5651500" y="2867025"/>
            <a:chExt cx="1443038" cy="1322388"/>
          </a:xfrm>
          <a:solidFill>
            <a:schemeClr val="bg1"/>
          </a:solidFill>
        </p:grpSpPr>
        <p:sp>
          <p:nvSpPr>
            <p:cNvPr id="43" name="Freeform 1">
              <a:extLst>
                <a:ext uri="{FF2B5EF4-FFF2-40B4-BE49-F238E27FC236}">
                  <a16:creationId xmlns:a16="http://schemas.microsoft.com/office/drawing/2014/main" id="{FD626E8D-473E-0C4B-4016-3C0A6A416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500" y="2867025"/>
              <a:ext cx="1443038" cy="1322388"/>
            </a:xfrm>
            <a:custGeom>
              <a:avLst/>
              <a:gdLst>
                <a:gd name="T0" fmla="*/ 3944 w 4007"/>
                <a:gd name="T1" fmla="*/ 2129 h 3675"/>
                <a:gd name="T2" fmla="*/ 3891 w 4007"/>
                <a:gd name="T3" fmla="*/ 3162 h 3675"/>
                <a:gd name="T4" fmla="*/ 3485 w 4007"/>
                <a:gd name="T5" fmla="*/ 3418 h 3675"/>
                <a:gd name="T6" fmla="*/ 3785 w 4007"/>
                <a:gd name="T7" fmla="*/ 2580 h 3675"/>
                <a:gd name="T8" fmla="*/ 3485 w 4007"/>
                <a:gd name="T9" fmla="*/ 1740 h 3675"/>
                <a:gd name="T10" fmla="*/ 441 w 4007"/>
                <a:gd name="T11" fmla="*/ 1846 h 3675"/>
                <a:gd name="T12" fmla="*/ 229 w 4007"/>
                <a:gd name="T13" fmla="*/ 2702 h 3675"/>
                <a:gd name="T14" fmla="*/ 618 w 4007"/>
                <a:gd name="T15" fmla="*/ 3515 h 3675"/>
                <a:gd name="T16" fmla="*/ 62 w 4007"/>
                <a:gd name="T17" fmla="*/ 3020 h 3675"/>
                <a:gd name="T18" fmla="*/ 115 w 4007"/>
                <a:gd name="T19" fmla="*/ 1988 h 3675"/>
                <a:gd name="T20" fmla="*/ 3238 w 4007"/>
                <a:gd name="T21" fmla="*/ 3321 h 3675"/>
                <a:gd name="T22" fmla="*/ 3538 w 4007"/>
                <a:gd name="T23" fmla="*/ 2667 h 3675"/>
                <a:gd name="T24" fmla="*/ 3379 w 4007"/>
                <a:gd name="T25" fmla="*/ 1970 h 3675"/>
                <a:gd name="T26" fmla="*/ 3265 w 4007"/>
                <a:gd name="T27" fmla="*/ 2147 h 3675"/>
                <a:gd name="T28" fmla="*/ 3353 w 4007"/>
                <a:gd name="T29" fmla="*/ 2649 h 3675"/>
                <a:gd name="T30" fmla="*/ 3106 w 4007"/>
                <a:gd name="T31" fmla="*/ 3188 h 3675"/>
                <a:gd name="T32" fmla="*/ 3062 w 4007"/>
                <a:gd name="T33" fmla="*/ 2800 h 3675"/>
                <a:gd name="T34" fmla="*/ 3079 w 4007"/>
                <a:gd name="T35" fmla="*/ 2385 h 3675"/>
                <a:gd name="T36" fmla="*/ 2797 w 4007"/>
                <a:gd name="T37" fmla="*/ 2253 h 3675"/>
                <a:gd name="T38" fmla="*/ 2850 w 4007"/>
                <a:gd name="T39" fmla="*/ 2808 h 3675"/>
                <a:gd name="T40" fmla="*/ 741 w 4007"/>
                <a:gd name="T41" fmla="*/ 2226 h 3675"/>
                <a:gd name="T42" fmla="*/ 724 w 4007"/>
                <a:gd name="T43" fmla="*/ 1882 h 3675"/>
                <a:gd name="T44" fmla="*/ 494 w 4007"/>
                <a:gd name="T45" fmla="*/ 2562 h 3675"/>
                <a:gd name="T46" fmla="*/ 724 w 4007"/>
                <a:gd name="T47" fmla="*/ 3241 h 3675"/>
                <a:gd name="T48" fmla="*/ 741 w 4007"/>
                <a:gd name="T49" fmla="*/ 2906 h 3675"/>
                <a:gd name="T50" fmla="*/ 1112 w 4007"/>
                <a:gd name="T51" fmla="*/ 2120 h 3675"/>
                <a:gd name="T52" fmla="*/ 935 w 4007"/>
                <a:gd name="T53" fmla="*/ 2500 h 3675"/>
                <a:gd name="T54" fmla="*/ 1032 w 4007"/>
                <a:gd name="T55" fmla="*/ 2906 h 3675"/>
                <a:gd name="T56" fmla="*/ 1129 w 4007"/>
                <a:gd name="T57" fmla="*/ 2649 h 3675"/>
                <a:gd name="T58" fmla="*/ 2409 w 4007"/>
                <a:gd name="T59" fmla="*/ 380 h 3675"/>
                <a:gd name="T60" fmla="*/ 2179 w 4007"/>
                <a:gd name="T61" fmla="*/ 35 h 3675"/>
                <a:gd name="T62" fmla="*/ 1765 w 4007"/>
                <a:gd name="T63" fmla="*/ 115 h 3675"/>
                <a:gd name="T64" fmla="*/ 1588 w 4007"/>
                <a:gd name="T65" fmla="*/ 2094 h 3675"/>
                <a:gd name="T66" fmla="*/ 1350 w 4007"/>
                <a:gd name="T67" fmla="*/ 2597 h 3675"/>
                <a:gd name="T68" fmla="*/ 1465 w 4007"/>
                <a:gd name="T69" fmla="*/ 2976 h 3675"/>
                <a:gd name="T70" fmla="*/ 1826 w 4007"/>
                <a:gd name="T71" fmla="*/ 3250 h 3675"/>
                <a:gd name="T72" fmla="*/ 2232 w 4007"/>
                <a:gd name="T73" fmla="*/ 3250 h 3675"/>
                <a:gd name="T74" fmla="*/ 2594 w 4007"/>
                <a:gd name="T75" fmla="*/ 2976 h 3675"/>
                <a:gd name="T76" fmla="*/ 2709 w 4007"/>
                <a:gd name="T77" fmla="*/ 2597 h 3675"/>
                <a:gd name="T78" fmla="*/ 2479 w 4007"/>
                <a:gd name="T79" fmla="*/ 2094 h 3675"/>
                <a:gd name="T80" fmla="*/ 1729 w 4007"/>
                <a:gd name="T81" fmla="*/ 3047 h 3675"/>
                <a:gd name="T82" fmla="*/ 1500 w 4007"/>
                <a:gd name="T83" fmla="*/ 2597 h 3675"/>
                <a:gd name="T84" fmla="*/ 1703 w 4007"/>
                <a:gd name="T85" fmla="*/ 2182 h 3675"/>
                <a:gd name="T86" fmla="*/ 1791 w 4007"/>
                <a:gd name="T87" fmla="*/ 1652 h 3675"/>
                <a:gd name="T88" fmla="*/ 1791 w 4007"/>
                <a:gd name="T89" fmla="*/ 1334 h 3675"/>
                <a:gd name="T90" fmla="*/ 1844 w 4007"/>
                <a:gd name="T91" fmla="*/ 901 h 3675"/>
                <a:gd name="T92" fmla="*/ 1844 w 4007"/>
                <a:gd name="T93" fmla="*/ 557 h 3675"/>
                <a:gd name="T94" fmla="*/ 1835 w 4007"/>
                <a:gd name="T95" fmla="*/ 247 h 3675"/>
                <a:gd name="T96" fmla="*/ 2074 w 4007"/>
                <a:gd name="T97" fmla="*/ 150 h 3675"/>
                <a:gd name="T98" fmla="*/ 2268 w 4007"/>
                <a:gd name="T99" fmla="*/ 380 h 3675"/>
                <a:gd name="T100" fmla="*/ 2497 w 4007"/>
                <a:gd name="T101" fmla="*/ 2341 h 3675"/>
                <a:gd name="T102" fmla="*/ 2550 w 4007"/>
                <a:gd name="T103" fmla="*/ 2711 h 3675"/>
                <a:gd name="T104" fmla="*/ 2082 w 4007"/>
                <a:gd name="T105" fmla="*/ 3135 h 3675"/>
                <a:gd name="T106" fmla="*/ 2276 w 4007"/>
                <a:gd name="T107" fmla="*/ 2853 h 3675"/>
                <a:gd name="T108" fmla="*/ 1897 w 4007"/>
                <a:gd name="T109" fmla="*/ 2932 h 3675"/>
                <a:gd name="T110" fmla="*/ 1685 w 4007"/>
                <a:gd name="T111" fmla="*/ 2615 h 3675"/>
                <a:gd name="T112" fmla="*/ 1871 w 4007"/>
                <a:gd name="T113" fmla="*/ 2306 h 3675"/>
                <a:gd name="T114" fmla="*/ 2029 w 4007"/>
                <a:gd name="T115" fmla="*/ 265 h 3675"/>
                <a:gd name="T116" fmla="*/ 2135 w 4007"/>
                <a:gd name="T117" fmla="*/ 2279 h 3675"/>
                <a:gd name="T118" fmla="*/ 2374 w 4007"/>
                <a:gd name="T119" fmla="*/ 2553 h 3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07" h="3675">
                  <a:moveTo>
                    <a:pt x="3556" y="1475"/>
                  </a:moveTo>
                  <a:lnTo>
                    <a:pt x="3556" y="1475"/>
                  </a:lnTo>
                  <a:lnTo>
                    <a:pt x="3662" y="1599"/>
                  </a:lnTo>
                  <a:lnTo>
                    <a:pt x="3750" y="1723"/>
                  </a:lnTo>
                  <a:lnTo>
                    <a:pt x="3829" y="1855"/>
                  </a:lnTo>
                  <a:lnTo>
                    <a:pt x="3891" y="1988"/>
                  </a:lnTo>
                  <a:lnTo>
                    <a:pt x="3944" y="2129"/>
                  </a:lnTo>
                  <a:lnTo>
                    <a:pt x="3979" y="2279"/>
                  </a:lnTo>
                  <a:lnTo>
                    <a:pt x="4006" y="2429"/>
                  </a:lnTo>
                  <a:lnTo>
                    <a:pt x="4006" y="2571"/>
                  </a:lnTo>
                  <a:lnTo>
                    <a:pt x="4006" y="2720"/>
                  </a:lnTo>
                  <a:lnTo>
                    <a:pt x="3979" y="2870"/>
                  </a:lnTo>
                  <a:lnTo>
                    <a:pt x="3944" y="3020"/>
                  </a:lnTo>
                  <a:lnTo>
                    <a:pt x="3891" y="3162"/>
                  </a:lnTo>
                  <a:lnTo>
                    <a:pt x="3829" y="3294"/>
                  </a:lnTo>
                  <a:lnTo>
                    <a:pt x="3750" y="3427"/>
                  </a:lnTo>
                  <a:lnTo>
                    <a:pt x="3662" y="3559"/>
                  </a:lnTo>
                  <a:lnTo>
                    <a:pt x="3556" y="3674"/>
                  </a:lnTo>
                  <a:lnTo>
                    <a:pt x="3397" y="3515"/>
                  </a:lnTo>
                  <a:lnTo>
                    <a:pt x="3397" y="3515"/>
                  </a:lnTo>
                  <a:lnTo>
                    <a:pt x="3485" y="3418"/>
                  </a:lnTo>
                  <a:lnTo>
                    <a:pt x="3565" y="3312"/>
                  </a:lnTo>
                  <a:lnTo>
                    <a:pt x="3635" y="3197"/>
                  </a:lnTo>
                  <a:lnTo>
                    <a:pt x="3688" y="3073"/>
                  </a:lnTo>
                  <a:lnTo>
                    <a:pt x="3732" y="2959"/>
                  </a:lnTo>
                  <a:lnTo>
                    <a:pt x="3759" y="2826"/>
                  </a:lnTo>
                  <a:lnTo>
                    <a:pt x="3777" y="2702"/>
                  </a:lnTo>
                  <a:lnTo>
                    <a:pt x="3785" y="2580"/>
                  </a:lnTo>
                  <a:lnTo>
                    <a:pt x="3777" y="2447"/>
                  </a:lnTo>
                  <a:lnTo>
                    <a:pt x="3759" y="2323"/>
                  </a:lnTo>
                  <a:lnTo>
                    <a:pt x="3732" y="2200"/>
                  </a:lnTo>
                  <a:lnTo>
                    <a:pt x="3688" y="2076"/>
                  </a:lnTo>
                  <a:lnTo>
                    <a:pt x="3635" y="1961"/>
                  </a:lnTo>
                  <a:lnTo>
                    <a:pt x="3565" y="1846"/>
                  </a:lnTo>
                  <a:lnTo>
                    <a:pt x="3485" y="1740"/>
                  </a:lnTo>
                  <a:lnTo>
                    <a:pt x="3397" y="1634"/>
                  </a:lnTo>
                  <a:lnTo>
                    <a:pt x="3556" y="1475"/>
                  </a:lnTo>
                  <a:close/>
                  <a:moveTo>
                    <a:pt x="459" y="1475"/>
                  </a:moveTo>
                  <a:lnTo>
                    <a:pt x="618" y="1634"/>
                  </a:lnTo>
                  <a:lnTo>
                    <a:pt x="618" y="1634"/>
                  </a:lnTo>
                  <a:lnTo>
                    <a:pt x="521" y="1740"/>
                  </a:lnTo>
                  <a:lnTo>
                    <a:pt x="441" y="1846"/>
                  </a:lnTo>
                  <a:lnTo>
                    <a:pt x="379" y="1961"/>
                  </a:lnTo>
                  <a:lnTo>
                    <a:pt x="326" y="2076"/>
                  </a:lnTo>
                  <a:lnTo>
                    <a:pt x="282" y="2200"/>
                  </a:lnTo>
                  <a:lnTo>
                    <a:pt x="247" y="2323"/>
                  </a:lnTo>
                  <a:lnTo>
                    <a:pt x="229" y="2447"/>
                  </a:lnTo>
                  <a:lnTo>
                    <a:pt x="229" y="2580"/>
                  </a:lnTo>
                  <a:lnTo>
                    <a:pt x="229" y="2702"/>
                  </a:lnTo>
                  <a:lnTo>
                    <a:pt x="247" y="2826"/>
                  </a:lnTo>
                  <a:lnTo>
                    <a:pt x="282" y="2959"/>
                  </a:lnTo>
                  <a:lnTo>
                    <a:pt x="326" y="3073"/>
                  </a:lnTo>
                  <a:lnTo>
                    <a:pt x="379" y="3197"/>
                  </a:lnTo>
                  <a:lnTo>
                    <a:pt x="441" y="3312"/>
                  </a:lnTo>
                  <a:lnTo>
                    <a:pt x="521" y="3418"/>
                  </a:lnTo>
                  <a:lnTo>
                    <a:pt x="618" y="3515"/>
                  </a:lnTo>
                  <a:lnTo>
                    <a:pt x="459" y="3674"/>
                  </a:lnTo>
                  <a:lnTo>
                    <a:pt x="459" y="3674"/>
                  </a:lnTo>
                  <a:lnTo>
                    <a:pt x="353" y="3559"/>
                  </a:lnTo>
                  <a:lnTo>
                    <a:pt x="256" y="3427"/>
                  </a:lnTo>
                  <a:lnTo>
                    <a:pt x="176" y="3294"/>
                  </a:lnTo>
                  <a:lnTo>
                    <a:pt x="115" y="3162"/>
                  </a:lnTo>
                  <a:lnTo>
                    <a:pt x="62" y="3020"/>
                  </a:lnTo>
                  <a:lnTo>
                    <a:pt x="26" y="2870"/>
                  </a:lnTo>
                  <a:lnTo>
                    <a:pt x="9" y="2720"/>
                  </a:lnTo>
                  <a:lnTo>
                    <a:pt x="0" y="2571"/>
                  </a:lnTo>
                  <a:lnTo>
                    <a:pt x="9" y="2429"/>
                  </a:lnTo>
                  <a:lnTo>
                    <a:pt x="26" y="2279"/>
                  </a:lnTo>
                  <a:lnTo>
                    <a:pt x="62" y="2129"/>
                  </a:lnTo>
                  <a:lnTo>
                    <a:pt x="115" y="1988"/>
                  </a:lnTo>
                  <a:lnTo>
                    <a:pt x="176" y="1855"/>
                  </a:lnTo>
                  <a:lnTo>
                    <a:pt x="256" y="1723"/>
                  </a:lnTo>
                  <a:lnTo>
                    <a:pt x="353" y="1599"/>
                  </a:lnTo>
                  <a:lnTo>
                    <a:pt x="459" y="1475"/>
                  </a:lnTo>
                  <a:close/>
                  <a:moveTo>
                    <a:pt x="3106" y="3188"/>
                  </a:moveTo>
                  <a:lnTo>
                    <a:pt x="3238" y="3321"/>
                  </a:lnTo>
                  <a:lnTo>
                    <a:pt x="3238" y="3321"/>
                  </a:lnTo>
                  <a:lnTo>
                    <a:pt x="3318" y="3241"/>
                  </a:lnTo>
                  <a:lnTo>
                    <a:pt x="3379" y="3153"/>
                  </a:lnTo>
                  <a:lnTo>
                    <a:pt x="3432" y="3065"/>
                  </a:lnTo>
                  <a:lnTo>
                    <a:pt x="3468" y="2967"/>
                  </a:lnTo>
                  <a:lnTo>
                    <a:pt x="3503" y="2870"/>
                  </a:lnTo>
                  <a:lnTo>
                    <a:pt x="3529" y="2764"/>
                  </a:lnTo>
                  <a:lnTo>
                    <a:pt x="3538" y="2667"/>
                  </a:lnTo>
                  <a:lnTo>
                    <a:pt x="3547" y="2562"/>
                  </a:lnTo>
                  <a:lnTo>
                    <a:pt x="3538" y="2456"/>
                  </a:lnTo>
                  <a:lnTo>
                    <a:pt x="3529" y="2359"/>
                  </a:lnTo>
                  <a:lnTo>
                    <a:pt x="3503" y="2253"/>
                  </a:lnTo>
                  <a:lnTo>
                    <a:pt x="3468" y="2156"/>
                  </a:lnTo>
                  <a:lnTo>
                    <a:pt x="3432" y="2067"/>
                  </a:lnTo>
                  <a:lnTo>
                    <a:pt x="3379" y="1970"/>
                  </a:lnTo>
                  <a:lnTo>
                    <a:pt x="3318" y="1882"/>
                  </a:lnTo>
                  <a:lnTo>
                    <a:pt x="3238" y="1802"/>
                  </a:lnTo>
                  <a:lnTo>
                    <a:pt x="3106" y="1935"/>
                  </a:lnTo>
                  <a:lnTo>
                    <a:pt x="3106" y="1935"/>
                  </a:lnTo>
                  <a:lnTo>
                    <a:pt x="3168" y="2005"/>
                  </a:lnTo>
                  <a:lnTo>
                    <a:pt x="3221" y="2076"/>
                  </a:lnTo>
                  <a:lnTo>
                    <a:pt x="3265" y="2147"/>
                  </a:lnTo>
                  <a:lnTo>
                    <a:pt x="3300" y="2226"/>
                  </a:lnTo>
                  <a:lnTo>
                    <a:pt x="3327" y="2306"/>
                  </a:lnTo>
                  <a:lnTo>
                    <a:pt x="3344" y="2385"/>
                  </a:lnTo>
                  <a:lnTo>
                    <a:pt x="3353" y="2474"/>
                  </a:lnTo>
                  <a:lnTo>
                    <a:pt x="3362" y="2562"/>
                  </a:lnTo>
                  <a:lnTo>
                    <a:pt x="3362" y="2562"/>
                  </a:lnTo>
                  <a:lnTo>
                    <a:pt x="3353" y="2649"/>
                  </a:lnTo>
                  <a:lnTo>
                    <a:pt x="3344" y="2738"/>
                  </a:lnTo>
                  <a:lnTo>
                    <a:pt x="3327" y="2817"/>
                  </a:lnTo>
                  <a:lnTo>
                    <a:pt x="3300" y="2906"/>
                  </a:lnTo>
                  <a:lnTo>
                    <a:pt x="3265" y="2976"/>
                  </a:lnTo>
                  <a:lnTo>
                    <a:pt x="3221" y="3056"/>
                  </a:lnTo>
                  <a:lnTo>
                    <a:pt x="3168" y="3126"/>
                  </a:lnTo>
                  <a:lnTo>
                    <a:pt x="3106" y="3188"/>
                  </a:lnTo>
                  <a:close/>
                  <a:moveTo>
                    <a:pt x="2797" y="2879"/>
                  </a:moveTo>
                  <a:lnTo>
                    <a:pt x="2929" y="3012"/>
                  </a:lnTo>
                  <a:lnTo>
                    <a:pt x="2929" y="3012"/>
                  </a:lnTo>
                  <a:lnTo>
                    <a:pt x="2965" y="2959"/>
                  </a:lnTo>
                  <a:lnTo>
                    <a:pt x="3000" y="2906"/>
                  </a:lnTo>
                  <a:lnTo>
                    <a:pt x="3035" y="2853"/>
                  </a:lnTo>
                  <a:lnTo>
                    <a:pt x="3062" y="2800"/>
                  </a:lnTo>
                  <a:lnTo>
                    <a:pt x="3079" y="2738"/>
                  </a:lnTo>
                  <a:lnTo>
                    <a:pt x="3097" y="2685"/>
                  </a:lnTo>
                  <a:lnTo>
                    <a:pt x="3097" y="2623"/>
                  </a:lnTo>
                  <a:lnTo>
                    <a:pt x="3106" y="2562"/>
                  </a:lnTo>
                  <a:lnTo>
                    <a:pt x="3097" y="2500"/>
                  </a:lnTo>
                  <a:lnTo>
                    <a:pt x="3097" y="2447"/>
                  </a:lnTo>
                  <a:lnTo>
                    <a:pt x="3079" y="2385"/>
                  </a:lnTo>
                  <a:lnTo>
                    <a:pt x="3062" y="2323"/>
                  </a:lnTo>
                  <a:lnTo>
                    <a:pt x="3035" y="2270"/>
                  </a:lnTo>
                  <a:lnTo>
                    <a:pt x="3000" y="2217"/>
                  </a:lnTo>
                  <a:lnTo>
                    <a:pt x="2965" y="2164"/>
                  </a:lnTo>
                  <a:lnTo>
                    <a:pt x="2929" y="2120"/>
                  </a:lnTo>
                  <a:lnTo>
                    <a:pt x="2797" y="2253"/>
                  </a:lnTo>
                  <a:lnTo>
                    <a:pt x="2797" y="2253"/>
                  </a:lnTo>
                  <a:lnTo>
                    <a:pt x="2850" y="2323"/>
                  </a:lnTo>
                  <a:lnTo>
                    <a:pt x="2885" y="2394"/>
                  </a:lnTo>
                  <a:lnTo>
                    <a:pt x="2912" y="2482"/>
                  </a:lnTo>
                  <a:lnTo>
                    <a:pt x="2921" y="2562"/>
                  </a:lnTo>
                  <a:lnTo>
                    <a:pt x="2912" y="2649"/>
                  </a:lnTo>
                  <a:lnTo>
                    <a:pt x="2885" y="2729"/>
                  </a:lnTo>
                  <a:lnTo>
                    <a:pt x="2850" y="2808"/>
                  </a:lnTo>
                  <a:lnTo>
                    <a:pt x="2797" y="2879"/>
                  </a:lnTo>
                  <a:close/>
                  <a:moveTo>
                    <a:pt x="679" y="2562"/>
                  </a:moveTo>
                  <a:lnTo>
                    <a:pt x="679" y="2562"/>
                  </a:lnTo>
                  <a:lnTo>
                    <a:pt x="679" y="2474"/>
                  </a:lnTo>
                  <a:lnTo>
                    <a:pt x="697" y="2385"/>
                  </a:lnTo>
                  <a:lnTo>
                    <a:pt x="715" y="2306"/>
                  </a:lnTo>
                  <a:lnTo>
                    <a:pt x="741" y="2226"/>
                  </a:lnTo>
                  <a:lnTo>
                    <a:pt x="776" y="2147"/>
                  </a:lnTo>
                  <a:lnTo>
                    <a:pt x="821" y="2076"/>
                  </a:lnTo>
                  <a:lnTo>
                    <a:pt x="874" y="2005"/>
                  </a:lnTo>
                  <a:lnTo>
                    <a:pt x="935" y="1935"/>
                  </a:lnTo>
                  <a:lnTo>
                    <a:pt x="794" y="1802"/>
                  </a:lnTo>
                  <a:lnTo>
                    <a:pt x="794" y="1802"/>
                  </a:lnTo>
                  <a:lnTo>
                    <a:pt x="724" y="1882"/>
                  </a:lnTo>
                  <a:lnTo>
                    <a:pt x="662" y="1970"/>
                  </a:lnTo>
                  <a:lnTo>
                    <a:pt x="609" y="2067"/>
                  </a:lnTo>
                  <a:lnTo>
                    <a:pt x="574" y="2156"/>
                  </a:lnTo>
                  <a:lnTo>
                    <a:pt x="538" y="2253"/>
                  </a:lnTo>
                  <a:lnTo>
                    <a:pt x="512" y="2359"/>
                  </a:lnTo>
                  <a:lnTo>
                    <a:pt x="494" y="2456"/>
                  </a:lnTo>
                  <a:lnTo>
                    <a:pt x="494" y="2562"/>
                  </a:lnTo>
                  <a:lnTo>
                    <a:pt x="494" y="2667"/>
                  </a:lnTo>
                  <a:lnTo>
                    <a:pt x="512" y="2764"/>
                  </a:lnTo>
                  <a:lnTo>
                    <a:pt x="538" y="2870"/>
                  </a:lnTo>
                  <a:lnTo>
                    <a:pt x="574" y="2967"/>
                  </a:lnTo>
                  <a:lnTo>
                    <a:pt x="609" y="3065"/>
                  </a:lnTo>
                  <a:lnTo>
                    <a:pt x="662" y="3153"/>
                  </a:lnTo>
                  <a:lnTo>
                    <a:pt x="724" y="3241"/>
                  </a:lnTo>
                  <a:lnTo>
                    <a:pt x="794" y="3321"/>
                  </a:lnTo>
                  <a:lnTo>
                    <a:pt x="935" y="3188"/>
                  </a:lnTo>
                  <a:lnTo>
                    <a:pt x="935" y="3188"/>
                  </a:lnTo>
                  <a:lnTo>
                    <a:pt x="874" y="3126"/>
                  </a:lnTo>
                  <a:lnTo>
                    <a:pt x="821" y="3056"/>
                  </a:lnTo>
                  <a:lnTo>
                    <a:pt x="776" y="2976"/>
                  </a:lnTo>
                  <a:lnTo>
                    <a:pt x="741" y="2906"/>
                  </a:lnTo>
                  <a:lnTo>
                    <a:pt x="715" y="2817"/>
                  </a:lnTo>
                  <a:lnTo>
                    <a:pt x="697" y="2738"/>
                  </a:lnTo>
                  <a:lnTo>
                    <a:pt x="679" y="2649"/>
                  </a:lnTo>
                  <a:lnTo>
                    <a:pt x="679" y="2562"/>
                  </a:lnTo>
                  <a:close/>
                  <a:moveTo>
                    <a:pt x="1244" y="2253"/>
                  </a:moveTo>
                  <a:lnTo>
                    <a:pt x="1112" y="2120"/>
                  </a:lnTo>
                  <a:lnTo>
                    <a:pt x="1112" y="2120"/>
                  </a:lnTo>
                  <a:lnTo>
                    <a:pt x="1076" y="2164"/>
                  </a:lnTo>
                  <a:lnTo>
                    <a:pt x="1032" y="2217"/>
                  </a:lnTo>
                  <a:lnTo>
                    <a:pt x="1006" y="2270"/>
                  </a:lnTo>
                  <a:lnTo>
                    <a:pt x="979" y="2323"/>
                  </a:lnTo>
                  <a:lnTo>
                    <a:pt x="962" y="2385"/>
                  </a:lnTo>
                  <a:lnTo>
                    <a:pt x="944" y="2447"/>
                  </a:lnTo>
                  <a:lnTo>
                    <a:pt x="935" y="2500"/>
                  </a:lnTo>
                  <a:lnTo>
                    <a:pt x="935" y="2562"/>
                  </a:lnTo>
                  <a:lnTo>
                    <a:pt x="935" y="2623"/>
                  </a:lnTo>
                  <a:lnTo>
                    <a:pt x="944" y="2685"/>
                  </a:lnTo>
                  <a:lnTo>
                    <a:pt x="962" y="2738"/>
                  </a:lnTo>
                  <a:lnTo>
                    <a:pt x="979" y="2800"/>
                  </a:lnTo>
                  <a:lnTo>
                    <a:pt x="1006" y="2853"/>
                  </a:lnTo>
                  <a:lnTo>
                    <a:pt x="1032" y="2906"/>
                  </a:lnTo>
                  <a:lnTo>
                    <a:pt x="1076" y="2959"/>
                  </a:lnTo>
                  <a:lnTo>
                    <a:pt x="1112" y="3012"/>
                  </a:lnTo>
                  <a:lnTo>
                    <a:pt x="1244" y="2879"/>
                  </a:lnTo>
                  <a:lnTo>
                    <a:pt x="1244" y="2879"/>
                  </a:lnTo>
                  <a:lnTo>
                    <a:pt x="1191" y="2808"/>
                  </a:lnTo>
                  <a:lnTo>
                    <a:pt x="1156" y="2729"/>
                  </a:lnTo>
                  <a:lnTo>
                    <a:pt x="1129" y="2649"/>
                  </a:lnTo>
                  <a:lnTo>
                    <a:pt x="1121" y="2562"/>
                  </a:lnTo>
                  <a:lnTo>
                    <a:pt x="1129" y="2482"/>
                  </a:lnTo>
                  <a:lnTo>
                    <a:pt x="1156" y="2394"/>
                  </a:lnTo>
                  <a:lnTo>
                    <a:pt x="1191" y="2323"/>
                  </a:lnTo>
                  <a:lnTo>
                    <a:pt x="1244" y="2253"/>
                  </a:lnTo>
                  <a:close/>
                  <a:moveTo>
                    <a:pt x="2409" y="2041"/>
                  </a:moveTo>
                  <a:lnTo>
                    <a:pt x="2409" y="380"/>
                  </a:lnTo>
                  <a:lnTo>
                    <a:pt x="2409" y="380"/>
                  </a:lnTo>
                  <a:lnTo>
                    <a:pt x="2400" y="309"/>
                  </a:lnTo>
                  <a:lnTo>
                    <a:pt x="2382" y="239"/>
                  </a:lnTo>
                  <a:lnTo>
                    <a:pt x="2347" y="168"/>
                  </a:lnTo>
                  <a:lnTo>
                    <a:pt x="2303" y="115"/>
                  </a:lnTo>
                  <a:lnTo>
                    <a:pt x="2241" y="71"/>
                  </a:lnTo>
                  <a:lnTo>
                    <a:pt x="2179" y="35"/>
                  </a:lnTo>
                  <a:lnTo>
                    <a:pt x="2109" y="9"/>
                  </a:lnTo>
                  <a:lnTo>
                    <a:pt x="2029" y="0"/>
                  </a:lnTo>
                  <a:lnTo>
                    <a:pt x="2029" y="0"/>
                  </a:lnTo>
                  <a:lnTo>
                    <a:pt x="1950" y="9"/>
                  </a:lnTo>
                  <a:lnTo>
                    <a:pt x="1879" y="35"/>
                  </a:lnTo>
                  <a:lnTo>
                    <a:pt x="1818" y="71"/>
                  </a:lnTo>
                  <a:lnTo>
                    <a:pt x="1765" y="115"/>
                  </a:lnTo>
                  <a:lnTo>
                    <a:pt x="1712" y="168"/>
                  </a:lnTo>
                  <a:lnTo>
                    <a:pt x="1676" y="239"/>
                  </a:lnTo>
                  <a:lnTo>
                    <a:pt x="1659" y="309"/>
                  </a:lnTo>
                  <a:lnTo>
                    <a:pt x="1650" y="380"/>
                  </a:lnTo>
                  <a:lnTo>
                    <a:pt x="1650" y="2041"/>
                  </a:lnTo>
                  <a:lnTo>
                    <a:pt x="1650" y="2041"/>
                  </a:lnTo>
                  <a:lnTo>
                    <a:pt x="1588" y="2094"/>
                  </a:lnTo>
                  <a:lnTo>
                    <a:pt x="1526" y="2147"/>
                  </a:lnTo>
                  <a:lnTo>
                    <a:pt x="1474" y="2217"/>
                  </a:lnTo>
                  <a:lnTo>
                    <a:pt x="1429" y="2279"/>
                  </a:lnTo>
                  <a:lnTo>
                    <a:pt x="1394" y="2359"/>
                  </a:lnTo>
                  <a:lnTo>
                    <a:pt x="1376" y="2438"/>
                  </a:lnTo>
                  <a:lnTo>
                    <a:pt x="1359" y="2518"/>
                  </a:lnTo>
                  <a:lnTo>
                    <a:pt x="1350" y="2597"/>
                  </a:lnTo>
                  <a:lnTo>
                    <a:pt x="1350" y="2597"/>
                  </a:lnTo>
                  <a:lnTo>
                    <a:pt x="1359" y="2667"/>
                  </a:lnTo>
                  <a:lnTo>
                    <a:pt x="1368" y="2738"/>
                  </a:lnTo>
                  <a:lnTo>
                    <a:pt x="1385" y="2800"/>
                  </a:lnTo>
                  <a:lnTo>
                    <a:pt x="1403" y="2861"/>
                  </a:lnTo>
                  <a:lnTo>
                    <a:pt x="1438" y="2923"/>
                  </a:lnTo>
                  <a:lnTo>
                    <a:pt x="1465" y="2976"/>
                  </a:lnTo>
                  <a:lnTo>
                    <a:pt x="1509" y="3029"/>
                  </a:lnTo>
                  <a:lnTo>
                    <a:pt x="1553" y="3082"/>
                  </a:lnTo>
                  <a:lnTo>
                    <a:pt x="1597" y="3126"/>
                  </a:lnTo>
                  <a:lnTo>
                    <a:pt x="1650" y="3162"/>
                  </a:lnTo>
                  <a:lnTo>
                    <a:pt x="1712" y="3197"/>
                  </a:lnTo>
                  <a:lnTo>
                    <a:pt x="1765" y="3224"/>
                  </a:lnTo>
                  <a:lnTo>
                    <a:pt x="1826" y="3250"/>
                  </a:lnTo>
                  <a:lnTo>
                    <a:pt x="1897" y="3268"/>
                  </a:lnTo>
                  <a:lnTo>
                    <a:pt x="1959" y="3277"/>
                  </a:lnTo>
                  <a:lnTo>
                    <a:pt x="2029" y="3277"/>
                  </a:lnTo>
                  <a:lnTo>
                    <a:pt x="2029" y="3277"/>
                  </a:lnTo>
                  <a:lnTo>
                    <a:pt x="2100" y="3277"/>
                  </a:lnTo>
                  <a:lnTo>
                    <a:pt x="2171" y="3268"/>
                  </a:lnTo>
                  <a:lnTo>
                    <a:pt x="2232" y="3250"/>
                  </a:lnTo>
                  <a:lnTo>
                    <a:pt x="2294" y="3224"/>
                  </a:lnTo>
                  <a:lnTo>
                    <a:pt x="2356" y="3197"/>
                  </a:lnTo>
                  <a:lnTo>
                    <a:pt x="2409" y="3162"/>
                  </a:lnTo>
                  <a:lnTo>
                    <a:pt x="2462" y="3126"/>
                  </a:lnTo>
                  <a:lnTo>
                    <a:pt x="2506" y="3082"/>
                  </a:lnTo>
                  <a:lnTo>
                    <a:pt x="2550" y="3029"/>
                  </a:lnTo>
                  <a:lnTo>
                    <a:pt x="2594" y="2976"/>
                  </a:lnTo>
                  <a:lnTo>
                    <a:pt x="2629" y="2923"/>
                  </a:lnTo>
                  <a:lnTo>
                    <a:pt x="2656" y="2861"/>
                  </a:lnTo>
                  <a:lnTo>
                    <a:pt x="2682" y="2800"/>
                  </a:lnTo>
                  <a:lnTo>
                    <a:pt x="2691" y="2738"/>
                  </a:lnTo>
                  <a:lnTo>
                    <a:pt x="2709" y="2667"/>
                  </a:lnTo>
                  <a:lnTo>
                    <a:pt x="2709" y="2597"/>
                  </a:lnTo>
                  <a:lnTo>
                    <a:pt x="2709" y="2597"/>
                  </a:lnTo>
                  <a:lnTo>
                    <a:pt x="2700" y="2518"/>
                  </a:lnTo>
                  <a:lnTo>
                    <a:pt x="2691" y="2438"/>
                  </a:lnTo>
                  <a:lnTo>
                    <a:pt x="2665" y="2359"/>
                  </a:lnTo>
                  <a:lnTo>
                    <a:pt x="2629" y="2279"/>
                  </a:lnTo>
                  <a:lnTo>
                    <a:pt x="2585" y="2217"/>
                  </a:lnTo>
                  <a:lnTo>
                    <a:pt x="2532" y="2147"/>
                  </a:lnTo>
                  <a:lnTo>
                    <a:pt x="2479" y="2094"/>
                  </a:lnTo>
                  <a:lnTo>
                    <a:pt x="2409" y="2041"/>
                  </a:lnTo>
                  <a:close/>
                  <a:moveTo>
                    <a:pt x="2029" y="3135"/>
                  </a:moveTo>
                  <a:lnTo>
                    <a:pt x="2029" y="3135"/>
                  </a:lnTo>
                  <a:lnTo>
                    <a:pt x="1976" y="3135"/>
                  </a:lnTo>
                  <a:lnTo>
                    <a:pt x="1924" y="3126"/>
                  </a:lnTo>
                  <a:lnTo>
                    <a:pt x="1826" y="3091"/>
                  </a:lnTo>
                  <a:lnTo>
                    <a:pt x="1729" y="3047"/>
                  </a:lnTo>
                  <a:lnTo>
                    <a:pt x="1650" y="2976"/>
                  </a:lnTo>
                  <a:lnTo>
                    <a:pt x="1588" y="2897"/>
                  </a:lnTo>
                  <a:lnTo>
                    <a:pt x="1535" y="2808"/>
                  </a:lnTo>
                  <a:lnTo>
                    <a:pt x="1509" y="2711"/>
                  </a:lnTo>
                  <a:lnTo>
                    <a:pt x="1500" y="2658"/>
                  </a:lnTo>
                  <a:lnTo>
                    <a:pt x="1500" y="2597"/>
                  </a:lnTo>
                  <a:lnTo>
                    <a:pt x="1500" y="2597"/>
                  </a:lnTo>
                  <a:lnTo>
                    <a:pt x="1500" y="2535"/>
                  </a:lnTo>
                  <a:lnTo>
                    <a:pt x="1518" y="2465"/>
                  </a:lnTo>
                  <a:lnTo>
                    <a:pt x="1535" y="2403"/>
                  </a:lnTo>
                  <a:lnTo>
                    <a:pt x="1571" y="2341"/>
                  </a:lnTo>
                  <a:lnTo>
                    <a:pt x="1606" y="2279"/>
                  </a:lnTo>
                  <a:lnTo>
                    <a:pt x="1650" y="2226"/>
                  </a:lnTo>
                  <a:lnTo>
                    <a:pt x="1703" y="2182"/>
                  </a:lnTo>
                  <a:lnTo>
                    <a:pt x="1756" y="2138"/>
                  </a:lnTo>
                  <a:lnTo>
                    <a:pt x="1791" y="2120"/>
                  </a:lnTo>
                  <a:lnTo>
                    <a:pt x="1791" y="1864"/>
                  </a:lnTo>
                  <a:lnTo>
                    <a:pt x="1844" y="1864"/>
                  </a:lnTo>
                  <a:lnTo>
                    <a:pt x="1844" y="1776"/>
                  </a:lnTo>
                  <a:lnTo>
                    <a:pt x="1791" y="1776"/>
                  </a:lnTo>
                  <a:lnTo>
                    <a:pt x="1791" y="1652"/>
                  </a:lnTo>
                  <a:lnTo>
                    <a:pt x="1844" y="1652"/>
                  </a:lnTo>
                  <a:lnTo>
                    <a:pt x="1844" y="1555"/>
                  </a:lnTo>
                  <a:lnTo>
                    <a:pt x="1791" y="1555"/>
                  </a:lnTo>
                  <a:lnTo>
                    <a:pt x="1791" y="1431"/>
                  </a:lnTo>
                  <a:lnTo>
                    <a:pt x="1844" y="1431"/>
                  </a:lnTo>
                  <a:lnTo>
                    <a:pt x="1844" y="1334"/>
                  </a:lnTo>
                  <a:lnTo>
                    <a:pt x="1791" y="1334"/>
                  </a:lnTo>
                  <a:lnTo>
                    <a:pt x="1791" y="1210"/>
                  </a:lnTo>
                  <a:lnTo>
                    <a:pt x="1844" y="1210"/>
                  </a:lnTo>
                  <a:lnTo>
                    <a:pt x="1844" y="1113"/>
                  </a:lnTo>
                  <a:lnTo>
                    <a:pt x="1791" y="1113"/>
                  </a:lnTo>
                  <a:lnTo>
                    <a:pt x="1791" y="998"/>
                  </a:lnTo>
                  <a:lnTo>
                    <a:pt x="1844" y="998"/>
                  </a:lnTo>
                  <a:lnTo>
                    <a:pt x="1844" y="901"/>
                  </a:lnTo>
                  <a:lnTo>
                    <a:pt x="1791" y="901"/>
                  </a:lnTo>
                  <a:lnTo>
                    <a:pt x="1791" y="777"/>
                  </a:lnTo>
                  <a:lnTo>
                    <a:pt x="1844" y="777"/>
                  </a:lnTo>
                  <a:lnTo>
                    <a:pt x="1844" y="680"/>
                  </a:lnTo>
                  <a:lnTo>
                    <a:pt x="1791" y="680"/>
                  </a:lnTo>
                  <a:lnTo>
                    <a:pt x="1791" y="557"/>
                  </a:lnTo>
                  <a:lnTo>
                    <a:pt x="1844" y="557"/>
                  </a:lnTo>
                  <a:lnTo>
                    <a:pt x="1844" y="459"/>
                  </a:lnTo>
                  <a:lnTo>
                    <a:pt x="1791" y="459"/>
                  </a:lnTo>
                  <a:lnTo>
                    <a:pt x="1791" y="380"/>
                  </a:lnTo>
                  <a:lnTo>
                    <a:pt x="1791" y="380"/>
                  </a:lnTo>
                  <a:lnTo>
                    <a:pt x="1800" y="336"/>
                  </a:lnTo>
                  <a:lnTo>
                    <a:pt x="1818" y="292"/>
                  </a:lnTo>
                  <a:lnTo>
                    <a:pt x="1835" y="247"/>
                  </a:lnTo>
                  <a:lnTo>
                    <a:pt x="1862" y="221"/>
                  </a:lnTo>
                  <a:lnTo>
                    <a:pt x="1897" y="186"/>
                  </a:lnTo>
                  <a:lnTo>
                    <a:pt x="1941" y="168"/>
                  </a:lnTo>
                  <a:lnTo>
                    <a:pt x="1985" y="150"/>
                  </a:lnTo>
                  <a:lnTo>
                    <a:pt x="2029" y="150"/>
                  </a:lnTo>
                  <a:lnTo>
                    <a:pt x="2029" y="150"/>
                  </a:lnTo>
                  <a:lnTo>
                    <a:pt x="2074" y="150"/>
                  </a:lnTo>
                  <a:lnTo>
                    <a:pt x="2118" y="168"/>
                  </a:lnTo>
                  <a:lnTo>
                    <a:pt x="2162" y="186"/>
                  </a:lnTo>
                  <a:lnTo>
                    <a:pt x="2197" y="221"/>
                  </a:lnTo>
                  <a:lnTo>
                    <a:pt x="2224" y="247"/>
                  </a:lnTo>
                  <a:lnTo>
                    <a:pt x="2250" y="292"/>
                  </a:lnTo>
                  <a:lnTo>
                    <a:pt x="2259" y="336"/>
                  </a:lnTo>
                  <a:lnTo>
                    <a:pt x="2268" y="380"/>
                  </a:lnTo>
                  <a:lnTo>
                    <a:pt x="2268" y="2120"/>
                  </a:lnTo>
                  <a:lnTo>
                    <a:pt x="2303" y="2138"/>
                  </a:lnTo>
                  <a:lnTo>
                    <a:pt x="2303" y="2138"/>
                  </a:lnTo>
                  <a:lnTo>
                    <a:pt x="2356" y="2182"/>
                  </a:lnTo>
                  <a:lnTo>
                    <a:pt x="2409" y="2226"/>
                  </a:lnTo>
                  <a:lnTo>
                    <a:pt x="2453" y="2279"/>
                  </a:lnTo>
                  <a:lnTo>
                    <a:pt x="2497" y="2341"/>
                  </a:lnTo>
                  <a:lnTo>
                    <a:pt x="2524" y="2403"/>
                  </a:lnTo>
                  <a:lnTo>
                    <a:pt x="2541" y="2465"/>
                  </a:lnTo>
                  <a:lnTo>
                    <a:pt x="2559" y="2535"/>
                  </a:lnTo>
                  <a:lnTo>
                    <a:pt x="2568" y="2597"/>
                  </a:lnTo>
                  <a:lnTo>
                    <a:pt x="2568" y="2597"/>
                  </a:lnTo>
                  <a:lnTo>
                    <a:pt x="2559" y="2658"/>
                  </a:lnTo>
                  <a:lnTo>
                    <a:pt x="2550" y="2711"/>
                  </a:lnTo>
                  <a:lnTo>
                    <a:pt x="2524" y="2808"/>
                  </a:lnTo>
                  <a:lnTo>
                    <a:pt x="2471" y="2897"/>
                  </a:lnTo>
                  <a:lnTo>
                    <a:pt x="2409" y="2976"/>
                  </a:lnTo>
                  <a:lnTo>
                    <a:pt x="2329" y="3047"/>
                  </a:lnTo>
                  <a:lnTo>
                    <a:pt x="2241" y="3091"/>
                  </a:lnTo>
                  <a:lnTo>
                    <a:pt x="2135" y="3126"/>
                  </a:lnTo>
                  <a:lnTo>
                    <a:pt x="2082" y="3135"/>
                  </a:lnTo>
                  <a:lnTo>
                    <a:pt x="2029" y="3135"/>
                  </a:lnTo>
                  <a:close/>
                  <a:moveTo>
                    <a:pt x="2374" y="2615"/>
                  </a:moveTo>
                  <a:lnTo>
                    <a:pt x="2374" y="2615"/>
                  </a:lnTo>
                  <a:lnTo>
                    <a:pt x="2374" y="2685"/>
                  </a:lnTo>
                  <a:lnTo>
                    <a:pt x="2347" y="2747"/>
                  </a:lnTo>
                  <a:lnTo>
                    <a:pt x="2321" y="2808"/>
                  </a:lnTo>
                  <a:lnTo>
                    <a:pt x="2276" y="2853"/>
                  </a:lnTo>
                  <a:lnTo>
                    <a:pt x="2224" y="2897"/>
                  </a:lnTo>
                  <a:lnTo>
                    <a:pt x="2162" y="2932"/>
                  </a:lnTo>
                  <a:lnTo>
                    <a:pt x="2100" y="2950"/>
                  </a:lnTo>
                  <a:lnTo>
                    <a:pt x="2029" y="2959"/>
                  </a:lnTo>
                  <a:lnTo>
                    <a:pt x="2029" y="2959"/>
                  </a:lnTo>
                  <a:lnTo>
                    <a:pt x="1959" y="2950"/>
                  </a:lnTo>
                  <a:lnTo>
                    <a:pt x="1897" y="2932"/>
                  </a:lnTo>
                  <a:lnTo>
                    <a:pt x="1835" y="2897"/>
                  </a:lnTo>
                  <a:lnTo>
                    <a:pt x="1782" y="2853"/>
                  </a:lnTo>
                  <a:lnTo>
                    <a:pt x="1747" y="2808"/>
                  </a:lnTo>
                  <a:lnTo>
                    <a:pt x="1712" y="2747"/>
                  </a:lnTo>
                  <a:lnTo>
                    <a:pt x="1694" y="2685"/>
                  </a:lnTo>
                  <a:lnTo>
                    <a:pt x="1685" y="2615"/>
                  </a:lnTo>
                  <a:lnTo>
                    <a:pt x="1685" y="2615"/>
                  </a:lnTo>
                  <a:lnTo>
                    <a:pt x="1685" y="2553"/>
                  </a:lnTo>
                  <a:lnTo>
                    <a:pt x="1703" y="2500"/>
                  </a:lnTo>
                  <a:lnTo>
                    <a:pt x="1721" y="2456"/>
                  </a:lnTo>
                  <a:lnTo>
                    <a:pt x="1747" y="2403"/>
                  </a:lnTo>
                  <a:lnTo>
                    <a:pt x="1782" y="2368"/>
                  </a:lnTo>
                  <a:lnTo>
                    <a:pt x="1826" y="2332"/>
                  </a:lnTo>
                  <a:lnTo>
                    <a:pt x="1871" y="2306"/>
                  </a:lnTo>
                  <a:lnTo>
                    <a:pt x="1924" y="2279"/>
                  </a:lnTo>
                  <a:lnTo>
                    <a:pt x="1924" y="371"/>
                  </a:lnTo>
                  <a:lnTo>
                    <a:pt x="1924" y="371"/>
                  </a:lnTo>
                  <a:lnTo>
                    <a:pt x="1932" y="327"/>
                  </a:lnTo>
                  <a:lnTo>
                    <a:pt x="1950" y="292"/>
                  </a:lnTo>
                  <a:lnTo>
                    <a:pt x="1985" y="274"/>
                  </a:lnTo>
                  <a:lnTo>
                    <a:pt x="2029" y="265"/>
                  </a:lnTo>
                  <a:lnTo>
                    <a:pt x="2029" y="265"/>
                  </a:lnTo>
                  <a:lnTo>
                    <a:pt x="2074" y="274"/>
                  </a:lnTo>
                  <a:lnTo>
                    <a:pt x="2109" y="292"/>
                  </a:lnTo>
                  <a:lnTo>
                    <a:pt x="2135" y="327"/>
                  </a:lnTo>
                  <a:lnTo>
                    <a:pt x="2135" y="371"/>
                  </a:lnTo>
                  <a:lnTo>
                    <a:pt x="2135" y="2279"/>
                  </a:lnTo>
                  <a:lnTo>
                    <a:pt x="2135" y="2279"/>
                  </a:lnTo>
                  <a:lnTo>
                    <a:pt x="2188" y="2306"/>
                  </a:lnTo>
                  <a:lnTo>
                    <a:pt x="2232" y="2332"/>
                  </a:lnTo>
                  <a:lnTo>
                    <a:pt x="2276" y="2368"/>
                  </a:lnTo>
                  <a:lnTo>
                    <a:pt x="2312" y="2403"/>
                  </a:lnTo>
                  <a:lnTo>
                    <a:pt x="2338" y="2456"/>
                  </a:lnTo>
                  <a:lnTo>
                    <a:pt x="2356" y="2500"/>
                  </a:lnTo>
                  <a:lnTo>
                    <a:pt x="2374" y="2553"/>
                  </a:lnTo>
                  <a:lnTo>
                    <a:pt x="2374" y="26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2">
              <a:extLst>
                <a:ext uri="{FF2B5EF4-FFF2-40B4-BE49-F238E27FC236}">
                  <a16:creationId xmlns:a16="http://schemas.microsoft.com/office/drawing/2014/main" id="{A0143A79-6135-6516-ED18-626028CE4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3875" y="3397250"/>
              <a:ext cx="219075" cy="792163"/>
            </a:xfrm>
            <a:custGeom>
              <a:avLst/>
              <a:gdLst>
                <a:gd name="T0" fmla="*/ 159 w 610"/>
                <a:gd name="T1" fmla="*/ 0 h 2200"/>
                <a:gd name="T2" fmla="*/ 159 w 610"/>
                <a:gd name="T3" fmla="*/ 0 h 2200"/>
                <a:gd name="T4" fmla="*/ 265 w 610"/>
                <a:gd name="T5" fmla="*/ 124 h 2200"/>
                <a:gd name="T6" fmla="*/ 353 w 610"/>
                <a:gd name="T7" fmla="*/ 248 h 2200"/>
                <a:gd name="T8" fmla="*/ 432 w 610"/>
                <a:gd name="T9" fmla="*/ 380 h 2200"/>
                <a:gd name="T10" fmla="*/ 494 w 610"/>
                <a:gd name="T11" fmla="*/ 513 h 2200"/>
                <a:gd name="T12" fmla="*/ 547 w 610"/>
                <a:gd name="T13" fmla="*/ 654 h 2200"/>
                <a:gd name="T14" fmla="*/ 582 w 610"/>
                <a:gd name="T15" fmla="*/ 804 h 2200"/>
                <a:gd name="T16" fmla="*/ 609 w 610"/>
                <a:gd name="T17" fmla="*/ 954 h 2200"/>
                <a:gd name="T18" fmla="*/ 609 w 610"/>
                <a:gd name="T19" fmla="*/ 1096 h 2200"/>
                <a:gd name="T20" fmla="*/ 609 w 610"/>
                <a:gd name="T21" fmla="*/ 1245 h 2200"/>
                <a:gd name="T22" fmla="*/ 582 w 610"/>
                <a:gd name="T23" fmla="*/ 1395 h 2200"/>
                <a:gd name="T24" fmla="*/ 547 w 610"/>
                <a:gd name="T25" fmla="*/ 1545 h 2200"/>
                <a:gd name="T26" fmla="*/ 494 w 610"/>
                <a:gd name="T27" fmla="*/ 1687 h 2200"/>
                <a:gd name="T28" fmla="*/ 432 w 610"/>
                <a:gd name="T29" fmla="*/ 1819 h 2200"/>
                <a:gd name="T30" fmla="*/ 353 w 610"/>
                <a:gd name="T31" fmla="*/ 1952 h 2200"/>
                <a:gd name="T32" fmla="*/ 265 w 610"/>
                <a:gd name="T33" fmla="*/ 2084 h 2200"/>
                <a:gd name="T34" fmla="*/ 159 w 610"/>
                <a:gd name="T35" fmla="*/ 2199 h 2200"/>
                <a:gd name="T36" fmla="*/ 0 w 610"/>
                <a:gd name="T37" fmla="*/ 2040 h 2200"/>
                <a:gd name="T38" fmla="*/ 0 w 610"/>
                <a:gd name="T39" fmla="*/ 2040 h 2200"/>
                <a:gd name="T40" fmla="*/ 88 w 610"/>
                <a:gd name="T41" fmla="*/ 1943 h 2200"/>
                <a:gd name="T42" fmla="*/ 168 w 610"/>
                <a:gd name="T43" fmla="*/ 1837 h 2200"/>
                <a:gd name="T44" fmla="*/ 238 w 610"/>
                <a:gd name="T45" fmla="*/ 1722 h 2200"/>
                <a:gd name="T46" fmla="*/ 291 w 610"/>
                <a:gd name="T47" fmla="*/ 1598 h 2200"/>
                <a:gd name="T48" fmla="*/ 335 w 610"/>
                <a:gd name="T49" fmla="*/ 1484 h 2200"/>
                <a:gd name="T50" fmla="*/ 362 w 610"/>
                <a:gd name="T51" fmla="*/ 1351 h 2200"/>
                <a:gd name="T52" fmla="*/ 380 w 610"/>
                <a:gd name="T53" fmla="*/ 1227 h 2200"/>
                <a:gd name="T54" fmla="*/ 388 w 610"/>
                <a:gd name="T55" fmla="*/ 1105 h 2200"/>
                <a:gd name="T56" fmla="*/ 380 w 610"/>
                <a:gd name="T57" fmla="*/ 972 h 2200"/>
                <a:gd name="T58" fmla="*/ 362 w 610"/>
                <a:gd name="T59" fmla="*/ 848 h 2200"/>
                <a:gd name="T60" fmla="*/ 335 w 610"/>
                <a:gd name="T61" fmla="*/ 725 h 2200"/>
                <a:gd name="T62" fmla="*/ 291 w 610"/>
                <a:gd name="T63" fmla="*/ 601 h 2200"/>
                <a:gd name="T64" fmla="*/ 238 w 610"/>
                <a:gd name="T65" fmla="*/ 486 h 2200"/>
                <a:gd name="T66" fmla="*/ 168 w 610"/>
                <a:gd name="T67" fmla="*/ 371 h 2200"/>
                <a:gd name="T68" fmla="*/ 88 w 610"/>
                <a:gd name="T69" fmla="*/ 265 h 2200"/>
                <a:gd name="T70" fmla="*/ 0 w 610"/>
                <a:gd name="T71" fmla="*/ 159 h 2200"/>
                <a:gd name="T72" fmla="*/ 159 w 610"/>
                <a:gd name="T73" fmla="*/ 0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0" h="2200">
                  <a:moveTo>
                    <a:pt x="159" y="0"/>
                  </a:moveTo>
                  <a:lnTo>
                    <a:pt x="159" y="0"/>
                  </a:lnTo>
                  <a:lnTo>
                    <a:pt x="265" y="124"/>
                  </a:lnTo>
                  <a:lnTo>
                    <a:pt x="353" y="248"/>
                  </a:lnTo>
                  <a:lnTo>
                    <a:pt x="432" y="380"/>
                  </a:lnTo>
                  <a:lnTo>
                    <a:pt x="494" y="513"/>
                  </a:lnTo>
                  <a:lnTo>
                    <a:pt x="547" y="654"/>
                  </a:lnTo>
                  <a:lnTo>
                    <a:pt x="582" y="804"/>
                  </a:lnTo>
                  <a:lnTo>
                    <a:pt x="609" y="954"/>
                  </a:lnTo>
                  <a:lnTo>
                    <a:pt x="609" y="1096"/>
                  </a:lnTo>
                  <a:lnTo>
                    <a:pt x="609" y="1245"/>
                  </a:lnTo>
                  <a:lnTo>
                    <a:pt x="582" y="1395"/>
                  </a:lnTo>
                  <a:lnTo>
                    <a:pt x="547" y="1545"/>
                  </a:lnTo>
                  <a:lnTo>
                    <a:pt x="494" y="1687"/>
                  </a:lnTo>
                  <a:lnTo>
                    <a:pt x="432" y="1819"/>
                  </a:lnTo>
                  <a:lnTo>
                    <a:pt x="353" y="1952"/>
                  </a:lnTo>
                  <a:lnTo>
                    <a:pt x="265" y="2084"/>
                  </a:lnTo>
                  <a:lnTo>
                    <a:pt x="159" y="2199"/>
                  </a:lnTo>
                  <a:lnTo>
                    <a:pt x="0" y="2040"/>
                  </a:lnTo>
                  <a:lnTo>
                    <a:pt x="0" y="2040"/>
                  </a:lnTo>
                  <a:lnTo>
                    <a:pt x="88" y="1943"/>
                  </a:lnTo>
                  <a:lnTo>
                    <a:pt x="168" y="1837"/>
                  </a:lnTo>
                  <a:lnTo>
                    <a:pt x="238" y="1722"/>
                  </a:lnTo>
                  <a:lnTo>
                    <a:pt x="291" y="1598"/>
                  </a:lnTo>
                  <a:lnTo>
                    <a:pt x="335" y="1484"/>
                  </a:lnTo>
                  <a:lnTo>
                    <a:pt x="362" y="1351"/>
                  </a:lnTo>
                  <a:lnTo>
                    <a:pt x="380" y="1227"/>
                  </a:lnTo>
                  <a:lnTo>
                    <a:pt x="388" y="1105"/>
                  </a:lnTo>
                  <a:lnTo>
                    <a:pt x="380" y="972"/>
                  </a:lnTo>
                  <a:lnTo>
                    <a:pt x="362" y="848"/>
                  </a:lnTo>
                  <a:lnTo>
                    <a:pt x="335" y="725"/>
                  </a:lnTo>
                  <a:lnTo>
                    <a:pt x="291" y="601"/>
                  </a:lnTo>
                  <a:lnTo>
                    <a:pt x="238" y="486"/>
                  </a:lnTo>
                  <a:lnTo>
                    <a:pt x="168" y="371"/>
                  </a:lnTo>
                  <a:lnTo>
                    <a:pt x="88" y="265"/>
                  </a:lnTo>
                  <a:lnTo>
                    <a:pt x="0" y="159"/>
                  </a:lnTo>
                  <a:lnTo>
                    <a:pt x="159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3">
              <a:extLst>
                <a:ext uri="{FF2B5EF4-FFF2-40B4-BE49-F238E27FC236}">
                  <a16:creationId xmlns:a16="http://schemas.microsoft.com/office/drawing/2014/main" id="{9548DA80-7C8D-FA66-3E3B-F711B8C98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500" y="3397250"/>
              <a:ext cx="222250" cy="792163"/>
            </a:xfrm>
            <a:custGeom>
              <a:avLst/>
              <a:gdLst>
                <a:gd name="T0" fmla="*/ 459 w 619"/>
                <a:gd name="T1" fmla="*/ 0 h 2200"/>
                <a:gd name="T2" fmla="*/ 618 w 619"/>
                <a:gd name="T3" fmla="*/ 159 h 2200"/>
                <a:gd name="T4" fmla="*/ 618 w 619"/>
                <a:gd name="T5" fmla="*/ 159 h 2200"/>
                <a:gd name="T6" fmla="*/ 521 w 619"/>
                <a:gd name="T7" fmla="*/ 265 h 2200"/>
                <a:gd name="T8" fmla="*/ 441 w 619"/>
                <a:gd name="T9" fmla="*/ 371 h 2200"/>
                <a:gd name="T10" fmla="*/ 379 w 619"/>
                <a:gd name="T11" fmla="*/ 486 h 2200"/>
                <a:gd name="T12" fmla="*/ 326 w 619"/>
                <a:gd name="T13" fmla="*/ 601 h 2200"/>
                <a:gd name="T14" fmla="*/ 282 w 619"/>
                <a:gd name="T15" fmla="*/ 725 h 2200"/>
                <a:gd name="T16" fmla="*/ 247 w 619"/>
                <a:gd name="T17" fmla="*/ 848 h 2200"/>
                <a:gd name="T18" fmla="*/ 229 w 619"/>
                <a:gd name="T19" fmla="*/ 972 h 2200"/>
                <a:gd name="T20" fmla="*/ 229 w 619"/>
                <a:gd name="T21" fmla="*/ 1105 h 2200"/>
                <a:gd name="T22" fmla="*/ 229 w 619"/>
                <a:gd name="T23" fmla="*/ 1227 h 2200"/>
                <a:gd name="T24" fmla="*/ 247 w 619"/>
                <a:gd name="T25" fmla="*/ 1351 h 2200"/>
                <a:gd name="T26" fmla="*/ 282 w 619"/>
                <a:gd name="T27" fmla="*/ 1484 h 2200"/>
                <a:gd name="T28" fmla="*/ 326 w 619"/>
                <a:gd name="T29" fmla="*/ 1598 h 2200"/>
                <a:gd name="T30" fmla="*/ 379 w 619"/>
                <a:gd name="T31" fmla="*/ 1722 h 2200"/>
                <a:gd name="T32" fmla="*/ 441 w 619"/>
                <a:gd name="T33" fmla="*/ 1837 h 2200"/>
                <a:gd name="T34" fmla="*/ 521 w 619"/>
                <a:gd name="T35" fmla="*/ 1943 h 2200"/>
                <a:gd name="T36" fmla="*/ 618 w 619"/>
                <a:gd name="T37" fmla="*/ 2040 h 2200"/>
                <a:gd name="T38" fmla="*/ 459 w 619"/>
                <a:gd name="T39" fmla="*/ 2199 h 2200"/>
                <a:gd name="T40" fmla="*/ 459 w 619"/>
                <a:gd name="T41" fmla="*/ 2199 h 2200"/>
                <a:gd name="T42" fmla="*/ 353 w 619"/>
                <a:gd name="T43" fmla="*/ 2084 h 2200"/>
                <a:gd name="T44" fmla="*/ 256 w 619"/>
                <a:gd name="T45" fmla="*/ 1952 h 2200"/>
                <a:gd name="T46" fmla="*/ 176 w 619"/>
                <a:gd name="T47" fmla="*/ 1819 h 2200"/>
                <a:gd name="T48" fmla="*/ 115 w 619"/>
                <a:gd name="T49" fmla="*/ 1687 h 2200"/>
                <a:gd name="T50" fmla="*/ 62 w 619"/>
                <a:gd name="T51" fmla="*/ 1545 h 2200"/>
                <a:gd name="T52" fmla="*/ 26 w 619"/>
                <a:gd name="T53" fmla="*/ 1395 h 2200"/>
                <a:gd name="T54" fmla="*/ 9 w 619"/>
                <a:gd name="T55" fmla="*/ 1245 h 2200"/>
                <a:gd name="T56" fmla="*/ 0 w 619"/>
                <a:gd name="T57" fmla="*/ 1096 h 2200"/>
                <a:gd name="T58" fmla="*/ 9 w 619"/>
                <a:gd name="T59" fmla="*/ 954 h 2200"/>
                <a:gd name="T60" fmla="*/ 26 w 619"/>
                <a:gd name="T61" fmla="*/ 804 h 2200"/>
                <a:gd name="T62" fmla="*/ 62 w 619"/>
                <a:gd name="T63" fmla="*/ 654 h 2200"/>
                <a:gd name="T64" fmla="*/ 115 w 619"/>
                <a:gd name="T65" fmla="*/ 513 h 2200"/>
                <a:gd name="T66" fmla="*/ 176 w 619"/>
                <a:gd name="T67" fmla="*/ 380 h 2200"/>
                <a:gd name="T68" fmla="*/ 256 w 619"/>
                <a:gd name="T69" fmla="*/ 248 h 2200"/>
                <a:gd name="T70" fmla="*/ 353 w 619"/>
                <a:gd name="T71" fmla="*/ 124 h 2200"/>
                <a:gd name="T72" fmla="*/ 459 w 619"/>
                <a:gd name="T73" fmla="*/ 0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9" h="2200">
                  <a:moveTo>
                    <a:pt x="459" y="0"/>
                  </a:moveTo>
                  <a:lnTo>
                    <a:pt x="618" y="159"/>
                  </a:lnTo>
                  <a:lnTo>
                    <a:pt x="618" y="159"/>
                  </a:lnTo>
                  <a:lnTo>
                    <a:pt x="521" y="265"/>
                  </a:lnTo>
                  <a:lnTo>
                    <a:pt x="441" y="371"/>
                  </a:lnTo>
                  <a:lnTo>
                    <a:pt x="379" y="486"/>
                  </a:lnTo>
                  <a:lnTo>
                    <a:pt x="326" y="601"/>
                  </a:lnTo>
                  <a:lnTo>
                    <a:pt x="282" y="725"/>
                  </a:lnTo>
                  <a:lnTo>
                    <a:pt x="247" y="848"/>
                  </a:lnTo>
                  <a:lnTo>
                    <a:pt x="229" y="972"/>
                  </a:lnTo>
                  <a:lnTo>
                    <a:pt x="229" y="1105"/>
                  </a:lnTo>
                  <a:lnTo>
                    <a:pt x="229" y="1227"/>
                  </a:lnTo>
                  <a:lnTo>
                    <a:pt x="247" y="1351"/>
                  </a:lnTo>
                  <a:lnTo>
                    <a:pt x="282" y="1484"/>
                  </a:lnTo>
                  <a:lnTo>
                    <a:pt x="326" y="1598"/>
                  </a:lnTo>
                  <a:lnTo>
                    <a:pt x="379" y="1722"/>
                  </a:lnTo>
                  <a:lnTo>
                    <a:pt x="441" y="1837"/>
                  </a:lnTo>
                  <a:lnTo>
                    <a:pt x="521" y="1943"/>
                  </a:lnTo>
                  <a:lnTo>
                    <a:pt x="618" y="2040"/>
                  </a:lnTo>
                  <a:lnTo>
                    <a:pt x="459" y="2199"/>
                  </a:lnTo>
                  <a:lnTo>
                    <a:pt x="459" y="2199"/>
                  </a:lnTo>
                  <a:lnTo>
                    <a:pt x="353" y="2084"/>
                  </a:lnTo>
                  <a:lnTo>
                    <a:pt x="256" y="1952"/>
                  </a:lnTo>
                  <a:lnTo>
                    <a:pt x="176" y="1819"/>
                  </a:lnTo>
                  <a:lnTo>
                    <a:pt x="115" y="1687"/>
                  </a:lnTo>
                  <a:lnTo>
                    <a:pt x="62" y="1545"/>
                  </a:lnTo>
                  <a:lnTo>
                    <a:pt x="26" y="1395"/>
                  </a:lnTo>
                  <a:lnTo>
                    <a:pt x="9" y="1245"/>
                  </a:lnTo>
                  <a:lnTo>
                    <a:pt x="0" y="1096"/>
                  </a:lnTo>
                  <a:lnTo>
                    <a:pt x="9" y="954"/>
                  </a:lnTo>
                  <a:lnTo>
                    <a:pt x="26" y="804"/>
                  </a:lnTo>
                  <a:lnTo>
                    <a:pt x="62" y="654"/>
                  </a:lnTo>
                  <a:lnTo>
                    <a:pt x="115" y="513"/>
                  </a:lnTo>
                  <a:lnTo>
                    <a:pt x="176" y="380"/>
                  </a:lnTo>
                  <a:lnTo>
                    <a:pt x="256" y="248"/>
                  </a:lnTo>
                  <a:lnTo>
                    <a:pt x="353" y="124"/>
                  </a:lnTo>
                  <a:lnTo>
                    <a:pt x="459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EBF27160-25EB-27A5-757A-6FD60576C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9100" y="3514725"/>
              <a:ext cx="158750" cy="547688"/>
            </a:xfrm>
            <a:custGeom>
              <a:avLst/>
              <a:gdLst>
                <a:gd name="T0" fmla="*/ 0 w 442"/>
                <a:gd name="T1" fmla="*/ 1386 h 1520"/>
                <a:gd name="T2" fmla="*/ 132 w 442"/>
                <a:gd name="T3" fmla="*/ 1519 h 1520"/>
                <a:gd name="T4" fmla="*/ 132 w 442"/>
                <a:gd name="T5" fmla="*/ 1519 h 1520"/>
                <a:gd name="T6" fmla="*/ 212 w 442"/>
                <a:gd name="T7" fmla="*/ 1439 h 1520"/>
                <a:gd name="T8" fmla="*/ 273 w 442"/>
                <a:gd name="T9" fmla="*/ 1351 h 1520"/>
                <a:gd name="T10" fmla="*/ 326 w 442"/>
                <a:gd name="T11" fmla="*/ 1263 h 1520"/>
                <a:gd name="T12" fmla="*/ 362 w 442"/>
                <a:gd name="T13" fmla="*/ 1165 h 1520"/>
                <a:gd name="T14" fmla="*/ 397 w 442"/>
                <a:gd name="T15" fmla="*/ 1068 h 1520"/>
                <a:gd name="T16" fmla="*/ 423 w 442"/>
                <a:gd name="T17" fmla="*/ 962 h 1520"/>
                <a:gd name="T18" fmla="*/ 432 w 442"/>
                <a:gd name="T19" fmla="*/ 865 h 1520"/>
                <a:gd name="T20" fmla="*/ 441 w 442"/>
                <a:gd name="T21" fmla="*/ 760 h 1520"/>
                <a:gd name="T22" fmla="*/ 432 w 442"/>
                <a:gd name="T23" fmla="*/ 654 h 1520"/>
                <a:gd name="T24" fmla="*/ 423 w 442"/>
                <a:gd name="T25" fmla="*/ 557 h 1520"/>
                <a:gd name="T26" fmla="*/ 397 w 442"/>
                <a:gd name="T27" fmla="*/ 451 h 1520"/>
                <a:gd name="T28" fmla="*/ 362 w 442"/>
                <a:gd name="T29" fmla="*/ 354 h 1520"/>
                <a:gd name="T30" fmla="*/ 326 w 442"/>
                <a:gd name="T31" fmla="*/ 265 h 1520"/>
                <a:gd name="T32" fmla="*/ 273 w 442"/>
                <a:gd name="T33" fmla="*/ 168 h 1520"/>
                <a:gd name="T34" fmla="*/ 212 w 442"/>
                <a:gd name="T35" fmla="*/ 80 h 1520"/>
                <a:gd name="T36" fmla="*/ 132 w 442"/>
                <a:gd name="T37" fmla="*/ 0 h 1520"/>
                <a:gd name="T38" fmla="*/ 0 w 442"/>
                <a:gd name="T39" fmla="*/ 133 h 1520"/>
                <a:gd name="T40" fmla="*/ 0 w 442"/>
                <a:gd name="T41" fmla="*/ 133 h 1520"/>
                <a:gd name="T42" fmla="*/ 62 w 442"/>
                <a:gd name="T43" fmla="*/ 203 h 1520"/>
                <a:gd name="T44" fmla="*/ 115 w 442"/>
                <a:gd name="T45" fmla="*/ 274 h 1520"/>
                <a:gd name="T46" fmla="*/ 159 w 442"/>
                <a:gd name="T47" fmla="*/ 345 h 1520"/>
                <a:gd name="T48" fmla="*/ 194 w 442"/>
                <a:gd name="T49" fmla="*/ 424 h 1520"/>
                <a:gd name="T50" fmla="*/ 221 w 442"/>
                <a:gd name="T51" fmla="*/ 504 h 1520"/>
                <a:gd name="T52" fmla="*/ 238 w 442"/>
                <a:gd name="T53" fmla="*/ 583 h 1520"/>
                <a:gd name="T54" fmla="*/ 247 w 442"/>
                <a:gd name="T55" fmla="*/ 672 h 1520"/>
                <a:gd name="T56" fmla="*/ 256 w 442"/>
                <a:gd name="T57" fmla="*/ 760 h 1520"/>
                <a:gd name="T58" fmla="*/ 256 w 442"/>
                <a:gd name="T59" fmla="*/ 760 h 1520"/>
                <a:gd name="T60" fmla="*/ 247 w 442"/>
                <a:gd name="T61" fmla="*/ 847 h 1520"/>
                <a:gd name="T62" fmla="*/ 238 w 442"/>
                <a:gd name="T63" fmla="*/ 936 h 1520"/>
                <a:gd name="T64" fmla="*/ 221 w 442"/>
                <a:gd name="T65" fmla="*/ 1015 h 1520"/>
                <a:gd name="T66" fmla="*/ 194 w 442"/>
                <a:gd name="T67" fmla="*/ 1104 h 1520"/>
                <a:gd name="T68" fmla="*/ 159 w 442"/>
                <a:gd name="T69" fmla="*/ 1174 h 1520"/>
                <a:gd name="T70" fmla="*/ 115 w 442"/>
                <a:gd name="T71" fmla="*/ 1254 h 1520"/>
                <a:gd name="T72" fmla="*/ 62 w 442"/>
                <a:gd name="T73" fmla="*/ 1324 h 1520"/>
                <a:gd name="T74" fmla="*/ 0 w 442"/>
                <a:gd name="T75" fmla="*/ 1386 h 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2" h="1520">
                  <a:moveTo>
                    <a:pt x="0" y="1386"/>
                  </a:moveTo>
                  <a:lnTo>
                    <a:pt x="132" y="1519"/>
                  </a:lnTo>
                  <a:lnTo>
                    <a:pt x="132" y="1519"/>
                  </a:lnTo>
                  <a:lnTo>
                    <a:pt x="212" y="1439"/>
                  </a:lnTo>
                  <a:lnTo>
                    <a:pt x="273" y="1351"/>
                  </a:lnTo>
                  <a:lnTo>
                    <a:pt x="326" y="1263"/>
                  </a:lnTo>
                  <a:lnTo>
                    <a:pt x="362" y="1165"/>
                  </a:lnTo>
                  <a:lnTo>
                    <a:pt x="397" y="1068"/>
                  </a:lnTo>
                  <a:lnTo>
                    <a:pt x="423" y="962"/>
                  </a:lnTo>
                  <a:lnTo>
                    <a:pt x="432" y="865"/>
                  </a:lnTo>
                  <a:lnTo>
                    <a:pt x="441" y="760"/>
                  </a:lnTo>
                  <a:lnTo>
                    <a:pt x="432" y="654"/>
                  </a:lnTo>
                  <a:lnTo>
                    <a:pt x="423" y="557"/>
                  </a:lnTo>
                  <a:lnTo>
                    <a:pt x="397" y="451"/>
                  </a:lnTo>
                  <a:lnTo>
                    <a:pt x="362" y="354"/>
                  </a:lnTo>
                  <a:lnTo>
                    <a:pt x="326" y="265"/>
                  </a:lnTo>
                  <a:lnTo>
                    <a:pt x="273" y="168"/>
                  </a:lnTo>
                  <a:lnTo>
                    <a:pt x="212" y="80"/>
                  </a:lnTo>
                  <a:lnTo>
                    <a:pt x="132" y="0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62" y="203"/>
                  </a:lnTo>
                  <a:lnTo>
                    <a:pt x="115" y="274"/>
                  </a:lnTo>
                  <a:lnTo>
                    <a:pt x="159" y="345"/>
                  </a:lnTo>
                  <a:lnTo>
                    <a:pt x="194" y="424"/>
                  </a:lnTo>
                  <a:lnTo>
                    <a:pt x="221" y="504"/>
                  </a:lnTo>
                  <a:lnTo>
                    <a:pt x="238" y="583"/>
                  </a:lnTo>
                  <a:lnTo>
                    <a:pt x="247" y="672"/>
                  </a:lnTo>
                  <a:lnTo>
                    <a:pt x="256" y="760"/>
                  </a:lnTo>
                  <a:lnTo>
                    <a:pt x="256" y="760"/>
                  </a:lnTo>
                  <a:lnTo>
                    <a:pt x="247" y="847"/>
                  </a:lnTo>
                  <a:lnTo>
                    <a:pt x="238" y="936"/>
                  </a:lnTo>
                  <a:lnTo>
                    <a:pt x="221" y="1015"/>
                  </a:lnTo>
                  <a:lnTo>
                    <a:pt x="194" y="1104"/>
                  </a:lnTo>
                  <a:lnTo>
                    <a:pt x="159" y="1174"/>
                  </a:lnTo>
                  <a:lnTo>
                    <a:pt x="115" y="1254"/>
                  </a:lnTo>
                  <a:lnTo>
                    <a:pt x="62" y="1324"/>
                  </a:lnTo>
                  <a:lnTo>
                    <a:pt x="0" y="138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BEB65A4A-75D4-1649-28BE-BAAD95937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7975" y="3630613"/>
              <a:ext cx="111125" cy="322262"/>
            </a:xfrm>
            <a:custGeom>
              <a:avLst/>
              <a:gdLst>
                <a:gd name="T0" fmla="*/ 0 w 310"/>
                <a:gd name="T1" fmla="*/ 759 h 893"/>
                <a:gd name="T2" fmla="*/ 132 w 310"/>
                <a:gd name="T3" fmla="*/ 892 h 893"/>
                <a:gd name="T4" fmla="*/ 132 w 310"/>
                <a:gd name="T5" fmla="*/ 892 h 893"/>
                <a:gd name="T6" fmla="*/ 168 w 310"/>
                <a:gd name="T7" fmla="*/ 839 h 893"/>
                <a:gd name="T8" fmla="*/ 203 w 310"/>
                <a:gd name="T9" fmla="*/ 786 h 893"/>
                <a:gd name="T10" fmla="*/ 238 w 310"/>
                <a:gd name="T11" fmla="*/ 733 h 893"/>
                <a:gd name="T12" fmla="*/ 265 w 310"/>
                <a:gd name="T13" fmla="*/ 680 h 893"/>
                <a:gd name="T14" fmla="*/ 282 w 310"/>
                <a:gd name="T15" fmla="*/ 618 h 893"/>
                <a:gd name="T16" fmla="*/ 300 w 310"/>
                <a:gd name="T17" fmla="*/ 565 h 893"/>
                <a:gd name="T18" fmla="*/ 300 w 310"/>
                <a:gd name="T19" fmla="*/ 503 h 893"/>
                <a:gd name="T20" fmla="*/ 309 w 310"/>
                <a:gd name="T21" fmla="*/ 442 h 893"/>
                <a:gd name="T22" fmla="*/ 300 w 310"/>
                <a:gd name="T23" fmla="*/ 380 h 893"/>
                <a:gd name="T24" fmla="*/ 300 w 310"/>
                <a:gd name="T25" fmla="*/ 327 h 893"/>
                <a:gd name="T26" fmla="*/ 282 w 310"/>
                <a:gd name="T27" fmla="*/ 265 h 893"/>
                <a:gd name="T28" fmla="*/ 265 w 310"/>
                <a:gd name="T29" fmla="*/ 203 h 893"/>
                <a:gd name="T30" fmla="*/ 238 w 310"/>
                <a:gd name="T31" fmla="*/ 150 h 893"/>
                <a:gd name="T32" fmla="*/ 203 w 310"/>
                <a:gd name="T33" fmla="*/ 97 h 893"/>
                <a:gd name="T34" fmla="*/ 168 w 310"/>
                <a:gd name="T35" fmla="*/ 44 h 893"/>
                <a:gd name="T36" fmla="*/ 132 w 310"/>
                <a:gd name="T37" fmla="*/ 0 h 893"/>
                <a:gd name="T38" fmla="*/ 0 w 310"/>
                <a:gd name="T39" fmla="*/ 133 h 893"/>
                <a:gd name="T40" fmla="*/ 0 w 310"/>
                <a:gd name="T41" fmla="*/ 133 h 893"/>
                <a:gd name="T42" fmla="*/ 53 w 310"/>
                <a:gd name="T43" fmla="*/ 203 h 893"/>
                <a:gd name="T44" fmla="*/ 88 w 310"/>
                <a:gd name="T45" fmla="*/ 274 h 893"/>
                <a:gd name="T46" fmla="*/ 115 w 310"/>
                <a:gd name="T47" fmla="*/ 362 h 893"/>
                <a:gd name="T48" fmla="*/ 124 w 310"/>
                <a:gd name="T49" fmla="*/ 442 h 893"/>
                <a:gd name="T50" fmla="*/ 115 w 310"/>
                <a:gd name="T51" fmla="*/ 529 h 893"/>
                <a:gd name="T52" fmla="*/ 88 w 310"/>
                <a:gd name="T53" fmla="*/ 609 h 893"/>
                <a:gd name="T54" fmla="*/ 53 w 310"/>
                <a:gd name="T55" fmla="*/ 688 h 893"/>
                <a:gd name="T56" fmla="*/ 0 w 310"/>
                <a:gd name="T57" fmla="*/ 759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0" h="893">
                  <a:moveTo>
                    <a:pt x="0" y="759"/>
                  </a:moveTo>
                  <a:lnTo>
                    <a:pt x="132" y="892"/>
                  </a:lnTo>
                  <a:lnTo>
                    <a:pt x="132" y="892"/>
                  </a:lnTo>
                  <a:lnTo>
                    <a:pt x="168" y="839"/>
                  </a:lnTo>
                  <a:lnTo>
                    <a:pt x="203" y="786"/>
                  </a:lnTo>
                  <a:lnTo>
                    <a:pt x="238" y="733"/>
                  </a:lnTo>
                  <a:lnTo>
                    <a:pt x="265" y="680"/>
                  </a:lnTo>
                  <a:lnTo>
                    <a:pt x="282" y="618"/>
                  </a:lnTo>
                  <a:lnTo>
                    <a:pt x="300" y="565"/>
                  </a:lnTo>
                  <a:lnTo>
                    <a:pt x="300" y="503"/>
                  </a:lnTo>
                  <a:lnTo>
                    <a:pt x="309" y="442"/>
                  </a:lnTo>
                  <a:lnTo>
                    <a:pt x="300" y="380"/>
                  </a:lnTo>
                  <a:lnTo>
                    <a:pt x="300" y="327"/>
                  </a:lnTo>
                  <a:lnTo>
                    <a:pt x="282" y="265"/>
                  </a:lnTo>
                  <a:lnTo>
                    <a:pt x="265" y="203"/>
                  </a:lnTo>
                  <a:lnTo>
                    <a:pt x="238" y="150"/>
                  </a:lnTo>
                  <a:lnTo>
                    <a:pt x="203" y="97"/>
                  </a:lnTo>
                  <a:lnTo>
                    <a:pt x="168" y="44"/>
                  </a:lnTo>
                  <a:lnTo>
                    <a:pt x="132" y="0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53" y="203"/>
                  </a:lnTo>
                  <a:lnTo>
                    <a:pt x="88" y="274"/>
                  </a:lnTo>
                  <a:lnTo>
                    <a:pt x="115" y="362"/>
                  </a:lnTo>
                  <a:lnTo>
                    <a:pt x="124" y="442"/>
                  </a:lnTo>
                  <a:lnTo>
                    <a:pt x="115" y="529"/>
                  </a:lnTo>
                  <a:lnTo>
                    <a:pt x="88" y="609"/>
                  </a:lnTo>
                  <a:lnTo>
                    <a:pt x="53" y="688"/>
                  </a:lnTo>
                  <a:lnTo>
                    <a:pt x="0" y="75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3CD8396B-F661-6F68-D2CB-FFA9CB8C4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9300" y="3514725"/>
              <a:ext cx="158750" cy="547688"/>
            </a:xfrm>
            <a:custGeom>
              <a:avLst/>
              <a:gdLst>
                <a:gd name="T0" fmla="*/ 185 w 442"/>
                <a:gd name="T1" fmla="*/ 760 h 1520"/>
                <a:gd name="T2" fmla="*/ 185 w 442"/>
                <a:gd name="T3" fmla="*/ 760 h 1520"/>
                <a:gd name="T4" fmla="*/ 185 w 442"/>
                <a:gd name="T5" fmla="*/ 672 h 1520"/>
                <a:gd name="T6" fmla="*/ 203 w 442"/>
                <a:gd name="T7" fmla="*/ 583 h 1520"/>
                <a:gd name="T8" fmla="*/ 221 w 442"/>
                <a:gd name="T9" fmla="*/ 504 h 1520"/>
                <a:gd name="T10" fmla="*/ 247 w 442"/>
                <a:gd name="T11" fmla="*/ 424 h 1520"/>
                <a:gd name="T12" fmla="*/ 282 w 442"/>
                <a:gd name="T13" fmla="*/ 345 h 1520"/>
                <a:gd name="T14" fmla="*/ 327 w 442"/>
                <a:gd name="T15" fmla="*/ 274 h 1520"/>
                <a:gd name="T16" fmla="*/ 380 w 442"/>
                <a:gd name="T17" fmla="*/ 203 h 1520"/>
                <a:gd name="T18" fmla="*/ 441 w 442"/>
                <a:gd name="T19" fmla="*/ 133 h 1520"/>
                <a:gd name="T20" fmla="*/ 300 w 442"/>
                <a:gd name="T21" fmla="*/ 0 h 1520"/>
                <a:gd name="T22" fmla="*/ 300 w 442"/>
                <a:gd name="T23" fmla="*/ 0 h 1520"/>
                <a:gd name="T24" fmla="*/ 230 w 442"/>
                <a:gd name="T25" fmla="*/ 80 h 1520"/>
                <a:gd name="T26" fmla="*/ 168 w 442"/>
                <a:gd name="T27" fmla="*/ 168 h 1520"/>
                <a:gd name="T28" fmla="*/ 115 w 442"/>
                <a:gd name="T29" fmla="*/ 265 h 1520"/>
                <a:gd name="T30" fmla="*/ 80 w 442"/>
                <a:gd name="T31" fmla="*/ 354 h 1520"/>
                <a:gd name="T32" fmla="*/ 44 w 442"/>
                <a:gd name="T33" fmla="*/ 451 h 1520"/>
                <a:gd name="T34" fmla="*/ 18 w 442"/>
                <a:gd name="T35" fmla="*/ 557 h 1520"/>
                <a:gd name="T36" fmla="*/ 0 w 442"/>
                <a:gd name="T37" fmla="*/ 654 h 1520"/>
                <a:gd name="T38" fmla="*/ 0 w 442"/>
                <a:gd name="T39" fmla="*/ 760 h 1520"/>
                <a:gd name="T40" fmla="*/ 0 w 442"/>
                <a:gd name="T41" fmla="*/ 865 h 1520"/>
                <a:gd name="T42" fmla="*/ 18 w 442"/>
                <a:gd name="T43" fmla="*/ 962 h 1520"/>
                <a:gd name="T44" fmla="*/ 44 w 442"/>
                <a:gd name="T45" fmla="*/ 1068 h 1520"/>
                <a:gd name="T46" fmla="*/ 80 w 442"/>
                <a:gd name="T47" fmla="*/ 1165 h 1520"/>
                <a:gd name="T48" fmla="*/ 115 w 442"/>
                <a:gd name="T49" fmla="*/ 1263 h 1520"/>
                <a:gd name="T50" fmla="*/ 168 w 442"/>
                <a:gd name="T51" fmla="*/ 1351 h 1520"/>
                <a:gd name="T52" fmla="*/ 230 w 442"/>
                <a:gd name="T53" fmla="*/ 1439 h 1520"/>
                <a:gd name="T54" fmla="*/ 300 w 442"/>
                <a:gd name="T55" fmla="*/ 1519 h 1520"/>
                <a:gd name="T56" fmla="*/ 441 w 442"/>
                <a:gd name="T57" fmla="*/ 1386 h 1520"/>
                <a:gd name="T58" fmla="*/ 441 w 442"/>
                <a:gd name="T59" fmla="*/ 1386 h 1520"/>
                <a:gd name="T60" fmla="*/ 380 w 442"/>
                <a:gd name="T61" fmla="*/ 1324 h 1520"/>
                <a:gd name="T62" fmla="*/ 327 w 442"/>
                <a:gd name="T63" fmla="*/ 1254 h 1520"/>
                <a:gd name="T64" fmla="*/ 282 w 442"/>
                <a:gd name="T65" fmla="*/ 1174 h 1520"/>
                <a:gd name="T66" fmla="*/ 247 w 442"/>
                <a:gd name="T67" fmla="*/ 1104 h 1520"/>
                <a:gd name="T68" fmla="*/ 221 w 442"/>
                <a:gd name="T69" fmla="*/ 1015 h 1520"/>
                <a:gd name="T70" fmla="*/ 203 w 442"/>
                <a:gd name="T71" fmla="*/ 936 h 1520"/>
                <a:gd name="T72" fmla="*/ 185 w 442"/>
                <a:gd name="T73" fmla="*/ 847 h 1520"/>
                <a:gd name="T74" fmla="*/ 185 w 442"/>
                <a:gd name="T75" fmla="*/ 760 h 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2" h="1520">
                  <a:moveTo>
                    <a:pt x="185" y="760"/>
                  </a:moveTo>
                  <a:lnTo>
                    <a:pt x="185" y="760"/>
                  </a:lnTo>
                  <a:lnTo>
                    <a:pt x="185" y="672"/>
                  </a:lnTo>
                  <a:lnTo>
                    <a:pt x="203" y="583"/>
                  </a:lnTo>
                  <a:lnTo>
                    <a:pt x="221" y="504"/>
                  </a:lnTo>
                  <a:lnTo>
                    <a:pt x="247" y="424"/>
                  </a:lnTo>
                  <a:lnTo>
                    <a:pt x="282" y="345"/>
                  </a:lnTo>
                  <a:lnTo>
                    <a:pt x="327" y="274"/>
                  </a:lnTo>
                  <a:lnTo>
                    <a:pt x="380" y="203"/>
                  </a:lnTo>
                  <a:lnTo>
                    <a:pt x="441" y="133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30" y="80"/>
                  </a:lnTo>
                  <a:lnTo>
                    <a:pt x="168" y="168"/>
                  </a:lnTo>
                  <a:lnTo>
                    <a:pt x="115" y="265"/>
                  </a:lnTo>
                  <a:lnTo>
                    <a:pt x="80" y="354"/>
                  </a:lnTo>
                  <a:lnTo>
                    <a:pt x="44" y="451"/>
                  </a:lnTo>
                  <a:lnTo>
                    <a:pt x="18" y="557"/>
                  </a:lnTo>
                  <a:lnTo>
                    <a:pt x="0" y="654"/>
                  </a:lnTo>
                  <a:lnTo>
                    <a:pt x="0" y="760"/>
                  </a:lnTo>
                  <a:lnTo>
                    <a:pt x="0" y="865"/>
                  </a:lnTo>
                  <a:lnTo>
                    <a:pt x="18" y="962"/>
                  </a:lnTo>
                  <a:lnTo>
                    <a:pt x="44" y="1068"/>
                  </a:lnTo>
                  <a:lnTo>
                    <a:pt x="80" y="1165"/>
                  </a:lnTo>
                  <a:lnTo>
                    <a:pt x="115" y="1263"/>
                  </a:lnTo>
                  <a:lnTo>
                    <a:pt x="168" y="1351"/>
                  </a:lnTo>
                  <a:lnTo>
                    <a:pt x="230" y="1439"/>
                  </a:lnTo>
                  <a:lnTo>
                    <a:pt x="300" y="1519"/>
                  </a:lnTo>
                  <a:lnTo>
                    <a:pt x="441" y="1386"/>
                  </a:lnTo>
                  <a:lnTo>
                    <a:pt x="441" y="1386"/>
                  </a:lnTo>
                  <a:lnTo>
                    <a:pt x="380" y="1324"/>
                  </a:lnTo>
                  <a:lnTo>
                    <a:pt x="327" y="1254"/>
                  </a:lnTo>
                  <a:lnTo>
                    <a:pt x="282" y="1174"/>
                  </a:lnTo>
                  <a:lnTo>
                    <a:pt x="247" y="1104"/>
                  </a:lnTo>
                  <a:lnTo>
                    <a:pt x="221" y="1015"/>
                  </a:lnTo>
                  <a:lnTo>
                    <a:pt x="203" y="936"/>
                  </a:lnTo>
                  <a:lnTo>
                    <a:pt x="185" y="847"/>
                  </a:lnTo>
                  <a:lnTo>
                    <a:pt x="185" y="76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D12E0097-D040-A691-A0A6-E633D3B19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8050" y="3630613"/>
              <a:ext cx="111125" cy="322262"/>
            </a:xfrm>
            <a:custGeom>
              <a:avLst/>
              <a:gdLst>
                <a:gd name="T0" fmla="*/ 309 w 310"/>
                <a:gd name="T1" fmla="*/ 133 h 893"/>
                <a:gd name="T2" fmla="*/ 177 w 310"/>
                <a:gd name="T3" fmla="*/ 0 h 893"/>
                <a:gd name="T4" fmla="*/ 177 w 310"/>
                <a:gd name="T5" fmla="*/ 0 h 893"/>
                <a:gd name="T6" fmla="*/ 141 w 310"/>
                <a:gd name="T7" fmla="*/ 44 h 893"/>
                <a:gd name="T8" fmla="*/ 97 w 310"/>
                <a:gd name="T9" fmla="*/ 97 h 893"/>
                <a:gd name="T10" fmla="*/ 71 w 310"/>
                <a:gd name="T11" fmla="*/ 150 h 893"/>
                <a:gd name="T12" fmla="*/ 44 w 310"/>
                <a:gd name="T13" fmla="*/ 203 h 893"/>
                <a:gd name="T14" fmla="*/ 27 w 310"/>
                <a:gd name="T15" fmla="*/ 265 h 893"/>
                <a:gd name="T16" fmla="*/ 9 w 310"/>
                <a:gd name="T17" fmla="*/ 327 h 893"/>
                <a:gd name="T18" fmla="*/ 0 w 310"/>
                <a:gd name="T19" fmla="*/ 380 h 893"/>
                <a:gd name="T20" fmla="*/ 0 w 310"/>
                <a:gd name="T21" fmla="*/ 442 h 893"/>
                <a:gd name="T22" fmla="*/ 0 w 310"/>
                <a:gd name="T23" fmla="*/ 503 h 893"/>
                <a:gd name="T24" fmla="*/ 9 w 310"/>
                <a:gd name="T25" fmla="*/ 565 h 893"/>
                <a:gd name="T26" fmla="*/ 27 w 310"/>
                <a:gd name="T27" fmla="*/ 618 h 893"/>
                <a:gd name="T28" fmla="*/ 44 w 310"/>
                <a:gd name="T29" fmla="*/ 680 h 893"/>
                <a:gd name="T30" fmla="*/ 71 w 310"/>
                <a:gd name="T31" fmla="*/ 733 h 893"/>
                <a:gd name="T32" fmla="*/ 97 w 310"/>
                <a:gd name="T33" fmla="*/ 786 h 893"/>
                <a:gd name="T34" fmla="*/ 141 w 310"/>
                <a:gd name="T35" fmla="*/ 839 h 893"/>
                <a:gd name="T36" fmla="*/ 177 w 310"/>
                <a:gd name="T37" fmla="*/ 892 h 893"/>
                <a:gd name="T38" fmla="*/ 309 w 310"/>
                <a:gd name="T39" fmla="*/ 759 h 893"/>
                <a:gd name="T40" fmla="*/ 309 w 310"/>
                <a:gd name="T41" fmla="*/ 759 h 893"/>
                <a:gd name="T42" fmla="*/ 256 w 310"/>
                <a:gd name="T43" fmla="*/ 688 h 893"/>
                <a:gd name="T44" fmla="*/ 221 w 310"/>
                <a:gd name="T45" fmla="*/ 609 h 893"/>
                <a:gd name="T46" fmla="*/ 194 w 310"/>
                <a:gd name="T47" fmla="*/ 529 h 893"/>
                <a:gd name="T48" fmla="*/ 186 w 310"/>
                <a:gd name="T49" fmla="*/ 442 h 893"/>
                <a:gd name="T50" fmla="*/ 194 w 310"/>
                <a:gd name="T51" fmla="*/ 362 h 893"/>
                <a:gd name="T52" fmla="*/ 221 w 310"/>
                <a:gd name="T53" fmla="*/ 274 h 893"/>
                <a:gd name="T54" fmla="*/ 256 w 310"/>
                <a:gd name="T55" fmla="*/ 203 h 893"/>
                <a:gd name="T56" fmla="*/ 309 w 310"/>
                <a:gd name="T57" fmla="*/ 13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0" h="893">
                  <a:moveTo>
                    <a:pt x="309" y="133"/>
                  </a:moveTo>
                  <a:lnTo>
                    <a:pt x="177" y="0"/>
                  </a:lnTo>
                  <a:lnTo>
                    <a:pt x="177" y="0"/>
                  </a:lnTo>
                  <a:lnTo>
                    <a:pt x="141" y="44"/>
                  </a:lnTo>
                  <a:lnTo>
                    <a:pt x="97" y="97"/>
                  </a:lnTo>
                  <a:lnTo>
                    <a:pt x="71" y="150"/>
                  </a:lnTo>
                  <a:lnTo>
                    <a:pt x="44" y="203"/>
                  </a:lnTo>
                  <a:lnTo>
                    <a:pt x="27" y="265"/>
                  </a:lnTo>
                  <a:lnTo>
                    <a:pt x="9" y="327"/>
                  </a:lnTo>
                  <a:lnTo>
                    <a:pt x="0" y="380"/>
                  </a:lnTo>
                  <a:lnTo>
                    <a:pt x="0" y="442"/>
                  </a:lnTo>
                  <a:lnTo>
                    <a:pt x="0" y="503"/>
                  </a:lnTo>
                  <a:lnTo>
                    <a:pt x="9" y="565"/>
                  </a:lnTo>
                  <a:lnTo>
                    <a:pt x="27" y="618"/>
                  </a:lnTo>
                  <a:lnTo>
                    <a:pt x="44" y="680"/>
                  </a:lnTo>
                  <a:lnTo>
                    <a:pt x="71" y="733"/>
                  </a:lnTo>
                  <a:lnTo>
                    <a:pt x="97" y="786"/>
                  </a:lnTo>
                  <a:lnTo>
                    <a:pt x="141" y="839"/>
                  </a:lnTo>
                  <a:lnTo>
                    <a:pt x="177" y="892"/>
                  </a:lnTo>
                  <a:lnTo>
                    <a:pt x="309" y="759"/>
                  </a:lnTo>
                  <a:lnTo>
                    <a:pt x="309" y="759"/>
                  </a:lnTo>
                  <a:lnTo>
                    <a:pt x="256" y="688"/>
                  </a:lnTo>
                  <a:lnTo>
                    <a:pt x="221" y="609"/>
                  </a:lnTo>
                  <a:lnTo>
                    <a:pt x="194" y="529"/>
                  </a:lnTo>
                  <a:lnTo>
                    <a:pt x="186" y="442"/>
                  </a:lnTo>
                  <a:lnTo>
                    <a:pt x="194" y="362"/>
                  </a:lnTo>
                  <a:lnTo>
                    <a:pt x="221" y="274"/>
                  </a:lnTo>
                  <a:lnTo>
                    <a:pt x="256" y="203"/>
                  </a:lnTo>
                  <a:lnTo>
                    <a:pt x="309" y="1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24D15002-1966-63B4-0A6D-ABC61F439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7925" y="2962275"/>
              <a:ext cx="247650" cy="969963"/>
            </a:xfrm>
            <a:custGeom>
              <a:avLst/>
              <a:gdLst>
                <a:gd name="T0" fmla="*/ 689 w 690"/>
                <a:gd name="T1" fmla="*/ 2350 h 2695"/>
                <a:gd name="T2" fmla="*/ 689 w 690"/>
                <a:gd name="T3" fmla="*/ 2350 h 2695"/>
                <a:gd name="T4" fmla="*/ 689 w 690"/>
                <a:gd name="T5" fmla="*/ 2420 h 2695"/>
                <a:gd name="T6" fmla="*/ 662 w 690"/>
                <a:gd name="T7" fmla="*/ 2482 h 2695"/>
                <a:gd name="T8" fmla="*/ 636 w 690"/>
                <a:gd name="T9" fmla="*/ 2543 h 2695"/>
                <a:gd name="T10" fmla="*/ 591 w 690"/>
                <a:gd name="T11" fmla="*/ 2588 h 2695"/>
                <a:gd name="T12" fmla="*/ 539 w 690"/>
                <a:gd name="T13" fmla="*/ 2632 h 2695"/>
                <a:gd name="T14" fmla="*/ 477 w 690"/>
                <a:gd name="T15" fmla="*/ 2667 h 2695"/>
                <a:gd name="T16" fmla="*/ 415 w 690"/>
                <a:gd name="T17" fmla="*/ 2685 h 2695"/>
                <a:gd name="T18" fmla="*/ 344 w 690"/>
                <a:gd name="T19" fmla="*/ 2694 h 2695"/>
                <a:gd name="T20" fmla="*/ 344 w 690"/>
                <a:gd name="T21" fmla="*/ 2694 h 2695"/>
                <a:gd name="T22" fmla="*/ 274 w 690"/>
                <a:gd name="T23" fmla="*/ 2685 h 2695"/>
                <a:gd name="T24" fmla="*/ 212 w 690"/>
                <a:gd name="T25" fmla="*/ 2667 h 2695"/>
                <a:gd name="T26" fmla="*/ 150 w 690"/>
                <a:gd name="T27" fmla="*/ 2632 h 2695"/>
                <a:gd name="T28" fmla="*/ 97 w 690"/>
                <a:gd name="T29" fmla="*/ 2588 h 2695"/>
                <a:gd name="T30" fmla="*/ 62 w 690"/>
                <a:gd name="T31" fmla="*/ 2543 h 2695"/>
                <a:gd name="T32" fmla="*/ 27 w 690"/>
                <a:gd name="T33" fmla="*/ 2482 h 2695"/>
                <a:gd name="T34" fmla="*/ 9 w 690"/>
                <a:gd name="T35" fmla="*/ 2420 h 2695"/>
                <a:gd name="T36" fmla="*/ 0 w 690"/>
                <a:gd name="T37" fmla="*/ 2350 h 2695"/>
                <a:gd name="T38" fmla="*/ 0 w 690"/>
                <a:gd name="T39" fmla="*/ 2350 h 2695"/>
                <a:gd name="T40" fmla="*/ 0 w 690"/>
                <a:gd name="T41" fmla="*/ 2288 h 2695"/>
                <a:gd name="T42" fmla="*/ 18 w 690"/>
                <a:gd name="T43" fmla="*/ 2235 h 2695"/>
                <a:gd name="T44" fmla="*/ 36 w 690"/>
                <a:gd name="T45" fmla="*/ 2191 h 2695"/>
                <a:gd name="T46" fmla="*/ 62 w 690"/>
                <a:gd name="T47" fmla="*/ 2138 h 2695"/>
                <a:gd name="T48" fmla="*/ 97 w 690"/>
                <a:gd name="T49" fmla="*/ 2103 h 2695"/>
                <a:gd name="T50" fmla="*/ 141 w 690"/>
                <a:gd name="T51" fmla="*/ 2067 h 2695"/>
                <a:gd name="T52" fmla="*/ 186 w 690"/>
                <a:gd name="T53" fmla="*/ 2041 h 2695"/>
                <a:gd name="T54" fmla="*/ 239 w 690"/>
                <a:gd name="T55" fmla="*/ 2014 h 2695"/>
                <a:gd name="T56" fmla="*/ 239 w 690"/>
                <a:gd name="T57" fmla="*/ 106 h 2695"/>
                <a:gd name="T58" fmla="*/ 239 w 690"/>
                <a:gd name="T59" fmla="*/ 106 h 2695"/>
                <a:gd name="T60" fmla="*/ 247 w 690"/>
                <a:gd name="T61" fmla="*/ 62 h 2695"/>
                <a:gd name="T62" fmla="*/ 265 w 690"/>
                <a:gd name="T63" fmla="*/ 27 h 2695"/>
                <a:gd name="T64" fmla="*/ 300 w 690"/>
                <a:gd name="T65" fmla="*/ 9 h 2695"/>
                <a:gd name="T66" fmla="*/ 344 w 690"/>
                <a:gd name="T67" fmla="*/ 0 h 2695"/>
                <a:gd name="T68" fmla="*/ 344 w 690"/>
                <a:gd name="T69" fmla="*/ 0 h 2695"/>
                <a:gd name="T70" fmla="*/ 389 w 690"/>
                <a:gd name="T71" fmla="*/ 9 h 2695"/>
                <a:gd name="T72" fmla="*/ 424 w 690"/>
                <a:gd name="T73" fmla="*/ 27 h 2695"/>
                <a:gd name="T74" fmla="*/ 450 w 690"/>
                <a:gd name="T75" fmla="*/ 62 h 2695"/>
                <a:gd name="T76" fmla="*/ 450 w 690"/>
                <a:gd name="T77" fmla="*/ 106 h 2695"/>
                <a:gd name="T78" fmla="*/ 450 w 690"/>
                <a:gd name="T79" fmla="*/ 2014 h 2695"/>
                <a:gd name="T80" fmla="*/ 450 w 690"/>
                <a:gd name="T81" fmla="*/ 2014 h 2695"/>
                <a:gd name="T82" fmla="*/ 503 w 690"/>
                <a:gd name="T83" fmla="*/ 2041 h 2695"/>
                <a:gd name="T84" fmla="*/ 547 w 690"/>
                <a:gd name="T85" fmla="*/ 2067 h 2695"/>
                <a:gd name="T86" fmla="*/ 591 w 690"/>
                <a:gd name="T87" fmla="*/ 2103 h 2695"/>
                <a:gd name="T88" fmla="*/ 627 w 690"/>
                <a:gd name="T89" fmla="*/ 2138 h 2695"/>
                <a:gd name="T90" fmla="*/ 653 w 690"/>
                <a:gd name="T91" fmla="*/ 2191 h 2695"/>
                <a:gd name="T92" fmla="*/ 671 w 690"/>
                <a:gd name="T93" fmla="*/ 2235 h 2695"/>
                <a:gd name="T94" fmla="*/ 689 w 690"/>
                <a:gd name="T95" fmla="*/ 2288 h 2695"/>
                <a:gd name="T96" fmla="*/ 689 w 690"/>
                <a:gd name="T97" fmla="*/ 2350 h 2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0" h="2695">
                  <a:moveTo>
                    <a:pt x="689" y="2350"/>
                  </a:moveTo>
                  <a:lnTo>
                    <a:pt x="689" y="2350"/>
                  </a:lnTo>
                  <a:lnTo>
                    <a:pt x="689" y="2420"/>
                  </a:lnTo>
                  <a:lnTo>
                    <a:pt x="662" y="2482"/>
                  </a:lnTo>
                  <a:lnTo>
                    <a:pt x="636" y="2543"/>
                  </a:lnTo>
                  <a:lnTo>
                    <a:pt x="591" y="2588"/>
                  </a:lnTo>
                  <a:lnTo>
                    <a:pt x="539" y="2632"/>
                  </a:lnTo>
                  <a:lnTo>
                    <a:pt x="477" y="2667"/>
                  </a:lnTo>
                  <a:lnTo>
                    <a:pt x="415" y="2685"/>
                  </a:lnTo>
                  <a:lnTo>
                    <a:pt x="344" y="2694"/>
                  </a:lnTo>
                  <a:lnTo>
                    <a:pt x="344" y="2694"/>
                  </a:lnTo>
                  <a:lnTo>
                    <a:pt x="274" y="2685"/>
                  </a:lnTo>
                  <a:lnTo>
                    <a:pt x="212" y="2667"/>
                  </a:lnTo>
                  <a:lnTo>
                    <a:pt x="150" y="2632"/>
                  </a:lnTo>
                  <a:lnTo>
                    <a:pt x="97" y="2588"/>
                  </a:lnTo>
                  <a:lnTo>
                    <a:pt x="62" y="2543"/>
                  </a:lnTo>
                  <a:lnTo>
                    <a:pt x="27" y="2482"/>
                  </a:lnTo>
                  <a:lnTo>
                    <a:pt x="9" y="2420"/>
                  </a:lnTo>
                  <a:lnTo>
                    <a:pt x="0" y="2350"/>
                  </a:lnTo>
                  <a:lnTo>
                    <a:pt x="0" y="2350"/>
                  </a:lnTo>
                  <a:lnTo>
                    <a:pt x="0" y="2288"/>
                  </a:lnTo>
                  <a:lnTo>
                    <a:pt x="18" y="2235"/>
                  </a:lnTo>
                  <a:lnTo>
                    <a:pt x="36" y="2191"/>
                  </a:lnTo>
                  <a:lnTo>
                    <a:pt x="62" y="2138"/>
                  </a:lnTo>
                  <a:lnTo>
                    <a:pt x="97" y="2103"/>
                  </a:lnTo>
                  <a:lnTo>
                    <a:pt x="141" y="2067"/>
                  </a:lnTo>
                  <a:lnTo>
                    <a:pt x="186" y="2041"/>
                  </a:lnTo>
                  <a:lnTo>
                    <a:pt x="239" y="2014"/>
                  </a:lnTo>
                  <a:lnTo>
                    <a:pt x="239" y="106"/>
                  </a:lnTo>
                  <a:lnTo>
                    <a:pt x="239" y="106"/>
                  </a:lnTo>
                  <a:lnTo>
                    <a:pt x="247" y="62"/>
                  </a:lnTo>
                  <a:lnTo>
                    <a:pt x="265" y="27"/>
                  </a:lnTo>
                  <a:lnTo>
                    <a:pt x="300" y="9"/>
                  </a:lnTo>
                  <a:lnTo>
                    <a:pt x="344" y="0"/>
                  </a:lnTo>
                  <a:lnTo>
                    <a:pt x="344" y="0"/>
                  </a:lnTo>
                  <a:lnTo>
                    <a:pt x="389" y="9"/>
                  </a:lnTo>
                  <a:lnTo>
                    <a:pt x="424" y="27"/>
                  </a:lnTo>
                  <a:lnTo>
                    <a:pt x="450" y="62"/>
                  </a:lnTo>
                  <a:lnTo>
                    <a:pt x="450" y="106"/>
                  </a:lnTo>
                  <a:lnTo>
                    <a:pt x="450" y="2014"/>
                  </a:lnTo>
                  <a:lnTo>
                    <a:pt x="450" y="2014"/>
                  </a:lnTo>
                  <a:lnTo>
                    <a:pt x="503" y="2041"/>
                  </a:lnTo>
                  <a:lnTo>
                    <a:pt x="547" y="2067"/>
                  </a:lnTo>
                  <a:lnTo>
                    <a:pt x="591" y="2103"/>
                  </a:lnTo>
                  <a:lnTo>
                    <a:pt x="627" y="2138"/>
                  </a:lnTo>
                  <a:lnTo>
                    <a:pt x="653" y="2191"/>
                  </a:lnTo>
                  <a:lnTo>
                    <a:pt x="671" y="2235"/>
                  </a:lnTo>
                  <a:lnTo>
                    <a:pt x="689" y="2288"/>
                  </a:lnTo>
                  <a:lnTo>
                    <a:pt x="689" y="235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835BB0A-3C87-551F-1FA1-03CFB04429F9}"/>
              </a:ext>
            </a:extLst>
          </p:cNvPr>
          <p:cNvSpPr txBox="1"/>
          <p:nvPr/>
        </p:nvSpPr>
        <p:spPr>
          <a:xfrm>
            <a:off x="318435" y="1538330"/>
            <a:ext cx="2592195" cy="110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4028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 Monitoring</a:t>
            </a:r>
            <a:b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4028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28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Asset protection detects 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028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28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degradations and breaks faster.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31BD4B-4E4B-842D-4F38-3FC9A6B4589A}"/>
              </a:ext>
            </a:extLst>
          </p:cNvPr>
          <p:cNvSpPr txBox="1"/>
          <p:nvPr/>
        </p:nvSpPr>
        <p:spPr>
          <a:xfrm>
            <a:off x="286228" y="2990500"/>
            <a:ext cx="2837405" cy="110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2B9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 Construction</a:t>
            </a:r>
          </a:p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519174" algn="l"/>
              </a:tabLst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2B9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Network build compliance and assurance with standard &amp; central processes.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55B9770-26AE-842A-77F1-36A41F3A0BE2}"/>
              </a:ext>
            </a:extLst>
          </p:cNvPr>
          <p:cNvSpPr txBox="1"/>
          <p:nvPr/>
        </p:nvSpPr>
        <p:spPr>
          <a:xfrm>
            <a:off x="342899" y="4670202"/>
            <a:ext cx="3045508" cy="135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 Assets &amp; Analytics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trends and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monetise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your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84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network infrastructure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A70C5D-42D7-394B-C047-435466985C71}"/>
              </a:ext>
            </a:extLst>
          </p:cNvPr>
          <p:cNvSpPr txBox="1"/>
          <p:nvPr/>
        </p:nvSpPr>
        <p:spPr>
          <a:xfrm>
            <a:off x="9241533" y="2011261"/>
            <a:ext cx="3009651" cy="110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1C3E8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Fiber Strain (DTSS)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C3E8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3E8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Identify installation, icing, winds, etc. loads before they impact your fiber network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E3CC1D4-51D5-8FEF-79D5-88BD4FB4E9F4}"/>
              </a:ext>
            </a:extLst>
          </p:cNvPr>
          <p:cNvSpPr txBox="1"/>
          <p:nvPr/>
        </p:nvSpPr>
        <p:spPr>
          <a:xfrm>
            <a:off x="9257087" y="3672910"/>
            <a:ext cx="2648685" cy="13806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759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Fiber Temperature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759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759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Locate fires, Icing, and environmental events with Distributed Temperature Sensing (DTS)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759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07599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7EA9730-6D87-F1D8-0966-E3D867A03E44}"/>
              </a:ext>
            </a:extLst>
          </p:cNvPr>
          <p:cNvSpPr txBox="1"/>
          <p:nvPr/>
        </p:nvSpPr>
        <p:spPr>
          <a:xfrm>
            <a:off x="5144852" y="3579668"/>
            <a:ext cx="1910944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ONMSi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714A85-B1A4-8FBE-3BED-64ADCEA46834}"/>
              </a:ext>
            </a:extLst>
          </p:cNvPr>
          <p:cNvSpPr txBox="1"/>
          <p:nvPr/>
        </p:nvSpPr>
        <p:spPr>
          <a:xfrm>
            <a:off x="8530609" y="5354115"/>
            <a:ext cx="3559812" cy="110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>
                <a:ln>
                  <a:noFill/>
                </a:ln>
                <a:solidFill>
                  <a:srgbClr val="0199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Fibre Acoustics</a:t>
            </a:r>
          </a:p>
          <a:p>
            <a:pPr marL="0" marR="0" lvl="0" indent="0" algn="l" defTabSz="609539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199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Detect intrusions &amp; interference on critical infrastructure with Distributed Acoustic Sensing (DAS)</a:t>
            </a:r>
          </a:p>
        </p:txBody>
      </p:sp>
      <p:sp>
        <p:nvSpPr>
          <p:cNvPr id="66" name="Title 65">
            <a:extLst>
              <a:ext uri="{FF2B5EF4-FFF2-40B4-BE49-F238E27FC236}">
                <a16:creationId xmlns:a16="http://schemas.microsoft.com/office/drawing/2014/main" id="{C65562F3-97E4-31E8-6B00-1A72A8103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From Fibre Monitoring to Critical Asset Protection</a:t>
            </a:r>
            <a:br>
              <a:rPr lang="en-GB" sz="2800" dirty="0"/>
            </a:br>
            <a:r>
              <a:rPr lang="en-GB" sz="2000" dirty="0"/>
              <a:t>Integrated Ecosystem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465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51" grpId="0"/>
      <p:bldP spid="52" grpId="0"/>
      <p:bldP spid="53" grpId="0"/>
      <p:bldP spid="54" grpId="0"/>
      <p:bldP spid="57" grpId="0"/>
      <p:bldP spid="107" grpId="0"/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46FCF-CA2E-F906-8CBF-9DD8F4E39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ing">
            <a:extLst>
              <a:ext uri="{FF2B5EF4-FFF2-40B4-BE49-F238E27FC236}">
                <a16:creationId xmlns:a16="http://schemas.microsoft.com/office/drawing/2014/main" id="{3A8CB3AE-C46D-1009-F196-48BF17B36EFB}"/>
              </a:ext>
            </a:extLst>
          </p:cNvPr>
          <p:cNvSpPr>
            <a:spLocks/>
          </p:cNvSpPr>
          <p:nvPr/>
        </p:nvSpPr>
        <p:spPr>
          <a:xfrm>
            <a:off x="324652" y="140174"/>
            <a:ext cx="102699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Remote Fiber Test Solution (ONMSi)</a:t>
            </a:r>
          </a:p>
          <a:p>
            <a:r>
              <a:rPr lang="en-US" sz="2000" dirty="0">
                <a:solidFill>
                  <a:schemeClr val="bg1"/>
                </a:solidFill>
              </a:rPr>
              <a:t>Fiber Network Visibility from Build to Monitoring that Scales with Your Business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B08C6E-089F-B892-C189-3FC45E5AC08F}"/>
              </a:ext>
            </a:extLst>
          </p:cNvPr>
          <p:cNvSpPr/>
          <p:nvPr/>
        </p:nvSpPr>
        <p:spPr>
          <a:xfrm>
            <a:off x="62560" y="1962387"/>
            <a:ext cx="2843853" cy="41156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67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47A262-BD73-0571-07D3-2470D5F411EC}"/>
              </a:ext>
            </a:extLst>
          </p:cNvPr>
          <p:cNvSpPr/>
          <p:nvPr/>
        </p:nvSpPr>
        <p:spPr>
          <a:xfrm>
            <a:off x="62560" y="1428908"/>
            <a:ext cx="2843853" cy="5334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67" b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67D2F5-C34E-8911-0A11-7E1ECF60D738}"/>
              </a:ext>
            </a:extLst>
          </p:cNvPr>
          <p:cNvGrpSpPr/>
          <p:nvPr/>
        </p:nvGrpSpPr>
        <p:grpSpPr>
          <a:xfrm>
            <a:off x="3964891" y="3543881"/>
            <a:ext cx="1640807" cy="1242996"/>
            <a:chOff x="1265419" y="2708474"/>
            <a:chExt cx="1239478" cy="932247"/>
          </a:xfrm>
        </p:grpSpPr>
        <p:pic>
          <p:nvPicPr>
            <p:cNvPr id="5" name="Picture 4" descr="A picture containing text, monitor, indoor, screenshot&#10;&#10;Description automatically generated">
              <a:extLst>
                <a:ext uri="{FF2B5EF4-FFF2-40B4-BE49-F238E27FC236}">
                  <a16:creationId xmlns:a16="http://schemas.microsoft.com/office/drawing/2014/main" id="{EFF608C8-AE64-D895-BB4B-3A12DED49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5419" y="2708474"/>
              <a:ext cx="1239478" cy="92276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F6ECCA-1064-8620-D235-24EEE22350BD}"/>
                </a:ext>
              </a:extLst>
            </p:cNvPr>
            <p:cNvSpPr/>
            <p:nvPr/>
          </p:nvSpPr>
          <p:spPr>
            <a:xfrm>
              <a:off x="1429429" y="3415673"/>
              <a:ext cx="940016" cy="225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CADE691-71DF-C9C8-0817-2999811BE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7131" y="3415673"/>
              <a:ext cx="969080" cy="10277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AB94C10-368F-72A4-AB12-9A579688FCA8}"/>
              </a:ext>
            </a:extLst>
          </p:cNvPr>
          <p:cNvSpPr txBox="1"/>
          <p:nvPr/>
        </p:nvSpPr>
        <p:spPr>
          <a:xfrm>
            <a:off x="3157465" y="4913332"/>
            <a:ext cx="2511969" cy="94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lnSpc>
                <a:spcPts val="1733"/>
              </a:lnSpc>
              <a:defRPr/>
            </a:pPr>
            <a:r>
              <a:rPr lang="en-US" sz="1400" b="1">
                <a:latin typeface="Arial"/>
                <a:cs typeface="Times New Roman"/>
              </a:rPr>
              <a:t>Easy Remote Field Testing</a:t>
            </a:r>
          </a:p>
          <a:p>
            <a:pPr algn="ctr" defTabSz="609570">
              <a:lnSpc>
                <a:spcPts val="1733"/>
              </a:lnSpc>
              <a:defRPr/>
            </a:pPr>
            <a:r>
              <a:rPr lang="en-US" sz="1200">
                <a:cs typeface="Times New Roman"/>
              </a:rPr>
              <a:t>using smartphone mobile app with </a:t>
            </a:r>
            <a:r>
              <a:rPr lang="en-US" sz="1200">
                <a:latin typeface="Arial"/>
                <a:cs typeface="Times New Roman"/>
              </a:rPr>
              <a:t>automated process and real-time results sync</a:t>
            </a:r>
            <a:endParaRPr lang="de-DE" sz="1200">
              <a:latin typeface="Arial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903B6-5E61-76C3-8D68-30EDB1BDCC95}"/>
              </a:ext>
            </a:extLst>
          </p:cNvPr>
          <p:cNvSpPr txBox="1"/>
          <p:nvPr/>
        </p:nvSpPr>
        <p:spPr>
          <a:xfrm>
            <a:off x="6241605" y="4910382"/>
            <a:ext cx="2488371" cy="94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lnSpc>
                <a:spcPts val="1733"/>
              </a:lnSpc>
              <a:defRPr/>
            </a:pPr>
            <a:r>
              <a:rPr lang="en-US" sz="1400" b="1">
                <a:ea typeface="+mn-lt"/>
                <a:cs typeface="+mn-lt"/>
              </a:rPr>
              <a:t>GIS Inventory</a:t>
            </a:r>
          </a:p>
          <a:p>
            <a:pPr algn="ctr" defTabSz="609570">
              <a:lnSpc>
                <a:spcPts val="1733"/>
              </a:lnSpc>
              <a:defRPr/>
            </a:pPr>
            <a:r>
              <a:rPr lang="en-US" sz="1200">
                <a:ea typeface="+mn-lt"/>
                <a:cs typeface="+mn-lt"/>
              </a:rPr>
              <a:t>of landmarks and optical routes including monitoring and failures identification and localization</a:t>
            </a:r>
            <a:endParaRPr lang="en-US" sz="1200"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4761A-D651-22DD-0AD2-8AD1ABEAC935}"/>
              </a:ext>
            </a:extLst>
          </p:cNvPr>
          <p:cNvSpPr txBox="1"/>
          <p:nvPr/>
        </p:nvSpPr>
        <p:spPr>
          <a:xfrm>
            <a:off x="151225" y="4910549"/>
            <a:ext cx="2422160" cy="94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lnSpc>
                <a:spcPts val="1733"/>
              </a:lnSpc>
              <a:defRPr/>
            </a:pPr>
            <a:r>
              <a:rPr lang="en-US" sz="1400" b="1"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Centralized OTDR </a:t>
            </a:r>
          </a:p>
          <a:p>
            <a:pPr algn="ctr" defTabSz="609570">
              <a:lnSpc>
                <a:spcPts val="1733"/>
              </a:lnSpc>
              <a:defRPr/>
            </a:pPr>
            <a:r>
              <a:rPr lang="en-US" sz="1200"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with High-Resolution for Accurate Fiber Characterization and Network Qualification</a:t>
            </a:r>
            <a:endParaRPr lang="en-US" sz="1400"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4860B77-22C2-3C7F-89E7-36E1DBA1F9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377" r="26529"/>
          <a:stretch/>
        </p:blipFill>
        <p:spPr>
          <a:xfrm>
            <a:off x="3301476" y="2554112"/>
            <a:ext cx="371819" cy="789517"/>
          </a:xfrm>
          <a:prstGeom prst="rect">
            <a:avLst/>
          </a:prstGeom>
        </p:spPr>
      </p:pic>
      <p:pic>
        <p:nvPicPr>
          <p:cNvPr id="13" name="Picture 12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B54A7B90-2C3A-301E-6843-62D44F18CA7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9" y="1728957"/>
            <a:ext cx="1931943" cy="1390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B11566-ACBD-4BB1-4C4A-06EC91C6871E}"/>
              </a:ext>
            </a:extLst>
          </p:cNvPr>
          <p:cNvSpPr txBox="1"/>
          <p:nvPr/>
        </p:nvSpPr>
        <p:spPr>
          <a:xfrm>
            <a:off x="643729" y="3360792"/>
            <a:ext cx="1681516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>
                <a:solidFill>
                  <a:schemeClr val="bg1">
                    <a:lumMod val="50000"/>
                  </a:schemeClr>
                </a:solidFill>
              </a:rPr>
              <a:t>Centralized OTDR (</a:t>
            </a:r>
            <a:r>
              <a:rPr lang="en-GB" sz="1333" err="1">
                <a:solidFill>
                  <a:schemeClr val="bg1">
                    <a:lumMod val="50000"/>
                  </a:schemeClr>
                </a:solidFill>
              </a:rPr>
              <a:t>Fiber</a:t>
            </a:r>
            <a:r>
              <a:rPr lang="en-GB" sz="1333">
                <a:solidFill>
                  <a:schemeClr val="bg1">
                    <a:lumMod val="50000"/>
                  </a:schemeClr>
                </a:solidFill>
              </a:rPr>
              <a:t> Test Head)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216671D-78E3-734F-FCFB-BB3E9044480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556" y="3637477"/>
            <a:ext cx="404011" cy="813953"/>
          </a:xfrm>
          <a:prstGeom prst="rect">
            <a:avLst/>
          </a:prstGeom>
        </p:spPr>
      </p:pic>
      <p:pic>
        <p:nvPicPr>
          <p:cNvPr id="16" name="Picture 52">
            <a:extLst>
              <a:ext uri="{FF2B5EF4-FFF2-40B4-BE49-F238E27FC236}">
                <a16:creationId xmlns:a16="http://schemas.microsoft.com/office/drawing/2014/main" id="{6EFF6DFC-9F6A-8944-020F-37540B99BE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56609" y="3901244"/>
            <a:ext cx="485468" cy="1875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411916-FAF2-F3DC-E014-CFFBE2BBAAE6}"/>
              </a:ext>
            </a:extLst>
          </p:cNvPr>
          <p:cNvSpPr txBox="1"/>
          <p:nvPr/>
        </p:nvSpPr>
        <p:spPr>
          <a:xfrm>
            <a:off x="2182181" y="4088814"/>
            <a:ext cx="65121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>
                <a:solidFill>
                  <a:schemeClr val="bg1">
                    <a:lumMod val="50000"/>
                  </a:schemeClr>
                </a:solidFill>
              </a:rPr>
              <a:t>HRD</a:t>
            </a:r>
          </a:p>
        </p:txBody>
      </p:sp>
      <p:pic>
        <p:nvPicPr>
          <p:cNvPr id="18" name="Picture 17" descr="A picture containing text, computer, indoor, computer&#10;&#10;Description automatically generated">
            <a:extLst>
              <a:ext uri="{FF2B5EF4-FFF2-40B4-BE49-F238E27FC236}">
                <a16:creationId xmlns:a16="http://schemas.microsoft.com/office/drawing/2014/main" id="{4C12A28D-8473-192F-C9EC-2B2783CDF35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52"/>
          <a:stretch/>
        </p:blipFill>
        <p:spPr>
          <a:xfrm>
            <a:off x="3737993" y="2424457"/>
            <a:ext cx="1734956" cy="1048831"/>
          </a:xfrm>
          <a:prstGeom prst="rect">
            <a:avLst/>
          </a:prstGeom>
        </p:spPr>
      </p:pic>
      <p:pic>
        <p:nvPicPr>
          <p:cNvPr id="19" name="Picture 18" descr="A close-up of a circuit board&#10;&#10;Description automatically generated with medium confidence">
            <a:extLst>
              <a:ext uri="{FF2B5EF4-FFF2-40B4-BE49-F238E27FC236}">
                <a16:creationId xmlns:a16="http://schemas.microsoft.com/office/drawing/2014/main" id="{CF6D4781-2B7B-A8CC-38C5-9287408944F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000">
            <a:off x="241911" y="4374657"/>
            <a:ext cx="2415380" cy="409683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B57BFD6-1016-3A31-DFF9-4EA0093EFF02}"/>
              </a:ext>
            </a:extLst>
          </p:cNvPr>
          <p:cNvSpPr txBox="1"/>
          <p:nvPr/>
        </p:nvSpPr>
        <p:spPr>
          <a:xfrm>
            <a:off x="1123993" y="4136884"/>
            <a:ext cx="65121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33">
                <a:solidFill>
                  <a:schemeClr val="bg1">
                    <a:lumMod val="50000"/>
                  </a:schemeClr>
                </a:solidFill>
              </a:rPr>
              <a:t>LFM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A17AC5-2148-CAC4-6C50-69119BA01DE5}"/>
              </a:ext>
            </a:extLst>
          </p:cNvPr>
          <p:cNvSpPr txBox="1"/>
          <p:nvPr/>
        </p:nvSpPr>
        <p:spPr>
          <a:xfrm>
            <a:off x="3574726" y="1978110"/>
            <a:ext cx="167800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67">
                <a:solidFill>
                  <a:schemeClr val="bg1">
                    <a:lumMod val="50000"/>
                  </a:schemeClr>
                </a:solidFill>
              </a:rPr>
              <a:t>Build Module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607833-CC5C-73ED-2E6E-C17D84A906F5}"/>
              </a:ext>
            </a:extLst>
          </p:cNvPr>
          <p:cNvSpPr txBox="1"/>
          <p:nvPr/>
        </p:nvSpPr>
        <p:spPr>
          <a:xfrm>
            <a:off x="6484272" y="1964021"/>
            <a:ext cx="200303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67">
                <a:solidFill>
                  <a:schemeClr val="bg1">
                    <a:lumMod val="50000"/>
                  </a:schemeClr>
                </a:solidFill>
              </a:rPr>
              <a:t>Monitoring Module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0AEB63-B26C-2766-5D02-C7D5963EDF26}"/>
              </a:ext>
            </a:extLst>
          </p:cNvPr>
          <p:cNvSpPr txBox="1"/>
          <p:nvPr/>
        </p:nvSpPr>
        <p:spPr>
          <a:xfrm>
            <a:off x="9512392" y="1978110"/>
            <a:ext cx="230608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67">
                <a:solidFill>
                  <a:schemeClr val="bg1">
                    <a:lumMod val="50000"/>
                  </a:schemeClr>
                </a:solidFill>
              </a:rPr>
              <a:t>Fiber Analytics Module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05437C-A030-5D90-A2F9-C26066B12CFF}"/>
              </a:ext>
            </a:extLst>
          </p:cNvPr>
          <p:cNvGrpSpPr/>
          <p:nvPr/>
        </p:nvGrpSpPr>
        <p:grpSpPr>
          <a:xfrm>
            <a:off x="6454939" y="2424457"/>
            <a:ext cx="2064287" cy="1347828"/>
            <a:chOff x="5024357" y="1703305"/>
            <a:chExt cx="1284589" cy="83874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09FF5F-AA0C-818C-B998-08AED9FAB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24357" y="1703305"/>
              <a:ext cx="1284589" cy="7359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E1D9510-1D37-F1E2-17B9-1EE885A3B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3395" y="2439268"/>
              <a:ext cx="962143" cy="102779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88860304-EF7F-EEF3-01FD-60F17C942F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36004" y="2475544"/>
            <a:ext cx="2463320" cy="20324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2C9366-8BBF-F067-B278-D017FB9528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6604" y="3887523"/>
            <a:ext cx="2520387" cy="71958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28DA21E-1DC0-EF04-A66B-90AFC6066D90}"/>
              </a:ext>
            </a:extLst>
          </p:cNvPr>
          <p:cNvSpPr txBox="1"/>
          <p:nvPr/>
        </p:nvSpPr>
        <p:spPr>
          <a:xfrm>
            <a:off x="9183699" y="4910382"/>
            <a:ext cx="2963476" cy="94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lnSpc>
                <a:spcPts val="1733"/>
              </a:lnSpc>
              <a:defRPr/>
            </a:pPr>
            <a:r>
              <a:rPr lang="en-US" sz="1400" b="1">
                <a:ea typeface="+mn-lt"/>
                <a:cs typeface="+mn-lt"/>
              </a:rPr>
              <a:t>Drive Operational Excellence </a:t>
            </a:r>
            <a:r>
              <a:rPr lang="en-US" sz="1200">
                <a:ea typeface="+mn-lt"/>
                <a:cs typeface="+mn-lt"/>
              </a:rPr>
              <a:t>Build progress, inventory management, KPIs tracking and reporting, trend analysis, for predictive maintenance</a:t>
            </a:r>
            <a:endParaRPr lang="de-DE" sz="1200">
              <a:ea typeface="+mn-lt"/>
              <a:cs typeface="+mn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4AAF0C-4405-ED16-FD9C-CBC9AF691D23}"/>
              </a:ext>
            </a:extLst>
          </p:cNvPr>
          <p:cNvCxnSpPr>
            <a:cxnSpLocks/>
          </p:cNvCxnSpPr>
          <p:nvPr/>
        </p:nvCxnSpPr>
        <p:spPr>
          <a:xfrm>
            <a:off x="5927603" y="2242067"/>
            <a:ext cx="0" cy="3483317"/>
          </a:xfrm>
          <a:prstGeom prst="line">
            <a:avLst/>
          </a:prstGeom>
          <a:ln w="12700" cmpd="sng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F4EA9E2-B546-B436-57D7-75C8345BECFE}"/>
              </a:ext>
            </a:extLst>
          </p:cNvPr>
          <p:cNvCxnSpPr>
            <a:cxnSpLocks/>
          </p:cNvCxnSpPr>
          <p:nvPr/>
        </p:nvCxnSpPr>
        <p:spPr>
          <a:xfrm>
            <a:off x="9032380" y="2242067"/>
            <a:ext cx="0" cy="3483317"/>
          </a:xfrm>
          <a:prstGeom prst="line">
            <a:avLst/>
          </a:prstGeom>
          <a:ln w="12700" cmpd="sng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7A1C98B-314A-92D3-ACE3-9EBD4F13F208}"/>
              </a:ext>
            </a:extLst>
          </p:cNvPr>
          <p:cNvSpPr/>
          <p:nvPr/>
        </p:nvSpPr>
        <p:spPr>
          <a:xfrm>
            <a:off x="2947832" y="1428906"/>
            <a:ext cx="9199337" cy="533481"/>
          </a:xfrm>
          <a:prstGeom prst="rect">
            <a:avLst/>
          </a:prstGeom>
          <a:solidFill>
            <a:srgbClr val="26BB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C2C255-960E-624C-2083-F730A2BBE6DF}"/>
              </a:ext>
            </a:extLst>
          </p:cNvPr>
          <p:cNvSpPr txBox="1"/>
          <p:nvPr/>
        </p:nvSpPr>
        <p:spPr>
          <a:xfrm>
            <a:off x="124417" y="1497479"/>
            <a:ext cx="2720139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67" b="1" err="1">
                <a:solidFill>
                  <a:schemeClr val="bg1"/>
                </a:solidFill>
              </a:rPr>
              <a:t>ONMSi</a:t>
            </a:r>
            <a:r>
              <a:rPr lang="en-GB" sz="1867" b="1">
                <a:solidFill>
                  <a:schemeClr val="bg1"/>
                </a:solidFill>
              </a:rPr>
              <a:t> Hardware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2D4BFF-F3C3-9F3B-FAAA-F20A7DE8EB3B}"/>
              </a:ext>
            </a:extLst>
          </p:cNvPr>
          <p:cNvSpPr txBox="1"/>
          <p:nvPr/>
        </p:nvSpPr>
        <p:spPr>
          <a:xfrm>
            <a:off x="5366914" y="1490461"/>
            <a:ext cx="4237753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67" b="1" err="1">
                <a:solidFill>
                  <a:schemeClr val="bg1"/>
                </a:solidFill>
              </a:rPr>
              <a:t>ONMSi</a:t>
            </a:r>
            <a:r>
              <a:rPr lang="en-GB" sz="1867" b="1">
                <a:solidFill>
                  <a:schemeClr val="bg1"/>
                </a:solidFill>
              </a:rPr>
              <a:t> Software Applications</a:t>
            </a:r>
          </a:p>
        </p:txBody>
      </p:sp>
      <p:pic>
        <p:nvPicPr>
          <p:cNvPr id="35" name="Picture 34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902463B0-13B1-68ED-E8A7-946BB4FF6EA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12" y="2916531"/>
            <a:ext cx="2034003" cy="55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13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9" grpId="0"/>
      <p:bldP spid="11" grpId="0"/>
      <p:bldP spid="14" grpId="0"/>
      <p:bldP spid="17" grpId="0"/>
      <p:bldP spid="20" grpId="0"/>
      <p:bldP spid="21" grpId="0"/>
      <p:bldP spid="22" grpId="0"/>
      <p:bldP spid="23" grpId="0"/>
      <p:bldP spid="29" grpId="0"/>
      <p:bldP spid="32" grpId="0" animBg="1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76F20B-4613-4EE8-B229-D8AEE07B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of MTTR with Less Dispatch</a:t>
            </a:r>
            <a:br>
              <a:rPr lang="en-US" dirty="0"/>
            </a:br>
            <a:r>
              <a:rPr lang="en-US" sz="2200" dirty="0"/>
              <a:t>VIAVI Helps Minimize The Impact of Fiber Breaks</a:t>
            </a:r>
            <a:endParaRPr lang="en-US" dirty="0"/>
          </a:p>
        </p:txBody>
      </p:sp>
      <p:pic>
        <p:nvPicPr>
          <p:cNvPr id="35" name="Image 8">
            <a:extLst>
              <a:ext uri="{FF2B5EF4-FFF2-40B4-BE49-F238E27FC236}">
                <a16:creationId xmlns:a16="http://schemas.microsoft.com/office/drawing/2014/main" id="{183073F9-7AF0-B0EA-842B-81A025157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57" y="5527010"/>
            <a:ext cx="874081" cy="488365"/>
          </a:xfrm>
          <a:prstGeom prst="rect">
            <a:avLst/>
          </a:prstGeom>
        </p:spPr>
      </p:pic>
      <p:pic>
        <p:nvPicPr>
          <p:cNvPr id="36" name="Picture 6" descr="How to configure SNMPv3 in Ubuntu, CentOS and Cisco | DBsysNet">
            <a:extLst>
              <a:ext uri="{FF2B5EF4-FFF2-40B4-BE49-F238E27FC236}">
                <a16:creationId xmlns:a16="http://schemas.microsoft.com/office/drawing/2014/main" id="{78B08A49-B5F1-B7EE-BB8D-70CEB26D7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94" y="5497222"/>
            <a:ext cx="429929" cy="48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D20AAFAA-FE7B-3666-F13C-2C2173CAE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32" y="5499646"/>
            <a:ext cx="1474805" cy="515729"/>
          </a:xfrm>
          <a:prstGeom prst="rect">
            <a:avLst/>
          </a:prstGeom>
        </p:spPr>
      </p:pic>
      <p:pic>
        <p:nvPicPr>
          <p:cNvPr id="38" name="Picture 5">
            <a:extLst>
              <a:ext uri="{FF2B5EF4-FFF2-40B4-BE49-F238E27FC236}">
                <a16:creationId xmlns:a16="http://schemas.microsoft.com/office/drawing/2014/main" id="{B12A5793-8B7D-248A-7A55-419C8D915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082" y="5011717"/>
            <a:ext cx="1430705" cy="143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Line 41">
            <a:extLst>
              <a:ext uri="{FF2B5EF4-FFF2-40B4-BE49-F238E27FC236}">
                <a16:creationId xmlns:a16="http://schemas.microsoft.com/office/drawing/2014/main" id="{2B7FC5BB-8648-6D40-8BAB-2847339B2F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64237" y="5800397"/>
            <a:ext cx="8756251" cy="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A0F14C68-B6FA-F82B-2798-BD8F959F9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932" y="5870866"/>
            <a:ext cx="1883837" cy="339198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>
            <a:softEdge rad="31750"/>
          </a:effectLst>
        </p:spPr>
        <p:txBody>
          <a:bodyPr wrap="square" lIns="92075" tIns="46039" rIns="92075" bIns="46039">
            <a:spAutoFit/>
          </a:bodyPr>
          <a:lstStyle/>
          <a:p>
            <a:pPr algn="ctr" defTabSz="761981" eaLnBrk="0" hangingPunct="0">
              <a:defRPr/>
            </a:pPr>
            <a:r>
              <a:rPr lang="en-US" sz="1600" b="1">
                <a:solidFill>
                  <a:schemeClr val="bg1"/>
                </a:solidFill>
                <a:cs typeface="Arial" charset="0"/>
              </a:rPr>
              <a:t>Monitored Fiber</a:t>
            </a:r>
          </a:p>
        </p:txBody>
      </p:sp>
      <p:sp>
        <p:nvSpPr>
          <p:cNvPr id="41" name="AutoShape 26">
            <a:extLst>
              <a:ext uri="{FF2B5EF4-FFF2-40B4-BE49-F238E27FC236}">
                <a16:creationId xmlns:a16="http://schemas.microsoft.com/office/drawing/2014/main" id="{CC7D776C-D46C-365B-AC52-CC3345238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2368" y="5631895"/>
            <a:ext cx="276225" cy="257175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2" name="Rectangle 29">
            <a:extLst>
              <a:ext uri="{FF2B5EF4-FFF2-40B4-BE49-F238E27FC236}">
                <a16:creationId xmlns:a16="http://schemas.microsoft.com/office/drawing/2014/main" id="{9232386B-ABE3-D190-AE9D-084E2DC8A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2675" y="1830729"/>
            <a:ext cx="1492432" cy="91345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  <p:txBody>
          <a:bodyPr wrap="square" lIns="92075" tIns="46039" rIns="92075" bIns="46039">
            <a:spAutoFit/>
          </a:bodyPr>
          <a:lstStyle/>
          <a:p>
            <a:pPr algn="ctr" defTabSz="761981" eaLnBrk="0" hangingPunct="0">
              <a:defRPr/>
            </a:pPr>
            <a:r>
              <a:rPr lang="en-US" sz="1333" b="1">
                <a:solidFill>
                  <a:schemeClr val="bg1"/>
                </a:solidFill>
                <a:latin typeface="+mj-lt"/>
              </a:rPr>
              <a:t>Optical Fault Location sent to the technician by Email</a:t>
            </a:r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C45AB143-B5C8-4F22-DC42-B3D3A1B7D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08" y="1395180"/>
            <a:ext cx="3053717" cy="646331"/>
          </a:xfrm>
          <a:prstGeom prst="rect">
            <a:avLst/>
          </a:prstGeom>
          <a:ln>
            <a:headEnd/>
            <a:tailEnd/>
          </a:ln>
          <a:effectLst>
            <a:softEdge rad="3175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69858" indent="-169858" algn="ctr">
              <a:spcBef>
                <a:spcPts val="600"/>
              </a:spcBef>
              <a:buClr>
                <a:schemeClr val="bg2"/>
              </a:buClr>
            </a:pPr>
            <a:r>
              <a:rPr lang="en-US" b="1"/>
              <a:t>Automatic Fault Location with GPS coordinates</a:t>
            </a:r>
          </a:p>
        </p:txBody>
      </p:sp>
      <p:pic>
        <p:nvPicPr>
          <p:cNvPr id="44" name="Image 18">
            <a:extLst>
              <a:ext uri="{FF2B5EF4-FFF2-40B4-BE49-F238E27FC236}">
                <a16:creationId xmlns:a16="http://schemas.microsoft.com/office/drawing/2014/main" id="{9539FAA3-402E-BF8D-E650-7021E6C629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401"/>
          <a:stretch/>
        </p:blipFill>
        <p:spPr>
          <a:xfrm>
            <a:off x="9470591" y="2102173"/>
            <a:ext cx="781829" cy="1460148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9CD16758-01C6-3BEB-1C20-C81C16D93270}"/>
              </a:ext>
            </a:extLst>
          </p:cNvPr>
          <p:cNvGrpSpPr/>
          <p:nvPr/>
        </p:nvGrpSpPr>
        <p:grpSpPr>
          <a:xfrm>
            <a:off x="10238831" y="2883705"/>
            <a:ext cx="781829" cy="739524"/>
            <a:chOff x="1329929" y="3323980"/>
            <a:chExt cx="555124" cy="55512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97A5ECC-904F-17B4-DF42-8230DFFAECAB}"/>
                </a:ext>
              </a:extLst>
            </p:cNvPr>
            <p:cNvSpPr/>
            <p:nvPr/>
          </p:nvSpPr>
          <p:spPr>
            <a:xfrm>
              <a:off x="1329929" y="3323980"/>
              <a:ext cx="555124" cy="555124"/>
            </a:xfrm>
            <a:prstGeom prst="ellipse">
              <a:avLst/>
            </a:prstGeom>
            <a:solidFill>
              <a:srgbClr val="2CB3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/>
            </a:p>
          </p:txBody>
        </p:sp>
        <p:sp>
          <p:nvSpPr>
            <p:cNvPr id="47" name="Freeform 64">
              <a:extLst>
                <a:ext uri="{FF2B5EF4-FFF2-40B4-BE49-F238E27FC236}">
                  <a16:creationId xmlns:a16="http://schemas.microsoft.com/office/drawing/2014/main" id="{88F1532E-544E-E50D-AEA5-8E2A7DDD4D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58745" y="3403085"/>
              <a:ext cx="375140" cy="392805"/>
            </a:xfrm>
            <a:custGeom>
              <a:avLst/>
              <a:gdLst>
                <a:gd name="connsiteX0" fmla="*/ 580093 w 4260659"/>
                <a:gd name="connsiteY0" fmla="*/ 2041544 h 4461294"/>
                <a:gd name="connsiteX1" fmla="*/ 364189 w 4260659"/>
                <a:gd name="connsiteY1" fmla="*/ 2086302 h 4461294"/>
                <a:gd name="connsiteX2" fmla="*/ 616473 w 4260659"/>
                <a:gd name="connsiteY2" fmla="*/ 2291042 h 4461294"/>
                <a:gd name="connsiteX3" fmla="*/ 646274 w 4260659"/>
                <a:gd name="connsiteY3" fmla="*/ 2567337 h 4461294"/>
                <a:gd name="connsiteX4" fmla="*/ 537012 w 4260659"/>
                <a:gd name="connsiteY4" fmla="*/ 2698528 h 4461294"/>
                <a:gd name="connsiteX5" fmla="*/ 264861 w 4260659"/>
                <a:gd name="connsiteY5" fmla="*/ 2724368 h 4461294"/>
                <a:gd name="connsiteX6" fmla="*/ 10584 w 4260659"/>
                <a:gd name="connsiteY6" fmla="*/ 2515655 h 4461294"/>
                <a:gd name="connsiteX7" fmla="*/ 195333 w 4260659"/>
                <a:gd name="connsiteY7" fmla="*/ 3048370 h 4461294"/>
                <a:gd name="connsiteX8" fmla="*/ 815126 w 4260659"/>
                <a:gd name="connsiteY8" fmla="*/ 3092103 h 4461294"/>
                <a:gd name="connsiteX9" fmla="*/ 1603776 w 4260659"/>
                <a:gd name="connsiteY9" fmla="*/ 3744080 h 4461294"/>
                <a:gd name="connsiteX10" fmla="*/ 1768657 w 4260659"/>
                <a:gd name="connsiteY10" fmla="*/ 4342391 h 4461294"/>
                <a:gd name="connsiteX11" fmla="*/ 2326864 w 4260659"/>
                <a:gd name="connsiteY11" fmla="*/ 4417924 h 4461294"/>
                <a:gd name="connsiteX12" fmla="*/ 2076566 w 4260659"/>
                <a:gd name="connsiteY12" fmla="*/ 4211198 h 4461294"/>
                <a:gd name="connsiteX13" fmla="*/ 2044780 w 4260659"/>
                <a:gd name="connsiteY13" fmla="*/ 3936891 h 4461294"/>
                <a:gd name="connsiteX14" fmla="*/ 2154042 w 4260659"/>
                <a:gd name="connsiteY14" fmla="*/ 3803714 h 4461294"/>
                <a:gd name="connsiteX15" fmla="*/ 2428178 w 4260659"/>
                <a:gd name="connsiteY15" fmla="*/ 3779858 h 4461294"/>
                <a:gd name="connsiteX16" fmla="*/ 2680468 w 4260659"/>
                <a:gd name="connsiteY16" fmla="*/ 3986585 h 4461294"/>
                <a:gd name="connsiteX17" fmla="*/ 2495720 w 4260659"/>
                <a:gd name="connsiteY17" fmla="*/ 3455856 h 4461294"/>
                <a:gd name="connsiteX18" fmla="*/ 1877913 w 4260659"/>
                <a:gd name="connsiteY18" fmla="*/ 3408153 h 4461294"/>
                <a:gd name="connsiteX19" fmla="*/ 1087277 w 4260659"/>
                <a:gd name="connsiteY19" fmla="*/ 2760148 h 4461294"/>
                <a:gd name="connsiteX20" fmla="*/ 922396 w 4260659"/>
                <a:gd name="connsiteY20" fmla="*/ 2161837 h 4461294"/>
                <a:gd name="connsiteX21" fmla="*/ 652976 w 4260659"/>
                <a:gd name="connsiteY21" fmla="*/ 2045802 h 4461294"/>
                <a:gd name="connsiteX22" fmla="*/ 580093 w 4260659"/>
                <a:gd name="connsiteY22" fmla="*/ 2041544 h 4461294"/>
                <a:gd name="connsiteX23" fmla="*/ 1814946 w 4260659"/>
                <a:gd name="connsiteY23" fmla="*/ 2041525 h 4461294"/>
                <a:gd name="connsiteX24" fmla="*/ 1408049 w 4260659"/>
                <a:gd name="connsiteY24" fmla="*/ 2530197 h 4461294"/>
                <a:gd name="connsiteX25" fmla="*/ 1337604 w 4260659"/>
                <a:gd name="connsiteY25" fmla="*/ 2678959 h 4461294"/>
                <a:gd name="connsiteX26" fmla="*/ 1912369 w 4260659"/>
                <a:gd name="connsiteY26" fmla="*/ 3153553 h 4461294"/>
                <a:gd name="connsiteX27" fmla="*/ 2002044 w 4260659"/>
                <a:gd name="connsiteY27" fmla="*/ 3129330 h 4461294"/>
                <a:gd name="connsiteX28" fmla="*/ 2141146 w 4260659"/>
                <a:gd name="connsiteY28" fmla="*/ 3117056 h 4461294"/>
                <a:gd name="connsiteX29" fmla="*/ 2926958 w 4260659"/>
                <a:gd name="connsiteY29" fmla="*/ 3902868 h 4461294"/>
                <a:gd name="connsiteX30" fmla="*/ 2918050 w 4260659"/>
                <a:gd name="connsiteY30" fmla="*/ 3991231 h 4461294"/>
                <a:gd name="connsiteX31" fmla="*/ 3181643 w 4260659"/>
                <a:gd name="connsiteY31" fmla="*/ 3972148 h 4461294"/>
                <a:gd name="connsiteX32" fmla="*/ 4260659 w 4260659"/>
                <a:gd name="connsiteY32" fmla="*/ 3714862 h 4461294"/>
                <a:gd name="connsiteX33" fmla="*/ 3530257 w 4260659"/>
                <a:gd name="connsiteY33" fmla="*/ 2055566 h 4461294"/>
                <a:gd name="connsiteX34" fmla="*/ 2686460 w 4260659"/>
                <a:gd name="connsiteY34" fmla="*/ 2438619 h 4461294"/>
                <a:gd name="connsiteX35" fmla="*/ 1814946 w 4260659"/>
                <a:gd name="connsiteY35" fmla="*/ 2041525 h 4461294"/>
                <a:gd name="connsiteX36" fmla="*/ 3555809 w 4260659"/>
                <a:gd name="connsiteY36" fmla="*/ 1295400 h 4461294"/>
                <a:gd name="connsiteX37" fmla="*/ 2664061 w 4260659"/>
                <a:gd name="connsiteY37" fmla="*/ 1381514 h 4461294"/>
                <a:gd name="connsiteX38" fmla="*/ 1800394 w 4260659"/>
                <a:gd name="connsiteY38" fmla="*/ 1301165 h 4461294"/>
                <a:gd name="connsiteX39" fmla="*/ 2684942 w 4260659"/>
                <a:gd name="connsiteY39" fmla="*/ 2155465 h 4461294"/>
                <a:gd name="connsiteX40" fmla="*/ 3555809 w 4260659"/>
                <a:gd name="connsiteY40" fmla="*/ 1295400 h 4461294"/>
                <a:gd name="connsiteX41" fmla="*/ 2665222 w 4260659"/>
                <a:gd name="connsiteY41" fmla="*/ 0 h 4461294"/>
                <a:gd name="connsiteX42" fmla="*/ 2492731 w 4260659"/>
                <a:gd name="connsiteY42" fmla="*/ 17989 h 4461294"/>
                <a:gd name="connsiteX43" fmla="*/ 2492731 w 4260659"/>
                <a:gd name="connsiteY43" fmla="*/ 628540 h 4461294"/>
                <a:gd name="connsiteX44" fmla="*/ 2364173 w 4260659"/>
                <a:gd name="connsiteY44" fmla="*/ 628540 h 4461294"/>
                <a:gd name="connsiteX45" fmla="*/ 2318080 w 4260659"/>
                <a:gd name="connsiteY45" fmla="*/ 76274 h 4461294"/>
                <a:gd name="connsiteX46" fmla="*/ 1786204 w 4260659"/>
                <a:gd name="connsiteY46" fmla="*/ 853764 h 4461294"/>
                <a:gd name="connsiteX47" fmla="*/ 1728587 w 4260659"/>
                <a:gd name="connsiteY47" fmla="*/ 850886 h 4461294"/>
                <a:gd name="connsiteX48" fmla="*/ 1686094 w 4260659"/>
                <a:gd name="connsiteY48" fmla="*/ 1039772 h 4461294"/>
                <a:gd name="connsiteX49" fmla="*/ 3644709 w 4260659"/>
                <a:gd name="connsiteY49" fmla="*/ 1039772 h 4461294"/>
                <a:gd name="connsiteX50" fmla="*/ 3602217 w 4260659"/>
                <a:gd name="connsiteY50" fmla="*/ 850886 h 4461294"/>
                <a:gd name="connsiteX51" fmla="*/ 3544960 w 4260659"/>
                <a:gd name="connsiteY51" fmla="*/ 854124 h 4461294"/>
                <a:gd name="connsiteX52" fmla="*/ 3012724 w 4260659"/>
                <a:gd name="connsiteY52" fmla="*/ 76274 h 4461294"/>
                <a:gd name="connsiteX53" fmla="*/ 2966270 w 4260659"/>
                <a:gd name="connsiteY53" fmla="*/ 628540 h 4461294"/>
                <a:gd name="connsiteX54" fmla="*/ 2838072 w 4260659"/>
                <a:gd name="connsiteY54" fmla="*/ 628540 h 4461294"/>
                <a:gd name="connsiteX55" fmla="*/ 2838072 w 4260659"/>
                <a:gd name="connsiteY55" fmla="*/ 17989 h 4461294"/>
                <a:gd name="connsiteX56" fmla="*/ 2665222 w 4260659"/>
                <a:gd name="connsiteY56" fmla="*/ 0 h 446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260659" h="4461294">
                  <a:moveTo>
                    <a:pt x="580093" y="2041544"/>
                  </a:moveTo>
                  <a:cubicBezTo>
                    <a:pt x="506938" y="2042139"/>
                    <a:pt x="433469" y="2057234"/>
                    <a:pt x="364189" y="2086302"/>
                  </a:cubicBezTo>
                  <a:lnTo>
                    <a:pt x="616473" y="2291042"/>
                  </a:lnTo>
                  <a:cubicBezTo>
                    <a:pt x="699906" y="2360610"/>
                    <a:pt x="713817" y="2483853"/>
                    <a:pt x="646274" y="2567337"/>
                  </a:cubicBezTo>
                  <a:lnTo>
                    <a:pt x="537012" y="2698528"/>
                  </a:lnTo>
                  <a:cubicBezTo>
                    <a:pt x="469474" y="2782011"/>
                    <a:pt x="346308" y="2789964"/>
                    <a:pt x="264861" y="2724368"/>
                  </a:cubicBezTo>
                  <a:lnTo>
                    <a:pt x="10584" y="2515655"/>
                  </a:lnTo>
                  <a:cubicBezTo>
                    <a:pt x="-27157" y="2712443"/>
                    <a:pt x="36414" y="2919165"/>
                    <a:pt x="195333" y="3048370"/>
                  </a:cubicBezTo>
                  <a:cubicBezTo>
                    <a:pt x="372131" y="3193478"/>
                    <a:pt x="616473" y="3205403"/>
                    <a:pt x="815126" y="3092103"/>
                  </a:cubicBezTo>
                  <a:lnTo>
                    <a:pt x="1603776" y="3744080"/>
                  </a:lnTo>
                  <a:cubicBezTo>
                    <a:pt x="1534247" y="3956768"/>
                    <a:pt x="1591857" y="4195297"/>
                    <a:pt x="1768657" y="4342391"/>
                  </a:cubicBezTo>
                  <a:cubicBezTo>
                    <a:pt x="1927575" y="4471591"/>
                    <a:pt x="2142122" y="4493459"/>
                    <a:pt x="2326864" y="4417924"/>
                  </a:cubicBezTo>
                  <a:lnTo>
                    <a:pt x="2076566" y="4211198"/>
                  </a:lnTo>
                  <a:cubicBezTo>
                    <a:pt x="1991147" y="4141625"/>
                    <a:pt x="1977242" y="4018387"/>
                    <a:pt x="2044780" y="3936891"/>
                  </a:cubicBezTo>
                  <a:lnTo>
                    <a:pt x="2154042" y="3803714"/>
                  </a:lnTo>
                  <a:cubicBezTo>
                    <a:pt x="2221578" y="3722216"/>
                    <a:pt x="2344745" y="3710285"/>
                    <a:pt x="2428178" y="3779858"/>
                  </a:cubicBezTo>
                  <a:lnTo>
                    <a:pt x="2680468" y="3986585"/>
                  </a:lnTo>
                  <a:cubicBezTo>
                    <a:pt x="2720196" y="3791783"/>
                    <a:pt x="2654640" y="3585063"/>
                    <a:pt x="2495720" y="3455856"/>
                  </a:cubicBezTo>
                  <a:cubicBezTo>
                    <a:pt x="2318922" y="3310754"/>
                    <a:pt x="2072594" y="3298825"/>
                    <a:pt x="1877913" y="3408153"/>
                  </a:cubicBezTo>
                  <a:lnTo>
                    <a:pt x="1087277" y="2760148"/>
                  </a:lnTo>
                  <a:cubicBezTo>
                    <a:pt x="1158796" y="2547458"/>
                    <a:pt x="1101186" y="2306943"/>
                    <a:pt x="922396" y="2161837"/>
                  </a:cubicBezTo>
                  <a:cubicBezTo>
                    <a:pt x="842935" y="2096240"/>
                    <a:pt x="749568" y="2057980"/>
                    <a:pt x="652976" y="2045802"/>
                  </a:cubicBezTo>
                  <a:cubicBezTo>
                    <a:pt x="628828" y="2042759"/>
                    <a:pt x="604477" y="2041346"/>
                    <a:pt x="580093" y="2041544"/>
                  </a:cubicBezTo>
                  <a:close/>
                  <a:moveTo>
                    <a:pt x="1814946" y="2041525"/>
                  </a:moveTo>
                  <a:cubicBezTo>
                    <a:pt x="1642785" y="2176170"/>
                    <a:pt x="1510154" y="2348076"/>
                    <a:pt x="1408049" y="2530197"/>
                  </a:cubicBezTo>
                  <a:lnTo>
                    <a:pt x="1337604" y="2678959"/>
                  </a:lnTo>
                  <a:lnTo>
                    <a:pt x="1912369" y="3153553"/>
                  </a:lnTo>
                  <a:lnTo>
                    <a:pt x="2002044" y="3129330"/>
                  </a:lnTo>
                  <a:cubicBezTo>
                    <a:pt x="2047193" y="3121265"/>
                    <a:pt x="2093678" y="3117056"/>
                    <a:pt x="2141146" y="3117056"/>
                  </a:cubicBezTo>
                  <a:cubicBezTo>
                    <a:pt x="2575138" y="3117056"/>
                    <a:pt x="2926958" y="3468876"/>
                    <a:pt x="2926958" y="3902868"/>
                  </a:cubicBezTo>
                  <a:lnTo>
                    <a:pt x="2918050" y="3991231"/>
                  </a:lnTo>
                  <a:lnTo>
                    <a:pt x="3181643" y="3972148"/>
                  </a:lnTo>
                  <a:cubicBezTo>
                    <a:pt x="3723049" y="3922230"/>
                    <a:pt x="4260659" y="3810446"/>
                    <a:pt x="4260659" y="3714862"/>
                  </a:cubicBezTo>
                  <a:cubicBezTo>
                    <a:pt x="4260659" y="3714862"/>
                    <a:pt x="4204862" y="2594144"/>
                    <a:pt x="3530257" y="2055566"/>
                  </a:cubicBezTo>
                  <a:cubicBezTo>
                    <a:pt x="3319308" y="2296414"/>
                    <a:pt x="3024123" y="2438619"/>
                    <a:pt x="2686460" y="2438619"/>
                  </a:cubicBezTo>
                  <a:cubicBezTo>
                    <a:pt x="2335119" y="2438619"/>
                    <a:pt x="2039934" y="2282733"/>
                    <a:pt x="1814946" y="2041525"/>
                  </a:cubicBezTo>
                  <a:close/>
                  <a:moveTo>
                    <a:pt x="3555809" y="1295400"/>
                  </a:moveTo>
                  <a:cubicBezTo>
                    <a:pt x="3284000" y="1350527"/>
                    <a:pt x="2982311" y="1381514"/>
                    <a:pt x="2664061" y="1381514"/>
                  </a:cubicBezTo>
                  <a:cubicBezTo>
                    <a:pt x="2356611" y="1381514"/>
                    <a:pt x="2064642" y="1352689"/>
                    <a:pt x="1800394" y="1301165"/>
                  </a:cubicBezTo>
                  <a:cubicBezTo>
                    <a:pt x="1820915" y="1778938"/>
                    <a:pt x="2206487" y="2155465"/>
                    <a:pt x="2684942" y="2155465"/>
                  </a:cubicBezTo>
                  <a:cubicBezTo>
                    <a:pt x="3151876" y="2155465"/>
                    <a:pt x="3538168" y="1776416"/>
                    <a:pt x="3555809" y="1295400"/>
                  </a:cubicBezTo>
                  <a:close/>
                  <a:moveTo>
                    <a:pt x="2665222" y="0"/>
                  </a:moveTo>
                  <a:cubicBezTo>
                    <a:pt x="2605804" y="0"/>
                    <a:pt x="2548547" y="6116"/>
                    <a:pt x="2492731" y="17989"/>
                  </a:cubicBezTo>
                  <a:cubicBezTo>
                    <a:pt x="2492731" y="17989"/>
                    <a:pt x="2492731" y="17989"/>
                    <a:pt x="2492731" y="628540"/>
                  </a:cubicBezTo>
                  <a:cubicBezTo>
                    <a:pt x="2492731" y="628540"/>
                    <a:pt x="2492731" y="628540"/>
                    <a:pt x="2364173" y="628540"/>
                  </a:cubicBezTo>
                  <a:cubicBezTo>
                    <a:pt x="2364173" y="628540"/>
                    <a:pt x="2364173" y="628540"/>
                    <a:pt x="2318080" y="76274"/>
                  </a:cubicBezTo>
                  <a:cubicBezTo>
                    <a:pt x="2027474" y="209393"/>
                    <a:pt x="1817533" y="503696"/>
                    <a:pt x="1786204" y="853764"/>
                  </a:cubicBezTo>
                  <a:cubicBezTo>
                    <a:pt x="1749833" y="851965"/>
                    <a:pt x="1728587" y="850886"/>
                    <a:pt x="1728587" y="850886"/>
                  </a:cubicBezTo>
                  <a:cubicBezTo>
                    <a:pt x="1714182" y="913488"/>
                    <a:pt x="1700498" y="976090"/>
                    <a:pt x="1686094" y="1039772"/>
                  </a:cubicBezTo>
                  <a:cubicBezTo>
                    <a:pt x="2329603" y="1204552"/>
                    <a:pt x="3001200" y="1204552"/>
                    <a:pt x="3644709" y="1039772"/>
                  </a:cubicBezTo>
                  <a:cubicBezTo>
                    <a:pt x="3630305" y="976090"/>
                    <a:pt x="3615901" y="913488"/>
                    <a:pt x="3602217" y="850886"/>
                  </a:cubicBezTo>
                  <a:cubicBezTo>
                    <a:pt x="3602217" y="850886"/>
                    <a:pt x="3580970" y="851965"/>
                    <a:pt x="3544960" y="854124"/>
                  </a:cubicBezTo>
                  <a:cubicBezTo>
                    <a:pt x="3513270" y="503696"/>
                    <a:pt x="3303329" y="209393"/>
                    <a:pt x="3012724" y="76274"/>
                  </a:cubicBezTo>
                  <a:cubicBezTo>
                    <a:pt x="3012724" y="76274"/>
                    <a:pt x="3012724" y="76274"/>
                    <a:pt x="2966270" y="628540"/>
                  </a:cubicBezTo>
                  <a:cubicBezTo>
                    <a:pt x="2966270" y="628540"/>
                    <a:pt x="2966270" y="628540"/>
                    <a:pt x="2838072" y="628540"/>
                  </a:cubicBezTo>
                  <a:cubicBezTo>
                    <a:pt x="2838072" y="628540"/>
                    <a:pt x="2838072" y="628540"/>
                    <a:pt x="2838072" y="17989"/>
                  </a:cubicBezTo>
                  <a:cubicBezTo>
                    <a:pt x="2782256" y="6116"/>
                    <a:pt x="2724279" y="0"/>
                    <a:pt x="26652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240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D9DCC7B-EB8C-68BC-D729-18EB6C2233AE}"/>
              </a:ext>
            </a:extLst>
          </p:cNvPr>
          <p:cNvSpPr txBox="1"/>
          <p:nvPr/>
        </p:nvSpPr>
        <p:spPr>
          <a:xfrm>
            <a:off x="10158496" y="3593632"/>
            <a:ext cx="972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rgbClr val="2CB34A"/>
                </a:solidFill>
              </a:rPr>
              <a:t>Maintenance</a:t>
            </a:r>
          </a:p>
        </p:txBody>
      </p:sp>
      <p:pic>
        <p:nvPicPr>
          <p:cNvPr id="49" name="Picture 4">
            <a:extLst>
              <a:ext uri="{FF2B5EF4-FFF2-40B4-BE49-F238E27FC236}">
                <a16:creationId xmlns:a16="http://schemas.microsoft.com/office/drawing/2014/main" id="{A5F37EDF-363E-CA84-83A3-3527155C3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559392" y="3631994"/>
            <a:ext cx="5597653" cy="1999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Line 41">
            <a:extLst>
              <a:ext uri="{FF2B5EF4-FFF2-40B4-BE49-F238E27FC236}">
                <a16:creationId xmlns:a16="http://schemas.microsoft.com/office/drawing/2014/main" id="{7B3B5DE9-604B-F2C7-93AC-B60B95176ED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99767" y="5798828"/>
            <a:ext cx="70516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" name="Line 41">
            <a:extLst>
              <a:ext uri="{FF2B5EF4-FFF2-40B4-BE49-F238E27FC236}">
                <a16:creationId xmlns:a16="http://schemas.microsoft.com/office/drawing/2014/main" id="{C6309FF3-9F52-1FD8-C438-142E3513598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58699" y="5799103"/>
            <a:ext cx="192293" cy="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" name="Line 41">
            <a:extLst>
              <a:ext uri="{FF2B5EF4-FFF2-40B4-BE49-F238E27FC236}">
                <a16:creationId xmlns:a16="http://schemas.microsoft.com/office/drawing/2014/main" id="{E27083A3-5537-A3A0-9B24-2622121A76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50099" y="5801225"/>
            <a:ext cx="40639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3" name="Text Box 11">
            <a:extLst>
              <a:ext uri="{FF2B5EF4-FFF2-40B4-BE49-F238E27FC236}">
                <a16:creationId xmlns:a16="http://schemas.microsoft.com/office/drawing/2014/main" id="{C4BCD8E4-F941-B566-67C5-A4D0474A8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8606" y="5431340"/>
            <a:ext cx="38018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40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4" name="AutoShape 26">
            <a:extLst>
              <a:ext uri="{FF2B5EF4-FFF2-40B4-BE49-F238E27FC236}">
                <a16:creationId xmlns:a16="http://schemas.microsoft.com/office/drawing/2014/main" id="{D79686F8-1500-876A-2D1A-A514D96C4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733" y="5663590"/>
            <a:ext cx="276225" cy="257175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5" name="Text Box 40">
            <a:extLst>
              <a:ext uri="{FF2B5EF4-FFF2-40B4-BE49-F238E27FC236}">
                <a16:creationId xmlns:a16="http://schemas.microsoft.com/office/drawing/2014/main" id="{ED6612A0-7073-3E5D-C0C2-C8C040890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69" y="5926480"/>
            <a:ext cx="1711103" cy="42075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defTabSz="609585" eaLnBrk="0" hangingPunct="0">
              <a:defRPr/>
            </a:pPr>
            <a:r>
              <a:rPr lang="en-US" sz="1067" spc="107">
                <a:solidFill>
                  <a:srgbClr val="5D1A8B"/>
                </a:solidFill>
                <a:latin typeface="Arial"/>
              </a:rPr>
              <a:t>FTH-5000</a:t>
            </a:r>
          </a:p>
          <a:p>
            <a:pPr algn="ctr" defTabSz="609585" eaLnBrk="0" hangingPunct="0">
              <a:defRPr/>
            </a:pPr>
            <a:r>
              <a:rPr lang="en-US" sz="1067" spc="107">
                <a:solidFill>
                  <a:srgbClr val="5D1A8B"/>
                </a:solidFill>
                <a:latin typeface="Arial"/>
              </a:rPr>
              <a:t> with 48 MPO ports</a:t>
            </a:r>
            <a:endParaRPr lang="en-US" sz="1067" spc="107">
              <a:solidFill>
                <a:srgbClr val="5D1A8B"/>
              </a:solidFill>
              <a:latin typeface="Times New Roman" pitchFamily="18" charset="0"/>
            </a:endParaRPr>
          </a:p>
        </p:txBody>
      </p:sp>
      <p:sp>
        <p:nvSpPr>
          <p:cNvPr id="56" name="Freeform 120">
            <a:extLst>
              <a:ext uri="{FF2B5EF4-FFF2-40B4-BE49-F238E27FC236}">
                <a16:creationId xmlns:a16="http://schemas.microsoft.com/office/drawing/2014/main" id="{79326AFC-EE7A-0D78-FC59-B308069A7C4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6616" y="2153624"/>
            <a:ext cx="3221109" cy="1917912"/>
          </a:xfrm>
          <a:custGeom>
            <a:avLst/>
            <a:gdLst>
              <a:gd name="T0" fmla="*/ 265 w 296"/>
              <a:gd name="T1" fmla="*/ 0 h 212"/>
              <a:gd name="T2" fmla="*/ 32 w 296"/>
              <a:gd name="T3" fmla="*/ 0 h 212"/>
              <a:gd name="T4" fmla="*/ 16 w 296"/>
              <a:gd name="T5" fmla="*/ 15 h 212"/>
              <a:gd name="T6" fmla="*/ 16 w 296"/>
              <a:gd name="T7" fmla="*/ 161 h 212"/>
              <a:gd name="T8" fmla="*/ 32 w 296"/>
              <a:gd name="T9" fmla="*/ 176 h 212"/>
              <a:gd name="T10" fmla="*/ 265 w 296"/>
              <a:gd name="T11" fmla="*/ 176 h 212"/>
              <a:gd name="T12" fmla="*/ 280 w 296"/>
              <a:gd name="T13" fmla="*/ 161 h 212"/>
              <a:gd name="T14" fmla="*/ 280 w 296"/>
              <a:gd name="T15" fmla="*/ 15 h 212"/>
              <a:gd name="T16" fmla="*/ 265 w 296"/>
              <a:gd name="T17" fmla="*/ 0 h 212"/>
              <a:gd name="T18" fmla="*/ 266 w 296"/>
              <a:gd name="T19" fmla="*/ 158 h 212"/>
              <a:gd name="T20" fmla="*/ 31 w 296"/>
              <a:gd name="T21" fmla="*/ 158 h 212"/>
              <a:gd name="T22" fmla="*/ 31 w 296"/>
              <a:gd name="T23" fmla="*/ 15 h 212"/>
              <a:gd name="T24" fmla="*/ 266 w 296"/>
              <a:gd name="T25" fmla="*/ 15 h 212"/>
              <a:gd name="T26" fmla="*/ 266 w 296"/>
              <a:gd name="T27" fmla="*/ 158 h 212"/>
              <a:gd name="T28" fmla="*/ 296 w 296"/>
              <a:gd name="T29" fmla="*/ 189 h 212"/>
              <a:gd name="T30" fmla="*/ 296 w 296"/>
              <a:gd name="T31" fmla="*/ 194 h 212"/>
              <a:gd name="T32" fmla="*/ 279 w 296"/>
              <a:gd name="T33" fmla="*/ 212 h 212"/>
              <a:gd name="T34" fmla="*/ 17 w 296"/>
              <a:gd name="T35" fmla="*/ 212 h 212"/>
              <a:gd name="T36" fmla="*/ 0 w 296"/>
              <a:gd name="T37" fmla="*/ 194 h 212"/>
              <a:gd name="T38" fmla="*/ 0 w 296"/>
              <a:gd name="T39" fmla="*/ 189 h 212"/>
              <a:gd name="T40" fmla="*/ 109 w 296"/>
              <a:gd name="T41" fmla="*/ 189 h 212"/>
              <a:gd name="T42" fmla="*/ 109 w 296"/>
              <a:gd name="T43" fmla="*/ 189 h 212"/>
              <a:gd name="T44" fmla="*/ 116 w 296"/>
              <a:gd name="T45" fmla="*/ 196 h 212"/>
              <a:gd name="T46" fmla="*/ 182 w 296"/>
              <a:gd name="T47" fmla="*/ 196 h 212"/>
              <a:gd name="T48" fmla="*/ 189 w 296"/>
              <a:gd name="T49" fmla="*/ 189 h 212"/>
              <a:gd name="T50" fmla="*/ 189 w 296"/>
              <a:gd name="T51" fmla="*/ 189 h 212"/>
              <a:gd name="T52" fmla="*/ 296 w 296"/>
              <a:gd name="T53" fmla="*/ 189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96" h="212">
                <a:moveTo>
                  <a:pt x="265" y="0"/>
                </a:moveTo>
                <a:cubicBezTo>
                  <a:pt x="32" y="0"/>
                  <a:pt x="32" y="0"/>
                  <a:pt x="32" y="0"/>
                </a:cubicBezTo>
                <a:cubicBezTo>
                  <a:pt x="23" y="0"/>
                  <a:pt x="16" y="7"/>
                  <a:pt x="16" y="15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6" y="169"/>
                  <a:pt x="23" y="176"/>
                  <a:pt x="32" y="176"/>
                </a:cubicBezTo>
                <a:cubicBezTo>
                  <a:pt x="265" y="176"/>
                  <a:pt x="265" y="176"/>
                  <a:pt x="265" y="176"/>
                </a:cubicBezTo>
                <a:cubicBezTo>
                  <a:pt x="273" y="176"/>
                  <a:pt x="280" y="169"/>
                  <a:pt x="280" y="161"/>
                </a:cubicBezTo>
                <a:cubicBezTo>
                  <a:pt x="280" y="15"/>
                  <a:pt x="280" y="15"/>
                  <a:pt x="280" y="15"/>
                </a:cubicBezTo>
                <a:cubicBezTo>
                  <a:pt x="280" y="7"/>
                  <a:pt x="273" y="0"/>
                  <a:pt x="265" y="0"/>
                </a:cubicBezTo>
                <a:close/>
                <a:moveTo>
                  <a:pt x="266" y="158"/>
                </a:moveTo>
                <a:cubicBezTo>
                  <a:pt x="31" y="158"/>
                  <a:pt x="31" y="158"/>
                  <a:pt x="31" y="158"/>
                </a:cubicBezTo>
                <a:cubicBezTo>
                  <a:pt x="31" y="15"/>
                  <a:pt x="31" y="15"/>
                  <a:pt x="31" y="15"/>
                </a:cubicBezTo>
                <a:cubicBezTo>
                  <a:pt x="266" y="15"/>
                  <a:pt x="266" y="15"/>
                  <a:pt x="266" y="15"/>
                </a:cubicBezTo>
                <a:lnTo>
                  <a:pt x="266" y="158"/>
                </a:lnTo>
                <a:close/>
                <a:moveTo>
                  <a:pt x="296" y="189"/>
                </a:moveTo>
                <a:cubicBezTo>
                  <a:pt x="296" y="194"/>
                  <a:pt x="296" y="194"/>
                  <a:pt x="296" y="194"/>
                </a:cubicBezTo>
                <a:cubicBezTo>
                  <a:pt x="296" y="204"/>
                  <a:pt x="289" y="212"/>
                  <a:pt x="279" y="212"/>
                </a:cubicBezTo>
                <a:cubicBezTo>
                  <a:pt x="17" y="212"/>
                  <a:pt x="17" y="212"/>
                  <a:pt x="17" y="212"/>
                </a:cubicBezTo>
                <a:cubicBezTo>
                  <a:pt x="8" y="212"/>
                  <a:pt x="0" y="204"/>
                  <a:pt x="0" y="194"/>
                </a:cubicBezTo>
                <a:cubicBezTo>
                  <a:pt x="0" y="189"/>
                  <a:pt x="0" y="189"/>
                  <a:pt x="0" y="18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93"/>
                  <a:pt x="112" y="196"/>
                  <a:pt x="116" y="196"/>
                </a:cubicBezTo>
                <a:cubicBezTo>
                  <a:pt x="182" y="196"/>
                  <a:pt x="182" y="196"/>
                  <a:pt x="182" y="196"/>
                </a:cubicBezTo>
                <a:cubicBezTo>
                  <a:pt x="186" y="196"/>
                  <a:pt x="189" y="193"/>
                  <a:pt x="189" y="189"/>
                </a:cubicBezTo>
                <a:cubicBezTo>
                  <a:pt x="189" y="189"/>
                  <a:pt x="189" y="189"/>
                  <a:pt x="189" y="189"/>
                </a:cubicBezTo>
                <a:lnTo>
                  <a:pt x="296" y="1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3C9FCA26-EC77-CC89-6CA8-FFF7975697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287" b="18662"/>
          <a:stretch/>
        </p:blipFill>
        <p:spPr>
          <a:xfrm>
            <a:off x="479556" y="2238889"/>
            <a:ext cx="2634192" cy="135154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0003E4F-B07C-7666-6F2C-3CF4ED5BB4D2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t="12287" b="14394"/>
          <a:stretch/>
        </p:blipFill>
        <p:spPr>
          <a:xfrm>
            <a:off x="475488" y="2245240"/>
            <a:ext cx="2633472" cy="135331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CB0963C-72C9-93E8-468A-CDC8D1043250}"/>
              </a:ext>
            </a:extLst>
          </p:cNvPr>
          <p:cNvPicPr>
            <a:picLocks/>
          </p:cNvPicPr>
          <p:nvPr/>
        </p:nvPicPr>
        <p:blipFill rotWithShape="1">
          <a:blip r:embed="rId10"/>
          <a:srcRect t="12287" b="4444"/>
          <a:stretch/>
        </p:blipFill>
        <p:spPr>
          <a:xfrm>
            <a:off x="460928" y="2246260"/>
            <a:ext cx="2633472" cy="1353312"/>
          </a:xfrm>
          <a:prstGeom prst="rect">
            <a:avLst/>
          </a:prstGeom>
        </p:spPr>
      </p:pic>
      <p:sp>
        <p:nvSpPr>
          <p:cNvPr id="60" name="Rectangle 29">
            <a:extLst>
              <a:ext uri="{FF2B5EF4-FFF2-40B4-BE49-F238E27FC236}">
                <a16:creationId xmlns:a16="http://schemas.microsoft.com/office/drawing/2014/main" id="{453AF5CF-1C65-41B7-8B99-111748B87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320" y="1592398"/>
            <a:ext cx="1250283" cy="91345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  <p:txBody>
          <a:bodyPr wrap="square" lIns="92075" tIns="46039" rIns="92075" bIns="46039">
            <a:spAutoFit/>
          </a:bodyPr>
          <a:lstStyle/>
          <a:p>
            <a:pPr algn="ctr" defTabSz="761981" eaLnBrk="0" hangingPunct="0">
              <a:defRPr/>
            </a:pPr>
            <a:r>
              <a:rPr lang="en-US" sz="1333" b="1">
                <a:solidFill>
                  <a:schemeClr val="bg1"/>
                </a:solidFill>
                <a:latin typeface="+mj-lt"/>
              </a:rPr>
              <a:t>NOC receives SNMP notification</a:t>
            </a:r>
          </a:p>
        </p:txBody>
      </p:sp>
      <p:pic>
        <p:nvPicPr>
          <p:cNvPr id="61" name="id-35EE4119-AB17-4A77-8F86-AB7FA6A51916" descr="Image.jpeg">
            <a:extLst>
              <a:ext uri="{FF2B5EF4-FFF2-40B4-BE49-F238E27FC236}">
                <a16:creationId xmlns:a16="http://schemas.microsoft.com/office/drawing/2014/main" id="{8B012879-DF6B-6E24-4A2F-0D9E15917DEE}"/>
              </a:ext>
            </a:extLst>
          </p:cNvPr>
          <p:cNvPicPr>
            <a:picLocks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3" b="13639"/>
          <a:stretch/>
        </p:blipFill>
        <p:spPr bwMode="auto">
          <a:xfrm>
            <a:off x="9597761" y="2296321"/>
            <a:ext cx="573024" cy="103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d-3A2572E0-07D3-41D3-B5B9-D88AEE6EB3E3" descr="Image.jpeg">
            <a:extLst>
              <a:ext uri="{FF2B5EF4-FFF2-40B4-BE49-F238E27FC236}">
                <a16:creationId xmlns:a16="http://schemas.microsoft.com/office/drawing/2014/main" id="{353DEEAE-4C37-A7B2-5EBB-1B35319018C1}"/>
              </a:ext>
            </a:extLst>
          </p:cNvPr>
          <p:cNvPicPr>
            <a:picLocks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" b="20040"/>
          <a:stretch/>
        </p:blipFill>
        <p:spPr bwMode="auto">
          <a:xfrm>
            <a:off x="9602683" y="2300927"/>
            <a:ext cx="573024" cy="10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29">
            <a:extLst>
              <a:ext uri="{FF2B5EF4-FFF2-40B4-BE49-F238E27FC236}">
                <a16:creationId xmlns:a16="http://schemas.microsoft.com/office/drawing/2014/main" id="{EA946771-3A0F-C39D-3D04-7A9E65423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482" y="4210995"/>
            <a:ext cx="1869644" cy="7083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  <p:txBody>
          <a:bodyPr wrap="square" lIns="92075" tIns="46039" rIns="92075" bIns="46039">
            <a:spAutoFit/>
          </a:bodyPr>
          <a:lstStyle/>
          <a:p>
            <a:pPr algn="ctr" defTabSz="761981" eaLnBrk="0" hangingPunct="0">
              <a:defRPr/>
            </a:pPr>
            <a:r>
              <a:rPr lang="en-US" sz="1333" b="1">
                <a:solidFill>
                  <a:schemeClr val="bg1"/>
                </a:solidFill>
                <a:latin typeface="Arial (body)"/>
              </a:rPr>
              <a:t>Reference and current OTDR traces can be displayed</a:t>
            </a:r>
          </a:p>
        </p:txBody>
      </p:sp>
      <p:sp>
        <p:nvSpPr>
          <p:cNvPr id="64" name="Rectangle 29">
            <a:extLst>
              <a:ext uri="{FF2B5EF4-FFF2-40B4-BE49-F238E27FC236}">
                <a16:creationId xmlns:a16="http://schemas.microsoft.com/office/drawing/2014/main" id="{8EF4042F-95CA-81ED-E7EF-B7FAAEF71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6763" y="1437940"/>
            <a:ext cx="1492432" cy="7083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  <p:txBody>
          <a:bodyPr wrap="square" lIns="92075" tIns="46039" rIns="92075" bIns="46039">
            <a:spAutoFit/>
          </a:bodyPr>
          <a:lstStyle/>
          <a:p>
            <a:pPr algn="ctr" defTabSz="761981" eaLnBrk="0" hangingPunct="0">
              <a:defRPr/>
            </a:pPr>
            <a:r>
              <a:rPr lang="en-US" sz="1333" b="1">
                <a:solidFill>
                  <a:schemeClr val="bg1"/>
                </a:solidFill>
                <a:latin typeface="+mj-lt"/>
              </a:rPr>
              <a:t>Techs can drive through fault location directly</a:t>
            </a:r>
          </a:p>
        </p:txBody>
      </p:sp>
      <p:pic>
        <p:nvPicPr>
          <p:cNvPr id="4" name="Picture 2" descr="Is Your NOC Monitoring Saving You Time and Money? | CHR Managed Services">
            <a:extLst>
              <a:ext uri="{FF2B5EF4-FFF2-40B4-BE49-F238E27FC236}">
                <a16:creationId xmlns:a16="http://schemas.microsoft.com/office/drawing/2014/main" id="{6FFD2FAE-DB04-CEF4-85E6-5299D737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2354" y="1757082"/>
            <a:ext cx="2281848" cy="152029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1640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4.81481E-6 L 0.70763 0.007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82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1204 L -0.00174 0.1648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882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5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521 -0.0003 L -5.55556E-7 -4.44444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97531E-6 L 0.72899 -0.3978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-1990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9.87654E-7 L 0.35834 -0.4098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2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  <p:bldP spid="41" grpId="3" animBg="1"/>
      <p:bldP spid="42" grpId="0" animBg="1"/>
      <p:bldP spid="43" grpId="0" animBg="1"/>
      <p:bldP spid="53" grpId="0"/>
      <p:bldP spid="54" grpId="0" animBg="1"/>
      <p:bldP spid="54" grpId="1" animBg="1"/>
      <p:bldP spid="54" grpId="2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984138-2E22-B806-4BBC-47157396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 Fiber Test System - Main Components</a:t>
            </a:r>
          </a:p>
        </p:txBody>
      </p:sp>
      <p:sp>
        <p:nvSpPr>
          <p:cNvPr id="4" name="Cylinder 11">
            <a:extLst>
              <a:ext uri="{FF2B5EF4-FFF2-40B4-BE49-F238E27FC236}">
                <a16:creationId xmlns:a16="http://schemas.microsoft.com/office/drawing/2014/main" id="{95739EF8-FA82-4116-58BA-E0B3F4AF75B1}"/>
              </a:ext>
            </a:extLst>
          </p:cNvPr>
          <p:cNvSpPr/>
          <p:nvPr/>
        </p:nvSpPr>
        <p:spPr>
          <a:xfrm rot="16200000" flipH="1">
            <a:off x="11468829" y="2462569"/>
            <a:ext cx="126000" cy="720000"/>
          </a:xfrm>
          <a:prstGeom prst="can">
            <a:avLst>
              <a:gd name="adj" fmla="val 37153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en-US">
              <a:solidFill>
                <a:schemeClr val="tx1"/>
              </a:solidFill>
              <a:latin typeface="Roboto"/>
            </a:endParaRPr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1783950F-AD17-E1FA-70B8-904026EAAE13}"/>
              </a:ext>
            </a:extLst>
          </p:cNvPr>
          <p:cNvSpPr/>
          <p:nvPr/>
        </p:nvSpPr>
        <p:spPr>
          <a:xfrm rot="16200000">
            <a:off x="11001649" y="4557774"/>
            <a:ext cx="146323" cy="609599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en-US">
              <a:solidFill>
                <a:schemeClr val="tx1"/>
              </a:solidFill>
              <a:latin typeface="Roboto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0D5C13-1BD4-38D3-795E-980AE9AC664F}"/>
              </a:ext>
            </a:extLst>
          </p:cNvPr>
          <p:cNvCxnSpPr>
            <a:cxnSpLocks/>
          </p:cNvCxnSpPr>
          <p:nvPr/>
        </p:nvCxnSpPr>
        <p:spPr>
          <a:xfrm>
            <a:off x="7255828" y="2090635"/>
            <a:ext cx="0" cy="38753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ylinder 6">
            <a:extLst>
              <a:ext uri="{FF2B5EF4-FFF2-40B4-BE49-F238E27FC236}">
                <a16:creationId xmlns:a16="http://schemas.microsoft.com/office/drawing/2014/main" id="{65FDAA06-5384-5E46-EEDE-1E0130C921DD}"/>
              </a:ext>
            </a:extLst>
          </p:cNvPr>
          <p:cNvSpPr/>
          <p:nvPr/>
        </p:nvSpPr>
        <p:spPr>
          <a:xfrm rot="16200000">
            <a:off x="9455134" y="1486173"/>
            <a:ext cx="643164" cy="2891827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en-US">
              <a:solidFill>
                <a:schemeClr val="tx1"/>
              </a:solidFill>
              <a:latin typeface="Roboto"/>
            </a:endParaRPr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72C32A38-B5C6-202E-BAC2-1FD9950824F0}"/>
              </a:ext>
            </a:extLst>
          </p:cNvPr>
          <p:cNvSpPr/>
          <p:nvPr/>
        </p:nvSpPr>
        <p:spPr>
          <a:xfrm rot="16200000">
            <a:off x="9706430" y="3949343"/>
            <a:ext cx="129711" cy="1826459"/>
          </a:xfrm>
          <a:prstGeom prst="can">
            <a:avLst/>
          </a:prstGeom>
          <a:gradFill rotWithShape="1">
            <a:gsLst>
              <a:gs pos="24000">
                <a:schemeClr val="bg1">
                  <a:lumMod val="65000"/>
                </a:schemeClr>
              </a:gs>
              <a:gs pos="100000">
                <a:srgbClr val="FFC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A8029-E50E-2BE3-D5B0-BDF821ADCB44}"/>
              </a:ext>
            </a:extLst>
          </p:cNvPr>
          <p:cNvSpPr txBox="1"/>
          <p:nvPr/>
        </p:nvSpPr>
        <p:spPr>
          <a:xfrm>
            <a:off x="9013123" y="4395113"/>
            <a:ext cx="13449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P2P Lit Fiber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F09E4-FB37-D2AA-71A8-5C3F98708340}"/>
              </a:ext>
            </a:extLst>
          </p:cNvPr>
          <p:cNvSpPr txBox="1"/>
          <p:nvPr/>
        </p:nvSpPr>
        <p:spPr>
          <a:xfrm>
            <a:off x="9014542" y="2279065"/>
            <a:ext cx="15243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P2P Dark Fiber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B3D349-D9E4-E42E-32ED-2FEFE792A72E}"/>
              </a:ext>
            </a:extLst>
          </p:cNvPr>
          <p:cNvSpPr txBox="1"/>
          <p:nvPr/>
        </p:nvSpPr>
        <p:spPr>
          <a:xfrm>
            <a:off x="8662511" y="1590157"/>
            <a:ext cx="2228408" cy="379656"/>
          </a:xfrm>
          <a:prstGeom prst="rect">
            <a:avLst/>
          </a:prstGeom>
          <a:solidFill>
            <a:srgbClr val="491E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67">
                <a:solidFill>
                  <a:schemeClr val="bg1"/>
                </a:solidFill>
              </a:rPr>
              <a:t>Fiber Network type</a:t>
            </a:r>
          </a:p>
        </p:txBody>
      </p:sp>
      <p:sp>
        <p:nvSpPr>
          <p:cNvPr id="12" name="Text Box 62">
            <a:extLst>
              <a:ext uri="{FF2B5EF4-FFF2-40B4-BE49-F238E27FC236}">
                <a16:creationId xmlns:a16="http://schemas.microsoft.com/office/drawing/2014/main" id="{F1C7BBE8-6067-30E5-0296-F8A07EBB1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8164" y="5222456"/>
            <a:ext cx="75842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WDM</a:t>
            </a:r>
          </a:p>
        </p:txBody>
      </p:sp>
      <p:grpSp>
        <p:nvGrpSpPr>
          <p:cNvPr id="13" name="Group 73">
            <a:extLst>
              <a:ext uri="{FF2B5EF4-FFF2-40B4-BE49-F238E27FC236}">
                <a16:creationId xmlns:a16="http://schemas.microsoft.com/office/drawing/2014/main" id="{26E90B04-7489-375C-4652-6A3A861EF2D5}"/>
              </a:ext>
            </a:extLst>
          </p:cNvPr>
          <p:cNvGrpSpPr>
            <a:grpSpLocks/>
          </p:cNvGrpSpPr>
          <p:nvPr/>
        </p:nvGrpSpPr>
        <p:grpSpPr bwMode="auto">
          <a:xfrm>
            <a:off x="10458538" y="4637942"/>
            <a:ext cx="479425" cy="449263"/>
            <a:chOff x="272" y="1366"/>
            <a:chExt cx="302" cy="283"/>
          </a:xfrm>
        </p:grpSpPr>
        <p:grpSp>
          <p:nvGrpSpPr>
            <p:cNvPr id="14" name="Group 74">
              <a:extLst>
                <a:ext uri="{FF2B5EF4-FFF2-40B4-BE49-F238E27FC236}">
                  <a16:creationId xmlns:a16="http://schemas.microsoft.com/office/drawing/2014/main" id="{46C62E1D-D443-2E5F-EFFF-7B5CE293AB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1366"/>
              <a:ext cx="302" cy="283"/>
              <a:chOff x="2313" y="3521"/>
              <a:chExt cx="415" cy="416"/>
            </a:xfrm>
          </p:grpSpPr>
          <p:sp>
            <p:nvSpPr>
              <p:cNvPr id="16" name="Rectangle 75">
                <a:extLst>
                  <a:ext uri="{FF2B5EF4-FFF2-40B4-BE49-F238E27FC236}">
                    <a16:creationId xmlns:a16="http://schemas.microsoft.com/office/drawing/2014/main" id="{D34DE1F2-B843-C0AC-B67E-C0AC1DDB3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3" y="3521"/>
                <a:ext cx="415" cy="416"/>
              </a:xfrm>
              <a:prstGeom prst="rect">
                <a:avLst/>
              </a:prstGeom>
              <a:gradFill rotWithShape="1">
                <a:gsLst>
                  <a:gs pos="0">
                    <a:srgbClr val="FFC000"/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Freeform 76">
                <a:extLst>
                  <a:ext uri="{FF2B5EF4-FFF2-40B4-BE49-F238E27FC236}">
                    <a16:creationId xmlns:a16="http://schemas.microsoft.com/office/drawing/2014/main" id="{60CD8736-EEA7-32CA-8B10-65537A310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0" y="3587"/>
                <a:ext cx="340" cy="2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3" y="0"/>
                  </a:cxn>
                  <a:cxn ang="0">
                    <a:pos x="170" y="283"/>
                  </a:cxn>
                  <a:cxn ang="0">
                    <a:pos x="340" y="283"/>
                  </a:cxn>
                </a:cxnLst>
                <a:rect l="0" t="0" r="r" b="b"/>
                <a:pathLst>
                  <a:path w="340" h="283">
                    <a:moveTo>
                      <a:pt x="0" y="0"/>
                    </a:moveTo>
                    <a:lnTo>
                      <a:pt x="113" y="0"/>
                    </a:lnTo>
                    <a:lnTo>
                      <a:pt x="170" y="283"/>
                    </a:lnTo>
                    <a:lnTo>
                      <a:pt x="340" y="28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WordArt 77">
              <a:extLst>
                <a:ext uri="{FF2B5EF4-FFF2-40B4-BE49-F238E27FC236}">
                  <a16:creationId xmlns:a16="http://schemas.microsoft.com/office/drawing/2014/main" id="{BF7D3B03-16CF-1DB8-25B8-B8DD86A0D56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42" y="1423"/>
              <a:ext cx="102" cy="6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SPF</a:t>
              </a:r>
            </a:p>
          </p:txBody>
        </p:sp>
      </p:grpSp>
      <p:sp>
        <p:nvSpPr>
          <p:cNvPr id="18" name="Text Box 19">
            <a:extLst>
              <a:ext uri="{FF2B5EF4-FFF2-40B4-BE49-F238E27FC236}">
                <a16:creationId xmlns:a16="http://schemas.microsoft.com/office/drawing/2014/main" id="{AC9D2EF9-5EFB-2463-5492-03425F137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12" y="5110570"/>
            <a:ext cx="76614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7A1D7F-CA3E-EF70-3979-098936286778}"/>
              </a:ext>
            </a:extLst>
          </p:cNvPr>
          <p:cNvSpPr txBox="1"/>
          <p:nvPr/>
        </p:nvSpPr>
        <p:spPr>
          <a:xfrm>
            <a:off x="1521090" y="1590157"/>
            <a:ext cx="4138719" cy="379656"/>
          </a:xfrm>
          <a:prstGeom prst="rect">
            <a:avLst/>
          </a:prstGeom>
          <a:solidFill>
            <a:srgbClr val="491E8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solidFill>
                  <a:schemeClr val="bg1"/>
                </a:solidFill>
              </a:rPr>
              <a:t>P2P FTH 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B268CC-9B54-2AA3-A7AA-FBCDE1A0CFB0}"/>
              </a:ext>
            </a:extLst>
          </p:cNvPr>
          <p:cNvSpPr txBox="1"/>
          <p:nvPr/>
        </p:nvSpPr>
        <p:spPr>
          <a:xfrm>
            <a:off x="1786246" y="2223149"/>
            <a:ext cx="3873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Northbound Interface - Integrations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D5C344-5424-1B7E-6767-5A9A0876913F}"/>
              </a:ext>
            </a:extLst>
          </p:cNvPr>
          <p:cNvCxnSpPr>
            <a:cxnSpLocks/>
          </p:cNvCxnSpPr>
          <p:nvPr/>
        </p:nvCxnSpPr>
        <p:spPr>
          <a:xfrm>
            <a:off x="3720107" y="2509260"/>
            <a:ext cx="0" cy="48894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3C2FF6FA-DA39-6547-2B8A-B88E17A42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95" y="3918153"/>
            <a:ext cx="1440260" cy="503649"/>
          </a:xfrm>
          <a:prstGeom prst="rect">
            <a:avLst/>
          </a:prstGeom>
        </p:spPr>
      </p:pic>
      <p:sp>
        <p:nvSpPr>
          <p:cNvPr id="23" name="Text Box 40">
            <a:extLst>
              <a:ext uri="{FF2B5EF4-FFF2-40B4-BE49-F238E27FC236}">
                <a16:creationId xmlns:a16="http://schemas.microsoft.com/office/drawing/2014/main" id="{73DA7722-6D24-F50E-D98B-C5ACCF6C0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967" y="4378986"/>
            <a:ext cx="1308479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defTabSz="609570" eaLnBrk="0" hangingPunct="0">
              <a:spcBef>
                <a:spcPct val="50000"/>
              </a:spcBef>
              <a:defRPr/>
            </a:pPr>
            <a:r>
              <a:rPr lang="en-US" sz="1600" b="1" spc="107">
                <a:solidFill>
                  <a:srgbClr val="5D1A8B"/>
                </a:solidFill>
                <a:latin typeface="Arial"/>
              </a:rPr>
              <a:t>FTH-5000</a:t>
            </a:r>
            <a:endParaRPr lang="en-US" sz="1600" b="1" spc="107">
              <a:solidFill>
                <a:srgbClr val="5D1A8B"/>
              </a:solidFill>
              <a:latin typeface="Times New Roman" pitchFamily="18" charset="0"/>
            </a:endParaRPr>
          </a:p>
        </p:txBody>
      </p:sp>
      <p:grpSp>
        <p:nvGrpSpPr>
          <p:cNvPr id="24" name="Groupe 25">
            <a:extLst>
              <a:ext uri="{FF2B5EF4-FFF2-40B4-BE49-F238E27FC236}">
                <a16:creationId xmlns:a16="http://schemas.microsoft.com/office/drawing/2014/main" id="{989C0FAE-D1DB-BB66-0D7C-18FF2AA961CF}"/>
              </a:ext>
            </a:extLst>
          </p:cNvPr>
          <p:cNvGrpSpPr/>
          <p:nvPr/>
        </p:nvGrpSpPr>
        <p:grpSpPr>
          <a:xfrm>
            <a:off x="2296967" y="2998209"/>
            <a:ext cx="4417219" cy="2975137"/>
            <a:chOff x="6583485" y="2899048"/>
            <a:chExt cx="4417218" cy="2975134"/>
          </a:xfrm>
        </p:grpSpPr>
        <p:sp>
          <p:nvSpPr>
            <p:cNvPr id="25" name="Freeform 220">
              <a:extLst>
                <a:ext uri="{FF2B5EF4-FFF2-40B4-BE49-F238E27FC236}">
                  <a16:creationId xmlns:a16="http://schemas.microsoft.com/office/drawing/2014/main" id="{DF05FD4A-F987-FC6D-4A1A-EF40BA5BA46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rot="16200000">
              <a:off x="8245865" y="3881167"/>
              <a:ext cx="1548785" cy="667577"/>
            </a:xfrm>
            <a:custGeom>
              <a:avLst/>
              <a:gdLst>
                <a:gd name="T0" fmla="*/ 457 w 522"/>
                <a:gd name="T1" fmla="*/ 0 h 225"/>
                <a:gd name="T2" fmla="*/ 63 w 522"/>
                <a:gd name="T3" fmla="*/ 0 h 225"/>
                <a:gd name="T4" fmla="*/ 0 w 522"/>
                <a:gd name="T5" fmla="*/ 65 h 225"/>
                <a:gd name="T6" fmla="*/ 520 w 522"/>
                <a:gd name="T7" fmla="*/ 65 h 225"/>
                <a:gd name="T8" fmla="*/ 457 w 522"/>
                <a:gd name="T9" fmla="*/ 0 h 225"/>
                <a:gd name="T10" fmla="*/ 171 w 522"/>
                <a:gd name="T11" fmla="*/ 48 h 225"/>
                <a:gd name="T12" fmla="*/ 209 w 522"/>
                <a:gd name="T13" fmla="*/ 19 h 225"/>
                <a:gd name="T14" fmla="*/ 248 w 522"/>
                <a:gd name="T15" fmla="*/ 48 h 225"/>
                <a:gd name="T16" fmla="*/ 171 w 522"/>
                <a:gd name="T17" fmla="*/ 48 h 225"/>
                <a:gd name="T18" fmla="*/ 319 w 522"/>
                <a:gd name="T19" fmla="*/ 42 h 225"/>
                <a:gd name="T20" fmla="*/ 270 w 522"/>
                <a:gd name="T21" fmla="*/ 12 h 225"/>
                <a:gd name="T22" fmla="*/ 349 w 522"/>
                <a:gd name="T23" fmla="*/ 12 h 225"/>
                <a:gd name="T24" fmla="*/ 319 w 522"/>
                <a:gd name="T25" fmla="*/ 42 h 225"/>
                <a:gd name="T26" fmla="*/ 0 w 522"/>
                <a:gd name="T27" fmla="*/ 83 h 225"/>
                <a:gd name="T28" fmla="*/ 0 w 522"/>
                <a:gd name="T29" fmla="*/ 225 h 225"/>
                <a:gd name="T30" fmla="*/ 522 w 522"/>
                <a:gd name="T31" fmla="*/ 225 h 225"/>
                <a:gd name="T32" fmla="*/ 522 w 522"/>
                <a:gd name="T33" fmla="*/ 83 h 225"/>
                <a:gd name="T34" fmla="*/ 0 w 522"/>
                <a:gd name="T35" fmla="*/ 83 h 225"/>
                <a:gd name="T36" fmla="*/ 98 w 522"/>
                <a:gd name="T37" fmla="*/ 173 h 225"/>
                <a:gd name="T38" fmla="*/ 63 w 522"/>
                <a:gd name="T39" fmla="*/ 173 h 225"/>
                <a:gd name="T40" fmla="*/ 63 w 522"/>
                <a:gd name="T41" fmla="*/ 137 h 225"/>
                <a:gd name="T42" fmla="*/ 98 w 522"/>
                <a:gd name="T43" fmla="*/ 137 h 225"/>
                <a:gd name="T44" fmla="*/ 98 w 522"/>
                <a:gd name="T45" fmla="*/ 173 h 225"/>
                <a:gd name="T46" fmla="*/ 150 w 522"/>
                <a:gd name="T47" fmla="*/ 173 h 225"/>
                <a:gd name="T48" fmla="*/ 116 w 522"/>
                <a:gd name="T49" fmla="*/ 173 h 225"/>
                <a:gd name="T50" fmla="*/ 116 w 522"/>
                <a:gd name="T51" fmla="*/ 137 h 225"/>
                <a:gd name="T52" fmla="*/ 150 w 522"/>
                <a:gd name="T53" fmla="*/ 137 h 225"/>
                <a:gd name="T54" fmla="*/ 150 w 522"/>
                <a:gd name="T55" fmla="*/ 173 h 225"/>
                <a:gd name="T56" fmla="*/ 201 w 522"/>
                <a:gd name="T57" fmla="*/ 173 h 225"/>
                <a:gd name="T58" fmla="*/ 167 w 522"/>
                <a:gd name="T59" fmla="*/ 173 h 225"/>
                <a:gd name="T60" fmla="*/ 167 w 522"/>
                <a:gd name="T61" fmla="*/ 137 h 225"/>
                <a:gd name="T62" fmla="*/ 201 w 522"/>
                <a:gd name="T63" fmla="*/ 137 h 225"/>
                <a:gd name="T64" fmla="*/ 201 w 522"/>
                <a:gd name="T65" fmla="*/ 173 h 225"/>
                <a:gd name="T66" fmla="*/ 252 w 522"/>
                <a:gd name="T67" fmla="*/ 173 h 225"/>
                <a:gd name="T68" fmla="*/ 217 w 522"/>
                <a:gd name="T69" fmla="*/ 173 h 225"/>
                <a:gd name="T70" fmla="*/ 217 w 522"/>
                <a:gd name="T71" fmla="*/ 137 h 225"/>
                <a:gd name="T72" fmla="*/ 252 w 522"/>
                <a:gd name="T73" fmla="*/ 137 h 225"/>
                <a:gd name="T74" fmla="*/ 252 w 522"/>
                <a:gd name="T75" fmla="*/ 173 h 225"/>
                <a:gd name="T76" fmla="*/ 305 w 522"/>
                <a:gd name="T77" fmla="*/ 173 h 225"/>
                <a:gd name="T78" fmla="*/ 270 w 522"/>
                <a:gd name="T79" fmla="*/ 173 h 225"/>
                <a:gd name="T80" fmla="*/ 270 w 522"/>
                <a:gd name="T81" fmla="*/ 137 h 225"/>
                <a:gd name="T82" fmla="*/ 305 w 522"/>
                <a:gd name="T83" fmla="*/ 137 h 225"/>
                <a:gd name="T84" fmla="*/ 305 w 522"/>
                <a:gd name="T85" fmla="*/ 173 h 225"/>
                <a:gd name="T86" fmla="*/ 353 w 522"/>
                <a:gd name="T87" fmla="*/ 173 h 225"/>
                <a:gd name="T88" fmla="*/ 319 w 522"/>
                <a:gd name="T89" fmla="*/ 173 h 225"/>
                <a:gd name="T90" fmla="*/ 319 w 522"/>
                <a:gd name="T91" fmla="*/ 137 h 225"/>
                <a:gd name="T92" fmla="*/ 353 w 522"/>
                <a:gd name="T93" fmla="*/ 137 h 225"/>
                <a:gd name="T94" fmla="*/ 353 w 522"/>
                <a:gd name="T95" fmla="*/ 173 h 225"/>
                <a:gd name="T96" fmla="*/ 404 w 522"/>
                <a:gd name="T97" fmla="*/ 173 h 225"/>
                <a:gd name="T98" fmla="*/ 370 w 522"/>
                <a:gd name="T99" fmla="*/ 173 h 225"/>
                <a:gd name="T100" fmla="*/ 370 w 522"/>
                <a:gd name="T101" fmla="*/ 137 h 225"/>
                <a:gd name="T102" fmla="*/ 404 w 522"/>
                <a:gd name="T103" fmla="*/ 137 h 225"/>
                <a:gd name="T104" fmla="*/ 404 w 522"/>
                <a:gd name="T105" fmla="*/ 173 h 225"/>
                <a:gd name="T106" fmla="*/ 457 w 522"/>
                <a:gd name="T107" fmla="*/ 173 h 225"/>
                <a:gd name="T108" fmla="*/ 422 w 522"/>
                <a:gd name="T109" fmla="*/ 173 h 225"/>
                <a:gd name="T110" fmla="*/ 422 w 522"/>
                <a:gd name="T111" fmla="*/ 137 h 225"/>
                <a:gd name="T112" fmla="*/ 457 w 522"/>
                <a:gd name="T113" fmla="*/ 137 h 225"/>
                <a:gd name="T114" fmla="*/ 457 w 522"/>
                <a:gd name="T115" fmla="*/ 17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2" h="225">
                  <a:moveTo>
                    <a:pt x="457" y="0"/>
                  </a:moveTo>
                  <a:lnTo>
                    <a:pt x="63" y="0"/>
                  </a:lnTo>
                  <a:lnTo>
                    <a:pt x="0" y="65"/>
                  </a:lnTo>
                  <a:lnTo>
                    <a:pt x="520" y="65"/>
                  </a:lnTo>
                  <a:lnTo>
                    <a:pt x="457" y="0"/>
                  </a:lnTo>
                  <a:close/>
                  <a:moveTo>
                    <a:pt x="171" y="48"/>
                  </a:moveTo>
                  <a:lnTo>
                    <a:pt x="209" y="19"/>
                  </a:lnTo>
                  <a:lnTo>
                    <a:pt x="248" y="48"/>
                  </a:lnTo>
                  <a:lnTo>
                    <a:pt x="171" y="48"/>
                  </a:lnTo>
                  <a:close/>
                  <a:moveTo>
                    <a:pt x="319" y="42"/>
                  </a:moveTo>
                  <a:lnTo>
                    <a:pt x="270" y="12"/>
                  </a:lnTo>
                  <a:lnTo>
                    <a:pt x="349" y="12"/>
                  </a:lnTo>
                  <a:lnTo>
                    <a:pt x="319" y="42"/>
                  </a:lnTo>
                  <a:close/>
                  <a:moveTo>
                    <a:pt x="0" y="83"/>
                  </a:moveTo>
                  <a:lnTo>
                    <a:pt x="0" y="225"/>
                  </a:lnTo>
                  <a:lnTo>
                    <a:pt x="522" y="225"/>
                  </a:lnTo>
                  <a:lnTo>
                    <a:pt x="522" y="83"/>
                  </a:lnTo>
                  <a:lnTo>
                    <a:pt x="0" y="83"/>
                  </a:lnTo>
                  <a:close/>
                  <a:moveTo>
                    <a:pt x="98" y="173"/>
                  </a:moveTo>
                  <a:lnTo>
                    <a:pt x="63" y="173"/>
                  </a:lnTo>
                  <a:lnTo>
                    <a:pt x="63" y="137"/>
                  </a:lnTo>
                  <a:lnTo>
                    <a:pt x="98" y="137"/>
                  </a:lnTo>
                  <a:lnTo>
                    <a:pt x="98" y="173"/>
                  </a:lnTo>
                  <a:close/>
                  <a:moveTo>
                    <a:pt x="150" y="173"/>
                  </a:moveTo>
                  <a:lnTo>
                    <a:pt x="116" y="173"/>
                  </a:lnTo>
                  <a:lnTo>
                    <a:pt x="116" y="137"/>
                  </a:lnTo>
                  <a:lnTo>
                    <a:pt x="150" y="137"/>
                  </a:lnTo>
                  <a:lnTo>
                    <a:pt x="150" y="173"/>
                  </a:lnTo>
                  <a:close/>
                  <a:moveTo>
                    <a:pt x="201" y="173"/>
                  </a:moveTo>
                  <a:lnTo>
                    <a:pt x="167" y="173"/>
                  </a:lnTo>
                  <a:lnTo>
                    <a:pt x="167" y="137"/>
                  </a:lnTo>
                  <a:lnTo>
                    <a:pt x="201" y="137"/>
                  </a:lnTo>
                  <a:lnTo>
                    <a:pt x="201" y="173"/>
                  </a:lnTo>
                  <a:close/>
                  <a:moveTo>
                    <a:pt x="252" y="173"/>
                  </a:moveTo>
                  <a:lnTo>
                    <a:pt x="217" y="173"/>
                  </a:lnTo>
                  <a:lnTo>
                    <a:pt x="217" y="137"/>
                  </a:lnTo>
                  <a:lnTo>
                    <a:pt x="252" y="137"/>
                  </a:lnTo>
                  <a:lnTo>
                    <a:pt x="252" y="173"/>
                  </a:lnTo>
                  <a:close/>
                  <a:moveTo>
                    <a:pt x="305" y="173"/>
                  </a:moveTo>
                  <a:lnTo>
                    <a:pt x="270" y="173"/>
                  </a:lnTo>
                  <a:lnTo>
                    <a:pt x="270" y="137"/>
                  </a:lnTo>
                  <a:lnTo>
                    <a:pt x="305" y="137"/>
                  </a:lnTo>
                  <a:lnTo>
                    <a:pt x="305" y="173"/>
                  </a:lnTo>
                  <a:close/>
                  <a:moveTo>
                    <a:pt x="353" y="173"/>
                  </a:moveTo>
                  <a:lnTo>
                    <a:pt x="319" y="173"/>
                  </a:lnTo>
                  <a:lnTo>
                    <a:pt x="319" y="137"/>
                  </a:lnTo>
                  <a:lnTo>
                    <a:pt x="353" y="137"/>
                  </a:lnTo>
                  <a:lnTo>
                    <a:pt x="353" y="173"/>
                  </a:lnTo>
                  <a:close/>
                  <a:moveTo>
                    <a:pt x="404" y="173"/>
                  </a:moveTo>
                  <a:lnTo>
                    <a:pt x="370" y="173"/>
                  </a:lnTo>
                  <a:lnTo>
                    <a:pt x="370" y="137"/>
                  </a:lnTo>
                  <a:lnTo>
                    <a:pt x="404" y="137"/>
                  </a:lnTo>
                  <a:lnTo>
                    <a:pt x="404" y="173"/>
                  </a:lnTo>
                  <a:close/>
                  <a:moveTo>
                    <a:pt x="457" y="173"/>
                  </a:moveTo>
                  <a:lnTo>
                    <a:pt x="422" y="173"/>
                  </a:lnTo>
                  <a:lnTo>
                    <a:pt x="422" y="137"/>
                  </a:lnTo>
                  <a:lnTo>
                    <a:pt x="457" y="137"/>
                  </a:lnTo>
                  <a:lnTo>
                    <a:pt x="457" y="173"/>
                  </a:lnTo>
                  <a:close/>
                </a:path>
              </a:pathLst>
            </a:custGeom>
            <a:solidFill>
              <a:srgbClr val="491E88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1"/>
            </a:p>
          </p:txBody>
        </p:sp>
        <p:sp>
          <p:nvSpPr>
            <p:cNvPr id="26" name="Cylinder 11">
              <a:extLst>
                <a:ext uri="{FF2B5EF4-FFF2-40B4-BE49-F238E27FC236}">
                  <a16:creationId xmlns:a16="http://schemas.microsoft.com/office/drawing/2014/main" id="{93074B9A-D2E0-F186-7311-BAF8A4FE55BD}"/>
                </a:ext>
              </a:extLst>
            </p:cNvPr>
            <p:cNvSpPr/>
            <p:nvPr/>
          </p:nvSpPr>
          <p:spPr>
            <a:xfrm rot="5400000" flipH="1">
              <a:off x="10127703" y="28850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27" name="Line 75">
              <a:extLst>
                <a:ext uri="{FF2B5EF4-FFF2-40B4-BE49-F238E27FC236}">
                  <a16:creationId xmlns:a16="http://schemas.microsoft.com/office/drawing/2014/main" id="{358A1C7B-22EB-B4E9-BFE8-5F9AD5A185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54426" y="3689622"/>
              <a:ext cx="503314" cy="590203"/>
            </a:xfrm>
            <a:prstGeom prst="line">
              <a:avLst/>
            </a:prstGeom>
            <a:noFill/>
            <a:ln w="28575">
              <a:solidFill>
                <a:srgbClr val="00A9E0"/>
              </a:solidFill>
              <a:prstDash val="dash"/>
              <a:round/>
              <a:headEnd type="diamond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Arc 79">
              <a:extLst>
                <a:ext uri="{FF2B5EF4-FFF2-40B4-BE49-F238E27FC236}">
                  <a16:creationId xmlns:a16="http://schemas.microsoft.com/office/drawing/2014/main" id="{48F4F6CA-7A1D-7357-EC71-20930EFA0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1996" y="3950301"/>
              <a:ext cx="985507" cy="590203"/>
            </a:xfrm>
            <a:custGeom>
              <a:avLst/>
              <a:gdLst>
                <a:gd name="G0" fmla="+- 0 0 0"/>
                <a:gd name="G1" fmla="+- 10121 0 0"/>
                <a:gd name="G2" fmla="+- 21600 0 0"/>
                <a:gd name="T0" fmla="*/ 19082 w 21600"/>
                <a:gd name="T1" fmla="*/ 0 h 20053"/>
                <a:gd name="T2" fmla="*/ 19181 w 21600"/>
                <a:gd name="T3" fmla="*/ 20053 h 20053"/>
                <a:gd name="T4" fmla="*/ 0 w 21600"/>
                <a:gd name="T5" fmla="*/ 10121 h 20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053" fill="none" extrusionOk="0">
                  <a:moveTo>
                    <a:pt x="19082" y="-1"/>
                  </a:moveTo>
                  <a:cubicBezTo>
                    <a:pt x="20735" y="3117"/>
                    <a:pt x="21600" y="6592"/>
                    <a:pt x="21600" y="10121"/>
                  </a:cubicBezTo>
                  <a:cubicBezTo>
                    <a:pt x="21600" y="13577"/>
                    <a:pt x="20770" y="16983"/>
                    <a:pt x="19181" y="20053"/>
                  </a:cubicBezTo>
                </a:path>
                <a:path w="21600" h="20053" stroke="0" extrusionOk="0">
                  <a:moveTo>
                    <a:pt x="19082" y="-1"/>
                  </a:moveTo>
                  <a:cubicBezTo>
                    <a:pt x="20735" y="3117"/>
                    <a:pt x="21600" y="6592"/>
                    <a:pt x="21600" y="10121"/>
                  </a:cubicBezTo>
                  <a:cubicBezTo>
                    <a:pt x="21600" y="13577"/>
                    <a:pt x="20770" y="16983"/>
                    <a:pt x="19181" y="20053"/>
                  </a:cubicBezTo>
                  <a:lnTo>
                    <a:pt x="0" y="10121"/>
                  </a:lnTo>
                  <a:close/>
                </a:path>
              </a:pathLst>
            </a:custGeom>
            <a:noFill/>
            <a:ln w="28575">
              <a:solidFill>
                <a:srgbClr val="00A9E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87">
              <a:extLst>
                <a:ext uri="{FF2B5EF4-FFF2-40B4-BE49-F238E27FC236}">
                  <a16:creationId xmlns:a16="http://schemas.microsoft.com/office/drawing/2014/main" id="{C06E019B-DC9B-5D26-A070-034A2F7CA9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85989" y="4254182"/>
              <a:ext cx="126000" cy="162000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 Box 73">
              <a:extLst>
                <a:ext uri="{FF2B5EF4-FFF2-40B4-BE49-F238E27FC236}">
                  <a16:creationId xmlns:a16="http://schemas.microsoft.com/office/drawing/2014/main" id="{A2D85AEE-590D-10C8-7442-08B4AA4F5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81627" y="3027525"/>
              <a:ext cx="826277" cy="420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200" b="1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en-US" sz="1067" b="0"/>
                <a:t>1xN SWITCH</a:t>
              </a:r>
            </a:p>
          </p:txBody>
        </p:sp>
        <p:sp>
          <p:nvSpPr>
            <p:cNvPr id="31" name="Text Box 73">
              <a:extLst>
                <a:ext uri="{FF2B5EF4-FFF2-40B4-BE49-F238E27FC236}">
                  <a16:creationId xmlns:a16="http://schemas.microsoft.com/office/drawing/2014/main" id="{48854743-F9F4-E90C-A5C2-524B8C10D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0981" y="5262102"/>
              <a:ext cx="17272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>
                  <a:latin typeface="Arial" panose="020B0604020202020204" pitchFamily="34" charset="0"/>
                  <a:cs typeface="Arial" panose="020B0604020202020204" pitchFamily="34" charset="0"/>
                </a:rPr>
                <a:t>Fiber Test Head</a:t>
              </a:r>
            </a:p>
          </p:txBody>
        </p:sp>
        <p:grpSp>
          <p:nvGrpSpPr>
            <p:cNvPr id="32" name="Group 79">
              <a:extLst>
                <a:ext uri="{FF2B5EF4-FFF2-40B4-BE49-F238E27FC236}">
                  <a16:creationId xmlns:a16="http://schemas.microsoft.com/office/drawing/2014/main" id="{C823F570-F87B-D9C3-3D4A-75077286602F}"/>
                </a:ext>
              </a:extLst>
            </p:cNvPr>
            <p:cNvGrpSpPr/>
            <p:nvPr/>
          </p:nvGrpSpPr>
          <p:grpSpPr>
            <a:xfrm>
              <a:off x="6850509" y="4046876"/>
              <a:ext cx="1246081" cy="470665"/>
              <a:chOff x="5597525" y="3198813"/>
              <a:chExt cx="584200" cy="220662"/>
            </a:xfrm>
            <a:solidFill>
              <a:srgbClr val="491E88"/>
            </a:solidFill>
          </p:grpSpPr>
          <p:sp>
            <p:nvSpPr>
              <p:cNvPr id="46" name="Freeform 35">
                <a:extLst>
                  <a:ext uri="{FF2B5EF4-FFF2-40B4-BE49-F238E27FC236}">
                    <a16:creationId xmlns:a16="http://schemas.microsoft.com/office/drawing/2014/main" id="{DDA0FD77-D040-63A2-06DC-6A4A85894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6900" y="3294063"/>
                <a:ext cx="38100" cy="38100"/>
              </a:xfrm>
              <a:custGeom>
                <a:avLst/>
                <a:gdLst>
                  <a:gd name="T0" fmla="*/ 0 w 106"/>
                  <a:gd name="T1" fmla="*/ 0 h 108"/>
                  <a:gd name="T2" fmla="*/ 105 w 106"/>
                  <a:gd name="T3" fmla="*/ 0 h 108"/>
                  <a:gd name="T4" fmla="*/ 105 w 106"/>
                  <a:gd name="T5" fmla="*/ 107 h 108"/>
                  <a:gd name="T6" fmla="*/ 0 w 106"/>
                  <a:gd name="T7" fmla="*/ 107 h 108"/>
                  <a:gd name="T8" fmla="*/ 0 w 106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8">
                    <a:moveTo>
                      <a:pt x="0" y="0"/>
                    </a:moveTo>
                    <a:lnTo>
                      <a:pt x="105" y="0"/>
                    </a:lnTo>
                    <a:lnTo>
                      <a:pt x="105" y="107"/>
                    </a:ln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36">
                <a:extLst>
                  <a:ext uri="{FF2B5EF4-FFF2-40B4-BE49-F238E27FC236}">
                    <a16:creationId xmlns:a16="http://schemas.microsoft.com/office/drawing/2014/main" id="{C252C668-DCC4-6CFC-2B07-9126B65E19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9288" y="3294063"/>
                <a:ext cx="38100" cy="38100"/>
              </a:xfrm>
              <a:custGeom>
                <a:avLst/>
                <a:gdLst>
                  <a:gd name="T0" fmla="*/ 0 w 108"/>
                  <a:gd name="T1" fmla="*/ 0 h 108"/>
                  <a:gd name="T2" fmla="*/ 107 w 108"/>
                  <a:gd name="T3" fmla="*/ 0 h 108"/>
                  <a:gd name="T4" fmla="*/ 107 w 108"/>
                  <a:gd name="T5" fmla="*/ 107 h 108"/>
                  <a:gd name="T6" fmla="*/ 0 w 108"/>
                  <a:gd name="T7" fmla="*/ 107 h 108"/>
                  <a:gd name="T8" fmla="*/ 0 w 108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08">
                    <a:moveTo>
                      <a:pt x="0" y="0"/>
                    </a:moveTo>
                    <a:lnTo>
                      <a:pt x="107" y="0"/>
                    </a:lnTo>
                    <a:lnTo>
                      <a:pt x="107" y="107"/>
                    </a:ln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37">
                <a:extLst>
                  <a:ext uri="{FF2B5EF4-FFF2-40B4-BE49-F238E27FC236}">
                    <a16:creationId xmlns:a16="http://schemas.microsoft.com/office/drawing/2014/main" id="{DD75F356-3661-2CFC-6302-E39E58B46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80088" y="3294063"/>
                <a:ext cx="39687" cy="38100"/>
              </a:xfrm>
              <a:custGeom>
                <a:avLst/>
                <a:gdLst>
                  <a:gd name="T0" fmla="*/ 0 w 112"/>
                  <a:gd name="T1" fmla="*/ 0 h 108"/>
                  <a:gd name="T2" fmla="*/ 111 w 112"/>
                  <a:gd name="T3" fmla="*/ 0 h 108"/>
                  <a:gd name="T4" fmla="*/ 111 w 112"/>
                  <a:gd name="T5" fmla="*/ 107 h 108"/>
                  <a:gd name="T6" fmla="*/ 0 w 112"/>
                  <a:gd name="T7" fmla="*/ 107 h 108"/>
                  <a:gd name="T8" fmla="*/ 0 w 112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08">
                    <a:moveTo>
                      <a:pt x="0" y="0"/>
                    </a:moveTo>
                    <a:lnTo>
                      <a:pt x="111" y="0"/>
                    </a:lnTo>
                    <a:lnTo>
                      <a:pt x="111" y="107"/>
                    </a:ln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38">
                <a:extLst>
                  <a:ext uri="{FF2B5EF4-FFF2-40B4-BE49-F238E27FC236}">
                    <a16:creationId xmlns:a16="http://schemas.microsoft.com/office/drawing/2014/main" id="{C0B9E85E-9B64-930E-3ACF-BA6ECC73AC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97525" y="3198813"/>
                <a:ext cx="582613" cy="44450"/>
              </a:xfrm>
              <a:custGeom>
                <a:avLst/>
                <a:gdLst>
                  <a:gd name="T0" fmla="*/ 1496 w 1620"/>
                  <a:gd name="T1" fmla="*/ 0 h 124"/>
                  <a:gd name="T2" fmla="*/ 121 w 1620"/>
                  <a:gd name="T3" fmla="*/ 0 h 124"/>
                  <a:gd name="T4" fmla="*/ 0 w 1620"/>
                  <a:gd name="T5" fmla="*/ 123 h 124"/>
                  <a:gd name="T6" fmla="*/ 1619 w 1620"/>
                  <a:gd name="T7" fmla="*/ 123 h 124"/>
                  <a:gd name="T8" fmla="*/ 1496 w 1620"/>
                  <a:gd name="T9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0" h="124">
                    <a:moveTo>
                      <a:pt x="1496" y="0"/>
                    </a:moveTo>
                    <a:lnTo>
                      <a:pt x="121" y="0"/>
                    </a:lnTo>
                    <a:lnTo>
                      <a:pt x="0" y="123"/>
                    </a:lnTo>
                    <a:lnTo>
                      <a:pt x="1619" y="123"/>
                    </a:lnTo>
                    <a:lnTo>
                      <a:pt x="1496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39">
                <a:extLst>
                  <a:ext uri="{FF2B5EF4-FFF2-40B4-BE49-F238E27FC236}">
                    <a16:creationId xmlns:a16="http://schemas.microsoft.com/office/drawing/2014/main" id="{4FB603C8-FE04-8490-1FC0-64554079E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97525" y="3265488"/>
                <a:ext cx="584200" cy="153987"/>
              </a:xfrm>
              <a:custGeom>
                <a:avLst/>
                <a:gdLst>
                  <a:gd name="T0" fmla="*/ 0 w 1624"/>
                  <a:gd name="T1" fmla="*/ 428 h 429"/>
                  <a:gd name="T2" fmla="*/ 1623 w 1624"/>
                  <a:gd name="T3" fmla="*/ 0 h 429"/>
                  <a:gd name="T4" fmla="*/ 674 w 1624"/>
                  <a:gd name="T5" fmla="*/ 367 h 429"/>
                  <a:gd name="T6" fmla="*/ 220 w 1624"/>
                  <a:gd name="T7" fmla="*/ 273 h 429"/>
                  <a:gd name="T8" fmla="*/ 678 w 1624"/>
                  <a:gd name="T9" fmla="*/ 367 h 429"/>
                  <a:gd name="T10" fmla="*/ 674 w 1624"/>
                  <a:gd name="T11" fmla="*/ 212 h 429"/>
                  <a:gd name="T12" fmla="*/ 162 w 1624"/>
                  <a:gd name="T13" fmla="*/ 55 h 429"/>
                  <a:gd name="T14" fmla="*/ 674 w 1624"/>
                  <a:gd name="T15" fmla="*/ 212 h 429"/>
                  <a:gd name="T16" fmla="*/ 903 w 1624"/>
                  <a:gd name="T17" fmla="*/ 361 h 429"/>
                  <a:gd name="T18" fmla="*/ 873 w 1624"/>
                  <a:gd name="T19" fmla="*/ 347 h 429"/>
                  <a:gd name="T20" fmla="*/ 863 w 1624"/>
                  <a:gd name="T21" fmla="*/ 315 h 429"/>
                  <a:gd name="T22" fmla="*/ 867 w 1624"/>
                  <a:gd name="T23" fmla="*/ 299 h 429"/>
                  <a:gd name="T24" fmla="*/ 889 w 1624"/>
                  <a:gd name="T25" fmla="*/ 279 h 429"/>
                  <a:gd name="T26" fmla="*/ 903 w 1624"/>
                  <a:gd name="T27" fmla="*/ 273 h 429"/>
                  <a:gd name="T28" fmla="*/ 934 w 1624"/>
                  <a:gd name="T29" fmla="*/ 285 h 429"/>
                  <a:gd name="T30" fmla="*/ 950 w 1624"/>
                  <a:gd name="T31" fmla="*/ 315 h 429"/>
                  <a:gd name="T32" fmla="*/ 944 w 1624"/>
                  <a:gd name="T33" fmla="*/ 335 h 429"/>
                  <a:gd name="T34" fmla="*/ 924 w 1624"/>
                  <a:gd name="T35" fmla="*/ 357 h 429"/>
                  <a:gd name="T36" fmla="*/ 1117 w 1624"/>
                  <a:gd name="T37" fmla="*/ 367 h 429"/>
                  <a:gd name="T38" fmla="*/ 1026 w 1624"/>
                  <a:gd name="T39" fmla="*/ 273 h 429"/>
                  <a:gd name="T40" fmla="*/ 1117 w 1624"/>
                  <a:gd name="T41" fmla="*/ 367 h 429"/>
                  <a:gd name="T42" fmla="*/ 1194 w 1624"/>
                  <a:gd name="T43" fmla="*/ 367 h 429"/>
                  <a:gd name="T44" fmla="*/ 1286 w 1624"/>
                  <a:gd name="T45" fmla="*/ 273 h 429"/>
                  <a:gd name="T46" fmla="*/ 1409 w 1624"/>
                  <a:gd name="T47" fmla="*/ 361 h 429"/>
                  <a:gd name="T48" fmla="*/ 1389 w 1624"/>
                  <a:gd name="T49" fmla="*/ 357 h 429"/>
                  <a:gd name="T50" fmla="*/ 1367 w 1624"/>
                  <a:gd name="T51" fmla="*/ 335 h 429"/>
                  <a:gd name="T52" fmla="*/ 1363 w 1624"/>
                  <a:gd name="T53" fmla="*/ 315 h 429"/>
                  <a:gd name="T54" fmla="*/ 1379 w 1624"/>
                  <a:gd name="T55" fmla="*/ 285 h 429"/>
                  <a:gd name="T56" fmla="*/ 1409 w 1624"/>
                  <a:gd name="T57" fmla="*/ 273 h 429"/>
                  <a:gd name="T58" fmla="*/ 1425 w 1624"/>
                  <a:gd name="T59" fmla="*/ 279 h 429"/>
                  <a:gd name="T60" fmla="*/ 1444 w 1624"/>
                  <a:gd name="T61" fmla="*/ 299 h 429"/>
                  <a:gd name="T62" fmla="*/ 1450 w 1624"/>
                  <a:gd name="T63" fmla="*/ 315 h 429"/>
                  <a:gd name="T64" fmla="*/ 1440 w 1624"/>
                  <a:gd name="T65" fmla="*/ 347 h 429"/>
                  <a:gd name="T66" fmla="*/ 1409 w 1624"/>
                  <a:gd name="T67" fmla="*/ 361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24" h="429">
                    <a:moveTo>
                      <a:pt x="0" y="0"/>
                    </a:moveTo>
                    <a:lnTo>
                      <a:pt x="0" y="428"/>
                    </a:lnTo>
                    <a:lnTo>
                      <a:pt x="1623" y="428"/>
                    </a:lnTo>
                    <a:lnTo>
                      <a:pt x="1623" y="0"/>
                    </a:lnTo>
                    <a:lnTo>
                      <a:pt x="0" y="0"/>
                    </a:lnTo>
                    <a:close/>
                    <a:moveTo>
                      <a:pt x="674" y="367"/>
                    </a:moveTo>
                    <a:lnTo>
                      <a:pt x="220" y="367"/>
                    </a:lnTo>
                    <a:lnTo>
                      <a:pt x="220" y="273"/>
                    </a:lnTo>
                    <a:lnTo>
                      <a:pt x="678" y="273"/>
                    </a:lnTo>
                    <a:lnTo>
                      <a:pt x="678" y="367"/>
                    </a:lnTo>
                    <a:lnTo>
                      <a:pt x="674" y="367"/>
                    </a:lnTo>
                    <a:close/>
                    <a:moveTo>
                      <a:pt x="674" y="212"/>
                    </a:moveTo>
                    <a:lnTo>
                      <a:pt x="162" y="212"/>
                    </a:lnTo>
                    <a:lnTo>
                      <a:pt x="162" y="55"/>
                    </a:lnTo>
                    <a:lnTo>
                      <a:pt x="674" y="55"/>
                    </a:lnTo>
                    <a:lnTo>
                      <a:pt x="674" y="212"/>
                    </a:lnTo>
                    <a:close/>
                    <a:moveTo>
                      <a:pt x="903" y="361"/>
                    </a:moveTo>
                    <a:lnTo>
                      <a:pt x="903" y="361"/>
                    </a:lnTo>
                    <a:lnTo>
                      <a:pt x="889" y="357"/>
                    </a:lnTo>
                    <a:lnTo>
                      <a:pt x="873" y="347"/>
                    </a:lnTo>
                    <a:lnTo>
                      <a:pt x="867" y="335"/>
                    </a:lnTo>
                    <a:lnTo>
                      <a:pt x="863" y="315"/>
                    </a:lnTo>
                    <a:lnTo>
                      <a:pt x="863" y="315"/>
                    </a:lnTo>
                    <a:lnTo>
                      <a:pt x="867" y="299"/>
                    </a:lnTo>
                    <a:lnTo>
                      <a:pt x="873" y="285"/>
                    </a:lnTo>
                    <a:lnTo>
                      <a:pt x="889" y="279"/>
                    </a:lnTo>
                    <a:lnTo>
                      <a:pt x="903" y="273"/>
                    </a:lnTo>
                    <a:lnTo>
                      <a:pt x="903" y="273"/>
                    </a:lnTo>
                    <a:lnTo>
                      <a:pt x="924" y="279"/>
                    </a:lnTo>
                    <a:lnTo>
                      <a:pt x="934" y="285"/>
                    </a:lnTo>
                    <a:lnTo>
                      <a:pt x="944" y="299"/>
                    </a:lnTo>
                    <a:lnTo>
                      <a:pt x="950" y="315"/>
                    </a:lnTo>
                    <a:lnTo>
                      <a:pt x="950" y="315"/>
                    </a:lnTo>
                    <a:lnTo>
                      <a:pt x="944" y="335"/>
                    </a:lnTo>
                    <a:lnTo>
                      <a:pt x="934" y="347"/>
                    </a:lnTo>
                    <a:lnTo>
                      <a:pt x="924" y="357"/>
                    </a:lnTo>
                    <a:lnTo>
                      <a:pt x="903" y="361"/>
                    </a:lnTo>
                    <a:close/>
                    <a:moveTo>
                      <a:pt x="1117" y="367"/>
                    </a:moveTo>
                    <a:lnTo>
                      <a:pt x="1026" y="367"/>
                    </a:lnTo>
                    <a:lnTo>
                      <a:pt x="1026" y="273"/>
                    </a:lnTo>
                    <a:lnTo>
                      <a:pt x="1117" y="273"/>
                    </a:lnTo>
                    <a:lnTo>
                      <a:pt x="1117" y="367"/>
                    </a:lnTo>
                    <a:close/>
                    <a:moveTo>
                      <a:pt x="1286" y="367"/>
                    </a:moveTo>
                    <a:lnTo>
                      <a:pt x="1194" y="367"/>
                    </a:lnTo>
                    <a:lnTo>
                      <a:pt x="1194" y="273"/>
                    </a:lnTo>
                    <a:lnTo>
                      <a:pt x="1286" y="273"/>
                    </a:lnTo>
                    <a:lnTo>
                      <a:pt x="1286" y="367"/>
                    </a:lnTo>
                    <a:close/>
                    <a:moveTo>
                      <a:pt x="1409" y="361"/>
                    </a:moveTo>
                    <a:lnTo>
                      <a:pt x="1409" y="361"/>
                    </a:lnTo>
                    <a:lnTo>
                      <a:pt x="1389" y="357"/>
                    </a:lnTo>
                    <a:lnTo>
                      <a:pt x="1379" y="347"/>
                    </a:lnTo>
                    <a:lnTo>
                      <a:pt x="1367" y="335"/>
                    </a:lnTo>
                    <a:lnTo>
                      <a:pt x="1363" y="315"/>
                    </a:lnTo>
                    <a:lnTo>
                      <a:pt x="1363" y="315"/>
                    </a:lnTo>
                    <a:lnTo>
                      <a:pt x="1367" y="299"/>
                    </a:lnTo>
                    <a:lnTo>
                      <a:pt x="1379" y="285"/>
                    </a:lnTo>
                    <a:lnTo>
                      <a:pt x="1389" y="279"/>
                    </a:lnTo>
                    <a:lnTo>
                      <a:pt x="1409" y="273"/>
                    </a:lnTo>
                    <a:lnTo>
                      <a:pt x="1409" y="273"/>
                    </a:lnTo>
                    <a:lnTo>
                      <a:pt x="1425" y="279"/>
                    </a:lnTo>
                    <a:lnTo>
                      <a:pt x="1440" y="285"/>
                    </a:lnTo>
                    <a:lnTo>
                      <a:pt x="1444" y="299"/>
                    </a:lnTo>
                    <a:lnTo>
                      <a:pt x="1450" y="315"/>
                    </a:lnTo>
                    <a:lnTo>
                      <a:pt x="1450" y="315"/>
                    </a:lnTo>
                    <a:lnTo>
                      <a:pt x="1444" y="335"/>
                    </a:lnTo>
                    <a:lnTo>
                      <a:pt x="1440" y="347"/>
                    </a:lnTo>
                    <a:lnTo>
                      <a:pt x="1425" y="357"/>
                    </a:lnTo>
                    <a:lnTo>
                      <a:pt x="1409" y="36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" name="Text Box 5">
              <a:extLst>
                <a:ext uri="{FF2B5EF4-FFF2-40B4-BE49-F238E27FC236}">
                  <a16:creationId xmlns:a16="http://schemas.microsoft.com/office/drawing/2014/main" id="{705EF1D8-6A50-1135-7C0A-0F114F4ECF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61474" y="4527463"/>
              <a:ext cx="1226278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OTDR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FB8E034-75F3-3A5A-8634-AA43A641E890}"/>
                </a:ext>
              </a:extLst>
            </p:cNvPr>
            <p:cNvSpPr/>
            <p:nvPr/>
          </p:nvSpPr>
          <p:spPr>
            <a:xfrm>
              <a:off x="6845067" y="3149081"/>
              <a:ext cx="1242687" cy="515291"/>
            </a:xfrm>
            <a:prstGeom prst="rect">
              <a:avLst/>
            </a:prstGeom>
            <a:solidFill>
              <a:srgbClr val="491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462" algn="ctr" defTabSz="914377">
                <a:lnSpc>
                  <a:spcPct val="90000"/>
                </a:lnSpc>
                <a:spcBef>
                  <a:spcPts val="1000"/>
                </a:spcBef>
              </a:pPr>
              <a:r>
                <a:rPr lang="fr-FR" sz="1333">
                  <a:solidFill>
                    <a:srgbClr val="FFFFFF"/>
                  </a:solidFill>
                </a:rPr>
                <a:t>CONTROLER / SCHEDULER</a:t>
              </a:r>
            </a:p>
          </p:txBody>
        </p:sp>
        <p:sp>
          <p:nvSpPr>
            <p:cNvPr id="35" name="Cylinder 11">
              <a:extLst>
                <a:ext uri="{FF2B5EF4-FFF2-40B4-BE49-F238E27FC236}">
                  <a16:creationId xmlns:a16="http://schemas.microsoft.com/office/drawing/2014/main" id="{3E28D835-A71E-932D-43D5-F351F77E8274}"/>
                </a:ext>
              </a:extLst>
            </p:cNvPr>
            <p:cNvSpPr/>
            <p:nvPr/>
          </p:nvSpPr>
          <p:spPr>
            <a:xfrm rot="5400000" flipH="1">
              <a:off x="10127703" y="30374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36" name="Cylinder 11">
              <a:extLst>
                <a:ext uri="{FF2B5EF4-FFF2-40B4-BE49-F238E27FC236}">
                  <a16:creationId xmlns:a16="http://schemas.microsoft.com/office/drawing/2014/main" id="{A84B8DDF-83E2-6BB1-D899-4079121E5F7C}"/>
                </a:ext>
              </a:extLst>
            </p:cNvPr>
            <p:cNvSpPr/>
            <p:nvPr/>
          </p:nvSpPr>
          <p:spPr>
            <a:xfrm rot="5400000" flipH="1">
              <a:off x="10127703" y="31898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37" name="Cylinder 11">
              <a:extLst>
                <a:ext uri="{FF2B5EF4-FFF2-40B4-BE49-F238E27FC236}">
                  <a16:creationId xmlns:a16="http://schemas.microsoft.com/office/drawing/2014/main" id="{E4C57CAB-9BCD-A871-6AFE-8D4D6AD6461B}"/>
                </a:ext>
              </a:extLst>
            </p:cNvPr>
            <p:cNvSpPr/>
            <p:nvPr/>
          </p:nvSpPr>
          <p:spPr>
            <a:xfrm rot="5400000" flipH="1">
              <a:off x="10127703" y="33422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38" name="Cylinder 11">
              <a:extLst>
                <a:ext uri="{FF2B5EF4-FFF2-40B4-BE49-F238E27FC236}">
                  <a16:creationId xmlns:a16="http://schemas.microsoft.com/office/drawing/2014/main" id="{4090AF64-CAFB-F7B2-B034-2B627098C9F4}"/>
                </a:ext>
              </a:extLst>
            </p:cNvPr>
            <p:cNvSpPr/>
            <p:nvPr/>
          </p:nvSpPr>
          <p:spPr>
            <a:xfrm rot="5400000" flipH="1">
              <a:off x="10127703" y="34946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39" name="Cylinder 11">
              <a:extLst>
                <a:ext uri="{FF2B5EF4-FFF2-40B4-BE49-F238E27FC236}">
                  <a16:creationId xmlns:a16="http://schemas.microsoft.com/office/drawing/2014/main" id="{D61D7E9A-5904-7B77-F3CA-8813847FB43F}"/>
                </a:ext>
              </a:extLst>
            </p:cNvPr>
            <p:cNvSpPr/>
            <p:nvPr/>
          </p:nvSpPr>
          <p:spPr>
            <a:xfrm rot="5400000" flipH="1">
              <a:off x="10127703" y="36470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40" name="Cylinder 11">
              <a:extLst>
                <a:ext uri="{FF2B5EF4-FFF2-40B4-BE49-F238E27FC236}">
                  <a16:creationId xmlns:a16="http://schemas.microsoft.com/office/drawing/2014/main" id="{76ABEF70-5A5E-6F0E-04F0-707DE539B677}"/>
                </a:ext>
              </a:extLst>
            </p:cNvPr>
            <p:cNvSpPr/>
            <p:nvPr/>
          </p:nvSpPr>
          <p:spPr>
            <a:xfrm rot="5400000" flipH="1">
              <a:off x="10127703" y="37994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41" name="Cylinder 11">
              <a:extLst>
                <a:ext uri="{FF2B5EF4-FFF2-40B4-BE49-F238E27FC236}">
                  <a16:creationId xmlns:a16="http://schemas.microsoft.com/office/drawing/2014/main" id="{C1C1ED6B-AC91-2601-1ECE-411DE185684E}"/>
                </a:ext>
              </a:extLst>
            </p:cNvPr>
            <p:cNvSpPr/>
            <p:nvPr/>
          </p:nvSpPr>
          <p:spPr>
            <a:xfrm rot="5400000" flipH="1">
              <a:off x="10127703" y="3951826"/>
              <a:ext cx="126000" cy="1620000"/>
            </a:xfrm>
            <a:prstGeom prst="can">
              <a:avLst>
                <a:gd name="adj" fmla="val 37153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endParaRPr lang="en-US">
                <a:solidFill>
                  <a:schemeClr val="tx1"/>
                </a:solidFill>
                <a:latin typeface="Roboto"/>
              </a:endParaRPr>
            </a:p>
          </p:txBody>
        </p:sp>
        <p:sp>
          <p:nvSpPr>
            <p:cNvPr id="42" name="Rectangle: Rounded Corners 2">
              <a:extLst>
                <a:ext uri="{FF2B5EF4-FFF2-40B4-BE49-F238E27FC236}">
                  <a16:creationId xmlns:a16="http://schemas.microsoft.com/office/drawing/2014/main" id="{0D416EC6-22FD-C6CE-477A-7114E53CDA7C}"/>
                </a:ext>
              </a:extLst>
            </p:cNvPr>
            <p:cNvSpPr/>
            <p:nvPr/>
          </p:nvSpPr>
          <p:spPr>
            <a:xfrm>
              <a:off x="6583485" y="2899048"/>
              <a:ext cx="2888328" cy="2357428"/>
            </a:xfrm>
            <a:prstGeom prst="roundRect">
              <a:avLst>
                <a:gd name="adj" fmla="val 5446"/>
              </a:avLst>
            </a:prstGeom>
            <a:noFill/>
            <a:ln w="19050" cap="rnd">
              <a:solidFill>
                <a:srgbClr val="491E88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70">
                <a:defRPr/>
              </a:pPr>
              <a:endParaRPr lang="en-US" sz="2400">
                <a:solidFill>
                  <a:prstClr val="white"/>
                </a:solidFill>
                <a:latin typeface="Roboto"/>
              </a:endParaRPr>
            </a:p>
          </p:txBody>
        </p:sp>
        <p:sp>
          <p:nvSpPr>
            <p:cNvPr id="43" name="Line 75">
              <a:extLst>
                <a:ext uri="{FF2B5EF4-FFF2-40B4-BE49-F238E27FC236}">
                  <a16:creationId xmlns:a16="http://schemas.microsoft.com/office/drawing/2014/main" id="{656493FA-898F-33E6-D027-156729AA71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2086" y="4285466"/>
              <a:ext cx="503314" cy="505952"/>
            </a:xfrm>
            <a:prstGeom prst="line">
              <a:avLst/>
            </a:prstGeom>
            <a:noFill/>
            <a:ln w="28575">
              <a:solidFill>
                <a:srgbClr val="00A9E0"/>
              </a:solidFill>
              <a:prstDash val="dash"/>
              <a:round/>
              <a:headEnd type="diamond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44" name="Connecteur droit 71">
              <a:extLst>
                <a:ext uri="{FF2B5EF4-FFF2-40B4-BE49-F238E27FC236}">
                  <a16:creationId xmlns:a16="http://schemas.microsoft.com/office/drawing/2014/main" id="{827D0768-5D73-BF9A-3F07-2FE3C91527AE}"/>
                </a:ext>
              </a:extLst>
            </p:cNvPr>
            <p:cNvCxnSpPr>
              <a:stCxn id="43" idx="0"/>
            </p:cNvCxnSpPr>
            <p:nvPr/>
          </p:nvCxnSpPr>
          <p:spPr>
            <a:xfrm flipH="1">
              <a:off x="8089859" y="4285466"/>
              <a:ext cx="472227" cy="0"/>
            </a:xfrm>
            <a:prstGeom prst="line">
              <a:avLst/>
            </a:prstGeom>
            <a:ln w="28575">
              <a:solidFill>
                <a:srgbClr val="00A9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72">
              <a:extLst>
                <a:ext uri="{FF2B5EF4-FFF2-40B4-BE49-F238E27FC236}">
                  <a16:creationId xmlns:a16="http://schemas.microsoft.com/office/drawing/2014/main" id="{002F7F98-5EE2-B0A8-41B6-9898B1F492F0}"/>
                </a:ext>
              </a:extLst>
            </p:cNvPr>
            <p:cNvCxnSpPr/>
            <p:nvPr/>
          </p:nvCxnSpPr>
          <p:spPr>
            <a:xfrm>
              <a:off x="7457440" y="3691986"/>
              <a:ext cx="0" cy="342000"/>
            </a:xfrm>
            <a:prstGeom prst="line">
              <a:avLst/>
            </a:prstGeom>
            <a:ln w="19050">
              <a:solidFill>
                <a:srgbClr val="00A9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riangle isocèle 88">
            <a:extLst>
              <a:ext uri="{FF2B5EF4-FFF2-40B4-BE49-F238E27FC236}">
                <a16:creationId xmlns:a16="http://schemas.microsoft.com/office/drawing/2014/main" id="{0CE5213C-CE75-61F6-8A7E-A8F62475330C}"/>
              </a:ext>
            </a:extLst>
          </p:cNvPr>
          <p:cNvSpPr/>
          <p:nvPr/>
        </p:nvSpPr>
        <p:spPr>
          <a:xfrm rot="16200000">
            <a:off x="852254" y="3872038"/>
            <a:ext cx="2264871" cy="623308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70000"/>
                </a:schemeClr>
              </a:gs>
              <a:gs pos="100000">
                <a:srgbClr val="491E88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462" defTabSz="914377">
              <a:lnSpc>
                <a:spcPct val="90000"/>
              </a:lnSpc>
              <a:spcBef>
                <a:spcPts val="1000"/>
              </a:spcBef>
            </a:pPr>
            <a:endParaRPr lang="fr-FR" sz="1400" err="1">
              <a:solidFill>
                <a:srgbClr val="FFFFFF"/>
              </a:solidFill>
            </a:endParaRPr>
          </a:p>
        </p:txBody>
      </p:sp>
      <p:sp>
        <p:nvSpPr>
          <p:cNvPr id="52" name="Cylinder 11">
            <a:extLst>
              <a:ext uri="{FF2B5EF4-FFF2-40B4-BE49-F238E27FC236}">
                <a16:creationId xmlns:a16="http://schemas.microsoft.com/office/drawing/2014/main" id="{9023914F-5E5E-3E89-23AE-A4E8D891A3F6}"/>
              </a:ext>
            </a:extLst>
          </p:cNvPr>
          <p:cNvSpPr/>
          <p:nvPr/>
        </p:nvSpPr>
        <p:spPr>
          <a:xfrm rot="16200000" flipH="1">
            <a:off x="7993696" y="2462571"/>
            <a:ext cx="126000" cy="720000"/>
          </a:xfrm>
          <a:prstGeom prst="can">
            <a:avLst>
              <a:gd name="adj" fmla="val 37153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en-US">
              <a:solidFill>
                <a:schemeClr val="tx1"/>
              </a:solidFill>
              <a:latin typeface="Roboto"/>
            </a:endParaRPr>
          </a:p>
        </p:txBody>
      </p:sp>
      <p:sp>
        <p:nvSpPr>
          <p:cNvPr id="53" name="Cylinder 11">
            <a:extLst>
              <a:ext uri="{FF2B5EF4-FFF2-40B4-BE49-F238E27FC236}">
                <a16:creationId xmlns:a16="http://schemas.microsoft.com/office/drawing/2014/main" id="{AC68010D-6957-D37E-5B07-E9D93B57B604}"/>
              </a:ext>
            </a:extLst>
          </p:cNvPr>
          <p:cNvSpPr/>
          <p:nvPr/>
        </p:nvSpPr>
        <p:spPr>
          <a:xfrm rot="16200000" flipH="1">
            <a:off x="8153188" y="4352939"/>
            <a:ext cx="126000" cy="720000"/>
          </a:xfrm>
          <a:prstGeom prst="can">
            <a:avLst>
              <a:gd name="adj" fmla="val 37153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en-US">
              <a:solidFill>
                <a:schemeClr val="tx1"/>
              </a:solidFill>
              <a:latin typeface="Roboto"/>
            </a:endParaRPr>
          </a:p>
        </p:txBody>
      </p:sp>
      <p:sp>
        <p:nvSpPr>
          <p:cNvPr id="54" name="Cylinder 11">
            <a:extLst>
              <a:ext uri="{FF2B5EF4-FFF2-40B4-BE49-F238E27FC236}">
                <a16:creationId xmlns:a16="http://schemas.microsoft.com/office/drawing/2014/main" id="{C17F6505-EA56-260A-EDBA-160BF1C04DE5}"/>
              </a:ext>
            </a:extLst>
          </p:cNvPr>
          <p:cNvSpPr/>
          <p:nvPr/>
        </p:nvSpPr>
        <p:spPr>
          <a:xfrm rot="16200000" flipH="1">
            <a:off x="8162739" y="4675613"/>
            <a:ext cx="126000" cy="720000"/>
          </a:xfrm>
          <a:prstGeom prst="can">
            <a:avLst>
              <a:gd name="adj" fmla="val 37153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en-US">
              <a:solidFill>
                <a:schemeClr val="tx1"/>
              </a:solidFill>
              <a:latin typeface="Roboto"/>
            </a:endParaRPr>
          </a:p>
        </p:txBody>
      </p:sp>
      <p:sp>
        <p:nvSpPr>
          <p:cNvPr id="55" name="Flowchart: Manual Operation 54">
            <a:extLst>
              <a:ext uri="{FF2B5EF4-FFF2-40B4-BE49-F238E27FC236}">
                <a16:creationId xmlns:a16="http://schemas.microsoft.com/office/drawing/2014/main" id="{ABC6D3AE-A103-C42D-F17C-075C7D051F38}"/>
              </a:ext>
            </a:extLst>
          </p:cNvPr>
          <p:cNvSpPr/>
          <p:nvPr/>
        </p:nvSpPr>
        <p:spPr>
          <a:xfrm rot="16200000">
            <a:off x="8371509" y="4704294"/>
            <a:ext cx="711172" cy="316559"/>
          </a:xfrm>
          <a:prstGeom prst="flowChartManualOperation">
            <a:avLst/>
          </a:prstGeom>
          <a:gradFill rotWithShape="1">
            <a:gsLst>
              <a:gs pos="35000">
                <a:schemeClr val="bg1">
                  <a:lumMod val="65000"/>
                </a:schemeClr>
              </a:gs>
              <a:gs pos="100000">
                <a:srgbClr val="FFC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extBox 50">
            <a:extLst>
              <a:ext uri="{FF2B5EF4-FFF2-40B4-BE49-F238E27FC236}">
                <a16:creationId xmlns:a16="http://schemas.microsoft.com/office/drawing/2014/main" id="{655603B3-8EE5-3D61-D3D9-67C7D11F7626}"/>
              </a:ext>
            </a:extLst>
          </p:cNvPr>
          <p:cNvSpPr txBox="1"/>
          <p:nvPr/>
        </p:nvSpPr>
        <p:spPr>
          <a:xfrm>
            <a:off x="6808767" y="5061530"/>
            <a:ext cx="1748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1200" b="0"/>
              <a:t>To Equipment</a:t>
            </a:r>
          </a:p>
          <a:p>
            <a:pPr algn="r"/>
            <a:r>
              <a:rPr lang="en-US" sz="1200" b="0"/>
              <a:t>Transceiver</a:t>
            </a:r>
          </a:p>
        </p:txBody>
      </p:sp>
      <p:sp>
        <p:nvSpPr>
          <p:cNvPr id="57" name="TextBox 50">
            <a:extLst>
              <a:ext uri="{FF2B5EF4-FFF2-40B4-BE49-F238E27FC236}">
                <a16:creationId xmlns:a16="http://schemas.microsoft.com/office/drawing/2014/main" id="{892CEF92-5FC9-76A7-AF29-AF9B93578022}"/>
              </a:ext>
            </a:extLst>
          </p:cNvPr>
          <p:cNvSpPr txBox="1"/>
          <p:nvPr/>
        </p:nvSpPr>
        <p:spPr>
          <a:xfrm>
            <a:off x="7435167" y="4425891"/>
            <a:ext cx="12265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1200" b="0"/>
              <a:t>To OTDR</a:t>
            </a:r>
          </a:p>
        </p:txBody>
      </p:sp>
      <p:sp>
        <p:nvSpPr>
          <p:cNvPr id="58" name="TextBox 50">
            <a:extLst>
              <a:ext uri="{FF2B5EF4-FFF2-40B4-BE49-F238E27FC236}">
                <a16:creationId xmlns:a16="http://schemas.microsoft.com/office/drawing/2014/main" id="{3822D057-B1B2-37FF-7C52-77C2D12F0FCF}"/>
              </a:ext>
            </a:extLst>
          </p:cNvPr>
          <p:cNvSpPr txBox="1"/>
          <p:nvPr/>
        </p:nvSpPr>
        <p:spPr>
          <a:xfrm>
            <a:off x="10917809" y="4874097"/>
            <a:ext cx="1323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0"/>
              <a:t>To Equipment</a:t>
            </a:r>
          </a:p>
          <a:p>
            <a:pPr algn="l"/>
            <a:r>
              <a:rPr lang="en-US" sz="1200" b="0"/>
              <a:t>Transceiver</a:t>
            </a:r>
          </a:p>
        </p:txBody>
      </p:sp>
    </p:spTree>
    <p:extLst>
      <p:ext uri="{BB962C8B-B14F-4D97-AF65-F5344CB8AC3E}">
        <p14:creationId xmlns:p14="http://schemas.microsoft.com/office/powerpoint/2010/main" val="238331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816734-69B2-2E7D-265E-4E9A835EF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PON Provisioning &amp; Monitoring: Feeder to ONT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4AC1F4-B22E-1F64-4CDE-1F1415C1D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5" b="5037"/>
          <a:stretch/>
        </p:blipFill>
        <p:spPr>
          <a:xfrm>
            <a:off x="6004192" y="1320809"/>
            <a:ext cx="5341400" cy="2617635"/>
          </a:xfrm>
          <a:prstGeom prst="rect">
            <a:avLst/>
          </a:prstGeom>
        </p:spPr>
      </p:pic>
      <p:pic>
        <p:nvPicPr>
          <p:cNvPr id="6" name="Image 15">
            <a:extLst>
              <a:ext uri="{FF2B5EF4-FFF2-40B4-BE49-F238E27FC236}">
                <a16:creationId xmlns:a16="http://schemas.microsoft.com/office/drawing/2014/main" id="{2B03078E-3999-569C-07D9-381684C67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6" y="1379401"/>
            <a:ext cx="5341400" cy="2500450"/>
          </a:xfrm>
          <a:prstGeom prst="rect">
            <a:avLst/>
          </a:prstGeom>
        </p:spPr>
      </p:pic>
      <p:pic>
        <p:nvPicPr>
          <p:cNvPr id="54" name="Image 33">
            <a:extLst>
              <a:ext uri="{FF2B5EF4-FFF2-40B4-BE49-F238E27FC236}">
                <a16:creationId xmlns:a16="http://schemas.microsoft.com/office/drawing/2014/main" id="{E69F6EB4-D8F3-A376-A707-455DF79EC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192" y="3938444"/>
            <a:ext cx="9144000" cy="2700163"/>
          </a:xfrm>
          <a:prstGeom prst="rect">
            <a:avLst/>
          </a:prstGeom>
        </p:spPr>
      </p:pic>
      <p:sp>
        <p:nvSpPr>
          <p:cNvPr id="55" name="TextBox 5">
            <a:extLst>
              <a:ext uri="{FF2B5EF4-FFF2-40B4-BE49-F238E27FC236}">
                <a16:creationId xmlns:a16="http://schemas.microsoft.com/office/drawing/2014/main" id="{8E62834D-EFBE-78FA-60D9-275C710CADEF}"/>
              </a:ext>
            </a:extLst>
          </p:cNvPr>
          <p:cNvSpPr txBox="1"/>
          <p:nvPr/>
        </p:nvSpPr>
        <p:spPr>
          <a:xfrm>
            <a:off x="3533230" y="5381866"/>
            <a:ext cx="4845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ONT3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56" name="Connecteur droit avec flèche 11">
            <a:extLst>
              <a:ext uri="{FF2B5EF4-FFF2-40B4-BE49-F238E27FC236}">
                <a16:creationId xmlns:a16="http://schemas.microsoft.com/office/drawing/2014/main" id="{D709BD33-6FF0-2F15-AD34-D1994F4B36E7}"/>
              </a:ext>
            </a:extLst>
          </p:cNvPr>
          <p:cNvCxnSpPr>
            <a:cxnSpLocks/>
          </p:cNvCxnSpPr>
          <p:nvPr/>
        </p:nvCxnSpPr>
        <p:spPr>
          <a:xfrm>
            <a:off x="3948705" y="5483219"/>
            <a:ext cx="313772" cy="196046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">
            <a:extLst>
              <a:ext uri="{FF2B5EF4-FFF2-40B4-BE49-F238E27FC236}">
                <a16:creationId xmlns:a16="http://schemas.microsoft.com/office/drawing/2014/main" id="{AC6281AD-2FF0-D19B-EB85-68902DFB439B}"/>
              </a:ext>
            </a:extLst>
          </p:cNvPr>
          <p:cNvSpPr txBox="1"/>
          <p:nvPr/>
        </p:nvSpPr>
        <p:spPr>
          <a:xfrm>
            <a:off x="6307649" y="4848625"/>
            <a:ext cx="67773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ONT9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58" name="Connecteur droit avec flèche 16">
            <a:extLst>
              <a:ext uri="{FF2B5EF4-FFF2-40B4-BE49-F238E27FC236}">
                <a16:creationId xmlns:a16="http://schemas.microsoft.com/office/drawing/2014/main" id="{1AC1BCF9-6FEC-156C-36EB-7408CE21F9B2}"/>
              </a:ext>
            </a:extLst>
          </p:cNvPr>
          <p:cNvCxnSpPr>
            <a:cxnSpLocks/>
          </p:cNvCxnSpPr>
          <p:nvPr/>
        </p:nvCxnSpPr>
        <p:spPr>
          <a:xfrm flipH="1">
            <a:off x="6426105" y="5064069"/>
            <a:ext cx="166424" cy="401530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">
            <a:extLst>
              <a:ext uri="{FF2B5EF4-FFF2-40B4-BE49-F238E27FC236}">
                <a16:creationId xmlns:a16="http://schemas.microsoft.com/office/drawing/2014/main" id="{80137A99-C3E0-80E0-4C67-BE9190238443}"/>
              </a:ext>
            </a:extLst>
          </p:cNvPr>
          <p:cNvSpPr txBox="1"/>
          <p:nvPr/>
        </p:nvSpPr>
        <p:spPr>
          <a:xfrm>
            <a:off x="3650701" y="5219989"/>
            <a:ext cx="4845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ONT2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60" name="Connecteur droit avec flèche 18">
            <a:extLst>
              <a:ext uri="{FF2B5EF4-FFF2-40B4-BE49-F238E27FC236}">
                <a16:creationId xmlns:a16="http://schemas.microsoft.com/office/drawing/2014/main" id="{083E2241-33D3-FD2E-09B0-04DC4D96C486}"/>
              </a:ext>
            </a:extLst>
          </p:cNvPr>
          <p:cNvCxnSpPr>
            <a:cxnSpLocks/>
          </p:cNvCxnSpPr>
          <p:nvPr/>
        </p:nvCxnSpPr>
        <p:spPr>
          <a:xfrm>
            <a:off x="4016856" y="5340614"/>
            <a:ext cx="313772" cy="196046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5">
            <a:extLst>
              <a:ext uri="{FF2B5EF4-FFF2-40B4-BE49-F238E27FC236}">
                <a16:creationId xmlns:a16="http://schemas.microsoft.com/office/drawing/2014/main" id="{9FCADF20-651B-BD6E-45C1-499A425D51F4}"/>
              </a:ext>
            </a:extLst>
          </p:cNvPr>
          <p:cNvSpPr txBox="1"/>
          <p:nvPr/>
        </p:nvSpPr>
        <p:spPr>
          <a:xfrm>
            <a:off x="3955408" y="4936510"/>
            <a:ext cx="67773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 8&amp;12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62" name="Connecteur droit avec flèche 20">
            <a:extLst>
              <a:ext uri="{FF2B5EF4-FFF2-40B4-BE49-F238E27FC236}">
                <a16:creationId xmlns:a16="http://schemas.microsoft.com/office/drawing/2014/main" id="{BCE90EDC-3492-49D0-7EFD-F9657CD15665}"/>
              </a:ext>
            </a:extLst>
          </p:cNvPr>
          <p:cNvCxnSpPr>
            <a:cxnSpLocks/>
          </p:cNvCxnSpPr>
          <p:nvPr/>
        </p:nvCxnSpPr>
        <p:spPr>
          <a:xfrm>
            <a:off x="4299036" y="5119106"/>
            <a:ext cx="149062" cy="278866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5">
            <a:extLst>
              <a:ext uri="{FF2B5EF4-FFF2-40B4-BE49-F238E27FC236}">
                <a16:creationId xmlns:a16="http://schemas.microsoft.com/office/drawing/2014/main" id="{2BBC7C1A-3C0A-B060-21B0-3C9EA988911D}"/>
              </a:ext>
            </a:extLst>
          </p:cNvPr>
          <p:cNvSpPr txBox="1"/>
          <p:nvPr/>
        </p:nvSpPr>
        <p:spPr>
          <a:xfrm>
            <a:off x="5479643" y="5310939"/>
            <a:ext cx="55491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ONT10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64" name="Connecteur droit avec flèche 22">
            <a:extLst>
              <a:ext uri="{FF2B5EF4-FFF2-40B4-BE49-F238E27FC236}">
                <a16:creationId xmlns:a16="http://schemas.microsoft.com/office/drawing/2014/main" id="{F17E7C7A-C9EA-4CD8-85B2-E40657034DA3}"/>
              </a:ext>
            </a:extLst>
          </p:cNvPr>
          <p:cNvCxnSpPr>
            <a:cxnSpLocks/>
          </p:cNvCxnSpPr>
          <p:nvPr/>
        </p:nvCxnSpPr>
        <p:spPr>
          <a:xfrm>
            <a:off x="5966402" y="5418084"/>
            <a:ext cx="313772" cy="196046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30">
            <a:extLst>
              <a:ext uri="{FF2B5EF4-FFF2-40B4-BE49-F238E27FC236}">
                <a16:creationId xmlns:a16="http://schemas.microsoft.com/office/drawing/2014/main" id="{8B3E7FB4-4C2E-718A-0F44-7346D3909140}"/>
              </a:ext>
            </a:extLst>
          </p:cNvPr>
          <p:cNvCxnSpPr>
            <a:cxnSpLocks/>
          </p:cNvCxnSpPr>
          <p:nvPr/>
        </p:nvCxnSpPr>
        <p:spPr>
          <a:xfrm flipH="1">
            <a:off x="7429189" y="5084340"/>
            <a:ext cx="166424" cy="401530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5">
            <a:extLst>
              <a:ext uri="{FF2B5EF4-FFF2-40B4-BE49-F238E27FC236}">
                <a16:creationId xmlns:a16="http://schemas.microsoft.com/office/drawing/2014/main" id="{87F01175-6025-A8FD-A57B-BD7936C85D12}"/>
              </a:ext>
            </a:extLst>
          </p:cNvPr>
          <p:cNvSpPr txBox="1"/>
          <p:nvPr/>
        </p:nvSpPr>
        <p:spPr>
          <a:xfrm>
            <a:off x="7520919" y="4959751"/>
            <a:ext cx="6537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ONT7&amp;6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67" name="Connecteur droit avec flèche 36">
            <a:extLst>
              <a:ext uri="{FF2B5EF4-FFF2-40B4-BE49-F238E27FC236}">
                <a16:creationId xmlns:a16="http://schemas.microsoft.com/office/drawing/2014/main" id="{8B81FF28-6E06-AB68-B7D3-805D2FF6DFD3}"/>
              </a:ext>
            </a:extLst>
          </p:cNvPr>
          <p:cNvCxnSpPr>
            <a:cxnSpLocks/>
            <a:stCxn id="61" idx="2"/>
          </p:cNvCxnSpPr>
          <p:nvPr/>
        </p:nvCxnSpPr>
        <p:spPr>
          <a:xfrm>
            <a:off x="4294276" y="5151954"/>
            <a:ext cx="138528" cy="527311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39">
            <a:extLst>
              <a:ext uri="{FF2B5EF4-FFF2-40B4-BE49-F238E27FC236}">
                <a16:creationId xmlns:a16="http://schemas.microsoft.com/office/drawing/2014/main" id="{88B6A721-7652-5D2B-EE7E-076559E687CA}"/>
              </a:ext>
            </a:extLst>
          </p:cNvPr>
          <p:cNvCxnSpPr>
            <a:cxnSpLocks/>
          </p:cNvCxnSpPr>
          <p:nvPr/>
        </p:nvCxnSpPr>
        <p:spPr>
          <a:xfrm flipH="1">
            <a:off x="6683721" y="5175195"/>
            <a:ext cx="166424" cy="401530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5">
            <a:extLst>
              <a:ext uri="{FF2B5EF4-FFF2-40B4-BE49-F238E27FC236}">
                <a16:creationId xmlns:a16="http://schemas.microsoft.com/office/drawing/2014/main" id="{05AC607D-0B1B-082A-B1B2-924329CCCCB1}"/>
              </a:ext>
            </a:extLst>
          </p:cNvPr>
          <p:cNvSpPr txBox="1"/>
          <p:nvPr/>
        </p:nvSpPr>
        <p:spPr>
          <a:xfrm>
            <a:off x="6767020" y="4968455"/>
            <a:ext cx="5431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ONT11</a:t>
            </a:r>
            <a:endParaRPr lang="en-GB" sz="800">
              <a:solidFill>
                <a:srgbClr val="D50032"/>
              </a:solidFill>
            </a:endParaRPr>
          </a:p>
        </p:txBody>
      </p:sp>
      <p:sp>
        <p:nvSpPr>
          <p:cNvPr id="70" name="TextBox 5">
            <a:extLst>
              <a:ext uri="{FF2B5EF4-FFF2-40B4-BE49-F238E27FC236}">
                <a16:creationId xmlns:a16="http://schemas.microsoft.com/office/drawing/2014/main" id="{766B885C-E257-C0CD-B030-FF92E9D38561}"/>
              </a:ext>
            </a:extLst>
          </p:cNvPr>
          <p:cNvSpPr txBox="1"/>
          <p:nvPr/>
        </p:nvSpPr>
        <p:spPr>
          <a:xfrm>
            <a:off x="8558967" y="5197710"/>
            <a:ext cx="6537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ONT4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71" name="Connecteur droit avec flèche 42">
            <a:extLst>
              <a:ext uri="{FF2B5EF4-FFF2-40B4-BE49-F238E27FC236}">
                <a16:creationId xmlns:a16="http://schemas.microsoft.com/office/drawing/2014/main" id="{AD04F8D2-4FC6-B8D2-77E8-C961358D0E75}"/>
              </a:ext>
            </a:extLst>
          </p:cNvPr>
          <p:cNvCxnSpPr>
            <a:cxnSpLocks/>
          </p:cNvCxnSpPr>
          <p:nvPr/>
        </p:nvCxnSpPr>
        <p:spPr>
          <a:xfrm flipH="1">
            <a:off x="8733945" y="5375960"/>
            <a:ext cx="62435" cy="238170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5">
            <a:extLst>
              <a:ext uri="{FF2B5EF4-FFF2-40B4-BE49-F238E27FC236}">
                <a16:creationId xmlns:a16="http://schemas.microsoft.com/office/drawing/2014/main" id="{61C4438B-17BC-6E2E-CF1D-3455BE244E75}"/>
              </a:ext>
            </a:extLst>
          </p:cNvPr>
          <p:cNvSpPr txBox="1"/>
          <p:nvPr/>
        </p:nvSpPr>
        <p:spPr>
          <a:xfrm>
            <a:off x="5818858" y="4848625"/>
            <a:ext cx="4882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6"/>
                </a:solidFill>
              </a:defRPr>
            </a:lvl1pPr>
          </a:lstStyle>
          <a:p>
            <a:r>
              <a:rPr lang="en-US" sz="800">
                <a:solidFill>
                  <a:srgbClr val="D50032"/>
                </a:solidFill>
              </a:rPr>
              <a:t>ONT5</a:t>
            </a:r>
            <a:endParaRPr lang="en-GB" sz="800">
              <a:solidFill>
                <a:srgbClr val="D50032"/>
              </a:solidFill>
            </a:endParaRPr>
          </a:p>
        </p:txBody>
      </p:sp>
      <p:cxnSp>
        <p:nvCxnSpPr>
          <p:cNvPr id="73" name="Connecteur droit avec flèche 45">
            <a:extLst>
              <a:ext uri="{FF2B5EF4-FFF2-40B4-BE49-F238E27FC236}">
                <a16:creationId xmlns:a16="http://schemas.microsoft.com/office/drawing/2014/main" id="{047552E6-C67C-0846-C99C-67E9A6FC9814}"/>
              </a:ext>
            </a:extLst>
          </p:cNvPr>
          <p:cNvCxnSpPr>
            <a:cxnSpLocks/>
            <a:stCxn id="72" idx="2"/>
          </p:cNvCxnSpPr>
          <p:nvPr/>
        </p:nvCxnSpPr>
        <p:spPr>
          <a:xfrm>
            <a:off x="6062959" y="5064069"/>
            <a:ext cx="253645" cy="462314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32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7" grpId="0"/>
      <p:bldP spid="59" grpId="0"/>
      <p:bldP spid="61" grpId="0"/>
      <p:bldP spid="63" grpId="0"/>
      <p:bldP spid="66" grpId="0"/>
      <p:bldP spid="69" grpId="0"/>
      <p:bldP spid="70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9651A9-FA77-3726-9962-340D3583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Cable Damage with DAS</a:t>
            </a:r>
          </a:p>
        </p:txBody>
      </p:sp>
      <p:pic>
        <p:nvPicPr>
          <p:cNvPr id="7" name="20250627-1045-57.2795311">
            <a:hlinkClick r:id="" action="ppaction://media"/>
            <a:extLst>
              <a:ext uri="{FF2B5EF4-FFF2-40B4-BE49-F238E27FC236}">
                <a16:creationId xmlns:a16="http://schemas.microsoft.com/office/drawing/2014/main" id="{37007607-35FF-1770-3F99-ED29DE2076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88965" y="1410774"/>
            <a:ext cx="4343748" cy="51798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D6932A-C228-0449-2DD4-513B8E18F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94" y="1795235"/>
            <a:ext cx="2384110" cy="2931002"/>
          </a:xfrm>
          <a:prstGeom prst="rect">
            <a:avLst/>
          </a:prstGeom>
        </p:spPr>
      </p:pic>
      <p:pic>
        <p:nvPicPr>
          <p:cNvPr id="20" name="Picture 19" descr="A map of a city&#10;&#10;AI-generated content may be incorrect.">
            <a:extLst>
              <a:ext uri="{FF2B5EF4-FFF2-40B4-BE49-F238E27FC236}">
                <a16:creationId xmlns:a16="http://schemas.microsoft.com/office/drawing/2014/main" id="{12FB8580-DAA9-5BC5-C568-C69D507F1E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588" y="1946014"/>
            <a:ext cx="5243689" cy="262944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3C6C044-631A-034B-B868-B69F2B2A20D0}"/>
              </a:ext>
            </a:extLst>
          </p:cNvPr>
          <p:cNvSpPr txBox="1"/>
          <p:nvPr/>
        </p:nvSpPr>
        <p:spPr>
          <a:xfrm>
            <a:off x="8130448" y="5486400"/>
            <a:ext cx="0" cy="0"/>
          </a:xfrm>
          <a:prstGeom prst="rect">
            <a:avLst/>
          </a:prstGeom>
          <a:noFill/>
        </p:spPr>
        <p:txBody>
          <a:bodyPr wrap="none" lIns="45720" rIns="45720" rtlCol="0">
            <a:noAutofit/>
          </a:bodyPr>
          <a:lstStyle/>
          <a:p>
            <a:pPr algn="l"/>
            <a:endParaRPr lang="en-US" sz="14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051CF78-E1ED-76E1-BB23-B0D1174AF5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9157" y="3452860"/>
            <a:ext cx="2947756" cy="236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41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B127-78A5-7B83-DF9B-AE2161605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ing">
            <a:extLst>
              <a:ext uri="{FF2B5EF4-FFF2-40B4-BE49-F238E27FC236}">
                <a16:creationId xmlns:a16="http://schemas.microsoft.com/office/drawing/2014/main" id="{7EB23ABC-0289-0703-3DA7-F05082A86D17}"/>
              </a:ext>
            </a:extLst>
          </p:cNvPr>
          <p:cNvSpPr>
            <a:spLocks/>
          </p:cNvSpPr>
          <p:nvPr/>
        </p:nvSpPr>
        <p:spPr>
          <a:xfrm>
            <a:off x="324652" y="140174"/>
            <a:ext cx="10269912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Fiber Health Dashboard</a:t>
            </a:r>
          </a:p>
          <a:p>
            <a:r>
              <a:rPr lang="fr-FR" sz="2000" dirty="0">
                <a:solidFill>
                  <a:schemeClr val="bg1"/>
                </a:solidFill>
              </a:rPr>
              <a:t>Fiber </a:t>
            </a:r>
            <a:r>
              <a:rPr lang="fr-FR" sz="2000" dirty="0" err="1">
                <a:solidFill>
                  <a:schemeClr val="bg1"/>
                </a:solidFill>
              </a:rPr>
              <a:t>Aging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r>
              <a:rPr lang="fr-FR" sz="2000" dirty="0" err="1">
                <a:solidFill>
                  <a:schemeClr val="bg1"/>
                </a:solidFill>
              </a:rPr>
              <a:t>Tracking</a:t>
            </a:r>
            <a:r>
              <a:rPr lang="fr-FR" sz="2000" dirty="0">
                <a:solidFill>
                  <a:schemeClr val="bg1"/>
                </a:solidFill>
              </a:rPr>
              <a:t> – Fiber Performance </a:t>
            </a:r>
            <a:r>
              <a:rPr lang="fr-FR" sz="2000" dirty="0" err="1">
                <a:solidFill>
                  <a:schemeClr val="bg1"/>
                </a:solidFill>
              </a:rPr>
              <a:t>Overview</a:t>
            </a:r>
            <a:r>
              <a:rPr lang="fr-FR" sz="2000" dirty="0">
                <a:solidFill>
                  <a:schemeClr val="bg1"/>
                </a:solidFill>
              </a:rPr>
              <a:t> – Maintenance Planning </a:t>
            </a:r>
          </a:p>
        </p:txBody>
      </p:sp>
      <p:pic>
        <p:nvPicPr>
          <p:cNvPr id="2" name="Image 6">
            <a:extLst>
              <a:ext uri="{FF2B5EF4-FFF2-40B4-BE49-F238E27FC236}">
                <a16:creationId xmlns:a16="http://schemas.microsoft.com/office/drawing/2014/main" id="{1C15367C-34FF-5421-A5E2-315AC0B56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23" y="1673463"/>
            <a:ext cx="11149379" cy="4665739"/>
          </a:xfrm>
          <a:prstGeom prst="rect">
            <a:avLst/>
          </a:prstGeom>
        </p:spPr>
      </p:pic>
      <p:sp>
        <p:nvSpPr>
          <p:cNvPr id="3" name="ZoneTexte 5">
            <a:extLst>
              <a:ext uri="{FF2B5EF4-FFF2-40B4-BE49-F238E27FC236}">
                <a16:creationId xmlns:a16="http://schemas.microsoft.com/office/drawing/2014/main" id="{E954148F-CBF1-DD31-6F0C-F5684498A0A2}"/>
              </a:ext>
            </a:extLst>
          </p:cNvPr>
          <p:cNvSpPr txBox="1"/>
          <p:nvPr/>
        </p:nvSpPr>
        <p:spPr>
          <a:xfrm>
            <a:off x="182835" y="1849249"/>
            <a:ext cx="2840739" cy="256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1067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14E92C0-AC04-83F8-59F0-E641BBF1F56B}"/>
              </a:ext>
            </a:extLst>
          </p:cNvPr>
          <p:cNvSpPr txBox="1">
            <a:spLocks/>
          </p:cNvSpPr>
          <p:nvPr/>
        </p:nvSpPr>
        <p:spPr>
          <a:xfrm>
            <a:off x="371826" y="1227430"/>
            <a:ext cx="3585577" cy="379519"/>
          </a:xfrm>
          <a:prstGeom prst="rect">
            <a:avLst/>
          </a:prstGeom>
        </p:spPr>
        <p:txBody>
          <a:bodyPr vert="horz" lIns="0" tIns="60960" rIns="0" bIns="60960" rtlCol="0">
            <a:no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Tx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16509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1344" indent="-17144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65" indent="-28575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6006" indent="-173034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33"/>
              <a:t>Select one or more regions or sections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8E9A7FB4-DCF5-2B47-B819-BF1122D0B70F}"/>
              </a:ext>
            </a:extLst>
          </p:cNvPr>
          <p:cNvSpPr txBox="1">
            <a:spLocks/>
          </p:cNvSpPr>
          <p:nvPr/>
        </p:nvSpPr>
        <p:spPr>
          <a:xfrm>
            <a:off x="5164963" y="1358343"/>
            <a:ext cx="2034988" cy="379519"/>
          </a:xfrm>
          <a:prstGeom prst="rect">
            <a:avLst/>
          </a:prstGeom>
        </p:spPr>
        <p:txBody>
          <a:bodyPr vert="horz" lIns="0" tIns="60960" rIns="0" bIns="60960" rtlCol="0">
            <a:no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Tx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16509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1344" indent="-17144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65" indent="-28575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6006" indent="-173034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33"/>
              <a:t>Enter </a:t>
            </a:r>
            <a:r>
              <a:rPr lang="fr-FR" sz="1333" err="1"/>
              <a:t>quality</a:t>
            </a:r>
            <a:r>
              <a:rPr lang="fr-FR" sz="1333"/>
              <a:t> </a:t>
            </a:r>
            <a:r>
              <a:rPr lang="fr-FR" sz="1333" err="1"/>
              <a:t>thresholds</a:t>
            </a:r>
            <a:endParaRPr lang="fr-FR" sz="1333"/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DAD6A417-556D-1082-97D3-F5A287ED3D20}"/>
              </a:ext>
            </a:extLst>
          </p:cNvPr>
          <p:cNvSpPr txBox="1"/>
          <p:nvPr/>
        </p:nvSpPr>
        <p:spPr>
          <a:xfrm>
            <a:off x="3078262" y="1885845"/>
            <a:ext cx="7510535" cy="256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1067"/>
          </a:p>
        </p:txBody>
      </p:sp>
      <p:cxnSp>
        <p:nvCxnSpPr>
          <p:cNvPr id="7" name="Connecteur droit avec flèche 20">
            <a:extLst>
              <a:ext uri="{FF2B5EF4-FFF2-40B4-BE49-F238E27FC236}">
                <a16:creationId xmlns:a16="http://schemas.microsoft.com/office/drawing/2014/main" id="{49DC4F36-82D2-CE13-AB2A-323203A6FAD9}"/>
              </a:ext>
            </a:extLst>
          </p:cNvPr>
          <p:cNvCxnSpPr>
            <a:cxnSpLocks/>
          </p:cNvCxnSpPr>
          <p:nvPr/>
        </p:nvCxnSpPr>
        <p:spPr>
          <a:xfrm>
            <a:off x="6182456" y="1651465"/>
            <a:ext cx="0" cy="234380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23">
            <a:extLst>
              <a:ext uri="{FF2B5EF4-FFF2-40B4-BE49-F238E27FC236}">
                <a16:creationId xmlns:a16="http://schemas.microsoft.com/office/drawing/2014/main" id="{78EE8B99-66CE-D6F9-D55B-09D4D4AF0342}"/>
              </a:ext>
            </a:extLst>
          </p:cNvPr>
          <p:cNvCxnSpPr>
            <a:cxnSpLocks/>
          </p:cNvCxnSpPr>
          <p:nvPr/>
        </p:nvCxnSpPr>
        <p:spPr>
          <a:xfrm>
            <a:off x="1109272" y="1502552"/>
            <a:ext cx="0" cy="346696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15">
            <a:extLst>
              <a:ext uri="{FF2B5EF4-FFF2-40B4-BE49-F238E27FC236}">
                <a16:creationId xmlns:a16="http://schemas.microsoft.com/office/drawing/2014/main" id="{38BDAB08-91BE-0A70-D37A-1F9AC31F992B}"/>
              </a:ext>
            </a:extLst>
          </p:cNvPr>
          <p:cNvCxnSpPr>
            <a:cxnSpLocks/>
          </p:cNvCxnSpPr>
          <p:nvPr/>
        </p:nvCxnSpPr>
        <p:spPr>
          <a:xfrm flipH="1" flipV="1">
            <a:off x="3729157" y="4267558"/>
            <a:ext cx="1723643" cy="8907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76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91DEA-331F-80E5-F8A6-519F91F36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ing">
            <a:extLst>
              <a:ext uri="{FF2B5EF4-FFF2-40B4-BE49-F238E27FC236}">
                <a16:creationId xmlns:a16="http://schemas.microsoft.com/office/drawing/2014/main" id="{7DBF03F3-1D12-CC8E-0641-EAB9A84531B3}"/>
              </a:ext>
            </a:extLst>
          </p:cNvPr>
          <p:cNvSpPr>
            <a:spLocks/>
          </p:cNvSpPr>
          <p:nvPr/>
        </p:nvSpPr>
        <p:spPr>
          <a:xfrm>
            <a:off x="324652" y="140174"/>
            <a:ext cx="102699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Analytics as </a:t>
            </a:r>
            <a:r>
              <a:rPr lang="en-US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Plannig</a:t>
            </a:r>
            <a:r>
              <a:rPr lang="en-US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Tool</a:t>
            </a:r>
          </a:p>
          <a:p>
            <a:r>
              <a:rPr lang="en-GB" sz="2200" dirty="0">
                <a:solidFill>
                  <a:schemeClr val="bg1"/>
                </a:solidFill>
              </a:rPr>
              <a:t>Linear Attenuation Analysis</a:t>
            </a:r>
          </a:p>
        </p:txBody>
      </p:sp>
      <p:pic>
        <p:nvPicPr>
          <p:cNvPr id="2" name="Picture 2" descr="image">
            <a:extLst>
              <a:ext uri="{FF2B5EF4-FFF2-40B4-BE49-F238E27FC236}">
                <a16:creationId xmlns:a16="http://schemas.microsoft.com/office/drawing/2014/main" id="{43227A5E-28A8-5097-AB33-8FB09EC699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89" y="1409700"/>
            <a:ext cx="10402023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759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B9A3E0-6205-C649-E981-17527F8A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Map: Showing Fiber Vulnerabilities</a:t>
            </a:r>
            <a:br>
              <a:rPr lang="en-US" dirty="0"/>
            </a:br>
            <a:r>
              <a:rPr lang="en-US" sz="2200" dirty="0"/>
              <a:t>Optimize Cable investment Planning</a:t>
            </a:r>
          </a:p>
        </p:txBody>
      </p:sp>
      <p:pic>
        <p:nvPicPr>
          <p:cNvPr id="28" name="Image 2">
            <a:extLst>
              <a:ext uri="{FF2B5EF4-FFF2-40B4-BE49-F238E27FC236}">
                <a16:creationId xmlns:a16="http://schemas.microsoft.com/office/drawing/2014/main" id="{87A28567-DBF9-787D-4CB4-16FDCA0B8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52" y="1309818"/>
            <a:ext cx="10161600" cy="5107236"/>
          </a:xfrm>
          <a:prstGeom prst="rect">
            <a:avLst/>
          </a:prstGeom>
        </p:spPr>
      </p:pic>
      <p:pic>
        <p:nvPicPr>
          <p:cNvPr id="29" name="Picture 28" descr="Map">
            <a:extLst>
              <a:ext uri="{FF2B5EF4-FFF2-40B4-BE49-F238E27FC236}">
                <a16:creationId xmlns:a16="http://schemas.microsoft.com/office/drawing/2014/main" id="{AB4AB01C-3CF6-3D16-99FF-1D3FF7B9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36" y="2610695"/>
            <a:ext cx="3312395" cy="3608693"/>
          </a:xfrm>
          <a:prstGeom prst="rect">
            <a:avLst/>
          </a:prstGeom>
        </p:spPr>
      </p:pic>
      <p:sp>
        <p:nvSpPr>
          <p:cNvPr id="30" name="ZoneTexte 8">
            <a:extLst>
              <a:ext uri="{FF2B5EF4-FFF2-40B4-BE49-F238E27FC236}">
                <a16:creationId xmlns:a16="http://schemas.microsoft.com/office/drawing/2014/main" id="{AE2FEDA9-844D-00FE-6FE1-1C25FFE1D3B3}"/>
              </a:ext>
            </a:extLst>
          </p:cNvPr>
          <p:cNvSpPr txBox="1"/>
          <p:nvPr/>
        </p:nvSpPr>
        <p:spPr>
          <a:xfrm>
            <a:off x="8995201" y="1309818"/>
            <a:ext cx="1146257" cy="256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1067"/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8CD8F656-8A49-7526-9405-E676FEA3AF76}"/>
              </a:ext>
            </a:extLst>
          </p:cNvPr>
          <p:cNvSpPr txBox="1">
            <a:spLocks/>
          </p:cNvSpPr>
          <p:nvPr/>
        </p:nvSpPr>
        <p:spPr>
          <a:xfrm>
            <a:off x="635322" y="3303100"/>
            <a:ext cx="2034988" cy="317913"/>
          </a:xfrm>
          <a:prstGeom prst="rect">
            <a:avLst/>
          </a:prstGeom>
          <a:solidFill>
            <a:schemeClr val="bg1"/>
          </a:solidFill>
        </p:spPr>
        <p:txBody>
          <a:bodyPr vert="horz" lIns="0" tIns="60960" rIns="0" bIns="60960" rtlCol="0">
            <a:no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Tx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16509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1344" indent="-17144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65" indent="-28575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6006" indent="-173034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33"/>
              <a:t>Location of </a:t>
            </a:r>
            <a:r>
              <a:rPr lang="fr-FR" sz="1333" err="1"/>
              <a:t>fiber</a:t>
            </a:r>
            <a:r>
              <a:rPr lang="fr-FR" sz="1333"/>
              <a:t> issues</a:t>
            </a:r>
          </a:p>
        </p:txBody>
      </p:sp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4C42B0AB-412A-9BD4-2941-82118A60D545}"/>
              </a:ext>
            </a:extLst>
          </p:cNvPr>
          <p:cNvSpPr txBox="1">
            <a:spLocks/>
          </p:cNvSpPr>
          <p:nvPr/>
        </p:nvSpPr>
        <p:spPr>
          <a:xfrm>
            <a:off x="10322521" y="1646167"/>
            <a:ext cx="2473784" cy="379519"/>
          </a:xfrm>
          <a:prstGeom prst="rect">
            <a:avLst/>
          </a:prstGeom>
        </p:spPr>
        <p:txBody>
          <a:bodyPr vert="horz" lIns="0" tIns="60960" rIns="0" bIns="60960" rtlCol="0">
            <a:no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Tx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16509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1344" indent="-17144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65" indent="-28575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6006" indent="-173034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33" b="1"/>
              <a:t>Select </a:t>
            </a:r>
            <a:r>
              <a:rPr lang="fr-FR" sz="1333" b="1" err="1"/>
              <a:t>targeted</a:t>
            </a:r>
            <a:r>
              <a:rPr lang="fr-FR" sz="1333" b="1"/>
              <a:t> </a:t>
            </a:r>
            <a:r>
              <a:rPr lang="fr-FR" sz="1333" b="1" err="1"/>
              <a:t>period</a:t>
            </a:r>
            <a:endParaRPr lang="fr-FR" sz="1333" b="1"/>
          </a:p>
        </p:txBody>
      </p:sp>
      <p:cxnSp>
        <p:nvCxnSpPr>
          <p:cNvPr id="33" name="Connecteur droit avec flèche 15">
            <a:extLst>
              <a:ext uri="{FF2B5EF4-FFF2-40B4-BE49-F238E27FC236}">
                <a16:creationId xmlns:a16="http://schemas.microsoft.com/office/drawing/2014/main" id="{33710CC8-00CE-5A9A-7571-8B64399399AD}"/>
              </a:ext>
            </a:extLst>
          </p:cNvPr>
          <p:cNvCxnSpPr>
            <a:cxnSpLocks/>
          </p:cNvCxnSpPr>
          <p:nvPr/>
        </p:nvCxnSpPr>
        <p:spPr>
          <a:xfrm flipH="1" flipV="1">
            <a:off x="9926725" y="1536487"/>
            <a:ext cx="429465" cy="190599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21">
            <a:extLst>
              <a:ext uri="{FF2B5EF4-FFF2-40B4-BE49-F238E27FC236}">
                <a16:creationId xmlns:a16="http://schemas.microsoft.com/office/drawing/2014/main" id="{0CDB19F1-F5B4-B00A-CBA7-0CAFC94FFD1B}"/>
              </a:ext>
            </a:extLst>
          </p:cNvPr>
          <p:cNvCxnSpPr>
            <a:cxnSpLocks/>
          </p:cNvCxnSpPr>
          <p:nvPr/>
        </p:nvCxnSpPr>
        <p:spPr>
          <a:xfrm>
            <a:off x="3115311" y="3182758"/>
            <a:ext cx="170100" cy="1232284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22">
            <a:extLst>
              <a:ext uri="{FF2B5EF4-FFF2-40B4-BE49-F238E27FC236}">
                <a16:creationId xmlns:a16="http://schemas.microsoft.com/office/drawing/2014/main" id="{3724AE53-82D8-D947-4C01-1820B5A66D2B}"/>
              </a:ext>
            </a:extLst>
          </p:cNvPr>
          <p:cNvCxnSpPr>
            <a:cxnSpLocks/>
          </p:cNvCxnSpPr>
          <p:nvPr/>
        </p:nvCxnSpPr>
        <p:spPr>
          <a:xfrm>
            <a:off x="1837896" y="3621013"/>
            <a:ext cx="725305" cy="560780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24">
            <a:extLst>
              <a:ext uri="{FF2B5EF4-FFF2-40B4-BE49-F238E27FC236}">
                <a16:creationId xmlns:a16="http://schemas.microsoft.com/office/drawing/2014/main" id="{0C7CAE9C-7270-5CB4-4348-131219F0E7C8}"/>
              </a:ext>
            </a:extLst>
          </p:cNvPr>
          <p:cNvCxnSpPr>
            <a:cxnSpLocks/>
          </p:cNvCxnSpPr>
          <p:nvPr/>
        </p:nvCxnSpPr>
        <p:spPr>
          <a:xfrm flipV="1">
            <a:off x="2851201" y="4553560"/>
            <a:ext cx="1982433" cy="933833"/>
          </a:xfrm>
          <a:prstGeom prst="straightConnector1">
            <a:avLst/>
          </a:prstGeom>
          <a:ln w="9525" cmpd="sng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09DC93D0-1628-9984-F8EA-885EADD077BD}"/>
              </a:ext>
            </a:extLst>
          </p:cNvPr>
          <p:cNvSpPr txBox="1">
            <a:spLocks/>
          </p:cNvSpPr>
          <p:nvPr/>
        </p:nvSpPr>
        <p:spPr>
          <a:xfrm>
            <a:off x="5079907" y="4415042"/>
            <a:ext cx="3826684" cy="379519"/>
          </a:xfrm>
          <a:prstGeom prst="rect">
            <a:avLst/>
          </a:prstGeom>
          <a:solidFill>
            <a:schemeClr val="bg1"/>
          </a:solidFill>
        </p:spPr>
        <p:txBody>
          <a:bodyPr vert="horz" lIns="0" tIns="60960" rIns="0" bIns="60960" rtlCol="0">
            <a:no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Tx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16509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1344" indent="-171446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565" indent="-28575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Wingdings" panose="05000000000000000000" pitchFamily="2" charset="2"/>
              <a:buChar char="§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6006" indent="-173034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80000"/>
              <a:buFont typeface="Arial" panose="020B0604020202020204" pitchFamily="34" charset="0"/>
              <a:buChar char="–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33"/>
              <a:t>Distribution of </a:t>
            </a:r>
            <a:r>
              <a:rPr lang="fr-FR" sz="1333" err="1"/>
              <a:t>alarm</a:t>
            </a:r>
            <a:r>
              <a:rPr lang="fr-FR" sz="1333"/>
              <a:t> occurrences </a:t>
            </a:r>
            <a:r>
              <a:rPr lang="fr-FR" sz="1333" err="1"/>
              <a:t>along</a:t>
            </a:r>
            <a:r>
              <a:rPr lang="fr-FR" sz="1333"/>
              <a:t> </a:t>
            </a:r>
            <a:r>
              <a:rPr lang="fr-FR" sz="1333" err="1"/>
              <a:t>cable</a:t>
            </a:r>
            <a:r>
              <a:rPr lang="fr-FR" sz="1333"/>
              <a:t> route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B55A9EA-67AC-A28E-4235-A3F02D0D3E8D}"/>
              </a:ext>
            </a:extLst>
          </p:cNvPr>
          <p:cNvSpPr/>
          <p:nvPr/>
        </p:nvSpPr>
        <p:spPr>
          <a:xfrm>
            <a:off x="2670310" y="4656538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30D158F-41DD-47E1-8426-2FCFFEC124E0}"/>
              </a:ext>
            </a:extLst>
          </p:cNvPr>
          <p:cNvSpPr/>
          <p:nvPr/>
        </p:nvSpPr>
        <p:spPr>
          <a:xfrm>
            <a:off x="2873510" y="4859738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44C909B-7811-8224-6DE2-9B83A045EFD4}"/>
              </a:ext>
            </a:extLst>
          </p:cNvPr>
          <p:cNvSpPr/>
          <p:nvPr/>
        </p:nvSpPr>
        <p:spPr>
          <a:xfrm>
            <a:off x="3076710" y="5062938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CC86566-FE71-7E3F-C795-73CFCE0B9A0A}"/>
              </a:ext>
            </a:extLst>
          </p:cNvPr>
          <p:cNvSpPr/>
          <p:nvPr/>
        </p:nvSpPr>
        <p:spPr>
          <a:xfrm>
            <a:off x="3279910" y="5266138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19E9781-D884-944D-BE91-738DFC1A6EA5}"/>
              </a:ext>
            </a:extLst>
          </p:cNvPr>
          <p:cNvSpPr/>
          <p:nvPr/>
        </p:nvSpPr>
        <p:spPr>
          <a:xfrm>
            <a:off x="2224264" y="5469338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62234E1-0758-5E16-39D4-64EC12A802CA}"/>
              </a:ext>
            </a:extLst>
          </p:cNvPr>
          <p:cNvSpPr/>
          <p:nvPr/>
        </p:nvSpPr>
        <p:spPr>
          <a:xfrm>
            <a:off x="2427464" y="4671407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3934DFC-C394-A87F-AABA-258EF46FB00B}"/>
              </a:ext>
            </a:extLst>
          </p:cNvPr>
          <p:cNvSpPr/>
          <p:nvPr/>
        </p:nvSpPr>
        <p:spPr>
          <a:xfrm>
            <a:off x="2764476" y="5484210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CC02E7A-40D6-B6AD-7963-E6741E285D60}"/>
              </a:ext>
            </a:extLst>
          </p:cNvPr>
          <p:cNvSpPr/>
          <p:nvPr/>
        </p:nvSpPr>
        <p:spPr>
          <a:xfrm>
            <a:off x="2591016" y="4160933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61AA9CE-18E6-CF16-AD9F-D0FDF3F8DA65}"/>
              </a:ext>
            </a:extLst>
          </p:cNvPr>
          <p:cNvSpPr/>
          <p:nvPr/>
        </p:nvSpPr>
        <p:spPr>
          <a:xfrm>
            <a:off x="3245212" y="4458302"/>
            <a:ext cx="85281" cy="6095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7E64DF0-31D0-954E-2A45-1AE89EB798D7}"/>
              </a:ext>
            </a:extLst>
          </p:cNvPr>
          <p:cNvSpPr/>
          <p:nvPr/>
        </p:nvSpPr>
        <p:spPr>
          <a:xfrm>
            <a:off x="3319556" y="4502910"/>
            <a:ext cx="85281" cy="60959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DF78D47-5982-39B5-ACE6-B9DD5DB09646}"/>
              </a:ext>
            </a:extLst>
          </p:cNvPr>
          <p:cNvSpPr/>
          <p:nvPr/>
        </p:nvSpPr>
        <p:spPr>
          <a:xfrm>
            <a:off x="3255132" y="4527694"/>
            <a:ext cx="85281" cy="60959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5306EBB-E700-12B8-3EEA-D15F7C72D4BC}"/>
              </a:ext>
            </a:extLst>
          </p:cNvPr>
          <p:cNvSpPr/>
          <p:nvPr/>
        </p:nvSpPr>
        <p:spPr>
          <a:xfrm>
            <a:off x="2457201" y="4730894"/>
            <a:ext cx="85281" cy="60959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FC7B1B4-E2A9-F53F-87CB-3DBC3EF90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946" y="5327096"/>
            <a:ext cx="1728228" cy="116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18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A26BCA-86A3-010D-B395-65E35263B4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863936"/>
            <a:ext cx="12192000" cy="4389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570">
              <a:defRPr/>
            </a:pPr>
            <a:endParaRPr lang="en-US" sz="320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74" name="Groupe 264">
            <a:extLst>
              <a:ext uri="{FF2B5EF4-FFF2-40B4-BE49-F238E27FC236}">
                <a16:creationId xmlns:a16="http://schemas.microsoft.com/office/drawing/2014/main" id="{E03B278A-6CB3-D19E-AD93-67323FADD2FD}"/>
              </a:ext>
            </a:extLst>
          </p:cNvPr>
          <p:cNvGrpSpPr/>
          <p:nvPr/>
        </p:nvGrpSpPr>
        <p:grpSpPr>
          <a:xfrm>
            <a:off x="2930140" y="1298283"/>
            <a:ext cx="3626877" cy="2464559"/>
            <a:chOff x="2641714" y="781583"/>
            <a:chExt cx="1422400" cy="1066006"/>
          </a:xfrm>
        </p:grpSpPr>
        <p:sp>
          <p:nvSpPr>
            <p:cNvPr id="175" name="Nuage 261">
              <a:extLst>
                <a:ext uri="{FF2B5EF4-FFF2-40B4-BE49-F238E27FC236}">
                  <a16:creationId xmlns:a16="http://schemas.microsoft.com/office/drawing/2014/main" id="{3A726C67-752F-7971-C6EC-DF025F5DD27B}"/>
                </a:ext>
              </a:extLst>
            </p:cNvPr>
            <p:cNvSpPr/>
            <p:nvPr/>
          </p:nvSpPr>
          <p:spPr>
            <a:xfrm>
              <a:off x="2641714" y="781583"/>
              <a:ext cx="1422400" cy="1066006"/>
            </a:xfrm>
            <a:prstGeom prst="cloud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fr-FR" sz="32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Nuage 262">
              <a:extLst>
                <a:ext uri="{FF2B5EF4-FFF2-40B4-BE49-F238E27FC236}">
                  <a16:creationId xmlns:a16="http://schemas.microsoft.com/office/drawing/2014/main" id="{51142975-C448-B861-9C1F-451EA5A006C2}"/>
                </a:ext>
              </a:extLst>
            </p:cNvPr>
            <p:cNvSpPr/>
            <p:nvPr/>
          </p:nvSpPr>
          <p:spPr>
            <a:xfrm>
              <a:off x="2680449" y="814265"/>
              <a:ext cx="1356175" cy="99760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fr-FR" sz="320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9D59F6-1214-9B87-28B4-2707648CF1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7284" y="6495457"/>
            <a:ext cx="1164121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GB" sz="933">
                <a:solidFill>
                  <a:srgbClr val="FFFFFF">
                    <a:lumMod val="50000"/>
                  </a:srgbClr>
                </a:solidFill>
                <a:latin typeface="Arial"/>
              </a:rPr>
              <a:t>VIAVI Restricted</a:t>
            </a:r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id="{69639811-E3EB-3518-1803-888847D844DE}"/>
              </a:ext>
            </a:extLst>
          </p:cNvPr>
          <p:cNvSpPr txBox="1"/>
          <p:nvPr/>
        </p:nvSpPr>
        <p:spPr>
          <a:xfrm>
            <a:off x="3655281" y="1691983"/>
            <a:ext cx="978256" cy="328231"/>
          </a:xfrm>
          <a:prstGeom prst="rect">
            <a:avLst/>
          </a:prstGeom>
          <a:noFill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>
              <a:defRPr/>
            </a:pPr>
            <a:r>
              <a:rPr lang="en-GB" sz="2133" b="1">
                <a:solidFill>
                  <a:srgbClr val="491E88"/>
                </a:solidFill>
                <a:latin typeface="Arial"/>
                <a:cs typeface="Arial"/>
              </a:rPr>
              <a:t>ONMSi</a:t>
            </a:r>
            <a:endParaRPr lang="en-US" sz="2667" b="1">
              <a:solidFill>
                <a:srgbClr val="491E88"/>
              </a:solidFill>
              <a:latin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3E37D5-80E8-AD8C-5991-1D7FB88C8D13}"/>
              </a:ext>
            </a:extLst>
          </p:cNvPr>
          <p:cNvGrpSpPr/>
          <p:nvPr/>
        </p:nvGrpSpPr>
        <p:grpSpPr>
          <a:xfrm rot="3300000">
            <a:off x="3508523" y="2256636"/>
            <a:ext cx="688785" cy="985799"/>
            <a:chOff x="2337883" y="2850837"/>
            <a:chExt cx="639367" cy="912246"/>
          </a:xfrm>
        </p:grpSpPr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17673B19-CD2A-B14B-82EE-AAB5F6DAEC24}"/>
                </a:ext>
              </a:extLst>
            </p:cNvPr>
            <p:cNvSpPr/>
            <p:nvPr/>
          </p:nvSpPr>
          <p:spPr>
            <a:xfrm rot="2100000">
              <a:off x="2337883" y="3011950"/>
              <a:ext cx="639367" cy="697679"/>
            </a:xfrm>
            <a:prstGeom prst="trapezoid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en-US" sz="32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0AA777-1A86-7A6C-EDAA-1749EC15B3DA}"/>
                </a:ext>
              </a:extLst>
            </p:cNvPr>
            <p:cNvSpPr txBox="1"/>
            <p:nvPr/>
          </p:nvSpPr>
          <p:spPr>
            <a:xfrm rot="18300000">
              <a:off x="2204647" y="3154619"/>
              <a:ext cx="912246" cy="30468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555">
                <a:defRPr/>
              </a:pPr>
              <a:r>
                <a:rPr lang="en-GB" sz="1333">
                  <a:solidFill>
                    <a:srgbClr val="FFFFFF"/>
                  </a:solidFill>
                  <a:latin typeface="Arial"/>
                </a:rPr>
                <a:t>collector</a:t>
              </a:r>
              <a:endParaRPr lang="en-US" sz="1333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14" name="Connecteur : en angle 3445">
            <a:extLst>
              <a:ext uri="{FF2B5EF4-FFF2-40B4-BE49-F238E27FC236}">
                <a16:creationId xmlns:a16="http://schemas.microsoft.com/office/drawing/2014/main" id="{849D66C3-7F7E-6763-4C9E-50ED84DCEE42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392174" y="2711225"/>
            <a:ext cx="293887" cy="356075"/>
          </a:xfrm>
          <a:prstGeom prst="bentConnector2">
            <a:avLst/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CFB80-BD51-3F88-641A-DF3A862A344B}"/>
              </a:ext>
            </a:extLst>
          </p:cNvPr>
          <p:cNvGrpSpPr/>
          <p:nvPr/>
        </p:nvGrpSpPr>
        <p:grpSpPr>
          <a:xfrm>
            <a:off x="4385211" y="2876527"/>
            <a:ext cx="1006960" cy="381540"/>
            <a:chOff x="3733019" y="1979011"/>
            <a:chExt cx="755220" cy="2861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F94A15-40BE-D538-CC3E-07FD34C3F6FF}"/>
                </a:ext>
              </a:extLst>
            </p:cNvPr>
            <p:cNvSpPr/>
            <p:nvPr/>
          </p:nvSpPr>
          <p:spPr>
            <a:xfrm>
              <a:off x="3733019" y="1979011"/>
              <a:ext cx="755220" cy="286155"/>
            </a:xfrm>
            <a:prstGeom prst="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en-US" sz="320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9FC83B5-112B-F657-DBF8-2E458791E067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7318" y="1993550"/>
              <a:ext cx="571500" cy="259773"/>
            </a:xfrm>
            <a:prstGeom prst="rect">
              <a:avLst/>
            </a:prstGeom>
          </p:spPr>
        </p:pic>
      </p:grpSp>
      <p:cxnSp>
        <p:nvCxnSpPr>
          <p:cNvPr id="18" name="Connecteur : en angle 3445">
            <a:extLst>
              <a:ext uri="{FF2B5EF4-FFF2-40B4-BE49-F238E27FC236}">
                <a16:creationId xmlns:a16="http://schemas.microsoft.com/office/drawing/2014/main" id="{1CB2CD28-E370-39BB-8859-24A4A8724868}"/>
              </a:ext>
            </a:extLst>
          </p:cNvPr>
          <p:cNvCxnSpPr>
            <a:cxnSpLocks/>
          </p:cNvCxnSpPr>
          <p:nvPr/>
        </p:nvCxnSpPr>
        <p:spPr>
          <a:xfrm>
            <a:off x="5880581" y="2347404"/>
            <a:ext cx="2354848" cy="636717"/>
          </a:xfrm>
          <a:prstGeom prst="bentConnector3">
            <a:avLst>
              <a:gd name="adj1" fmla="val 30153"/>
            </a:avLst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B310B6-713C-6146-3C9E-F781FBB934F7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1977918" y="2752363"/>
            <a:ext cx="1384077" cy="1211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Graphic 7" descr="Lock with solid fill">
            <a:extLst>
              <a:ext uri="{FF2B5EF4-FFF2-40B4-BE49-F238E27FC236}">
                <a16:creationId xmlns:a16="http://schemas.microsoft.com/office/drawing/2014/main" id="{767961AC-4A46-4EFD-278E-6D95B7287E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0068" y="2311239"/>
            <a:ext cx="396240" cy="406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CCCE467-8AF8-0D1D-4601-C1A9CE22BD2F}"/>
              </a:ext>
            </a:extLst>
          </p:cNvPr>
          <p:cNvGrpSpPr/>
          <p:nvPr/>
        </p:nvGrpSpPr>
        <p:grpSpPr>
          <a:xfrm>
            <a:off x="4695457" y="1527063"/>
            <a:ext cx="1009691" cy="723376"/>
            <a:chOff x="4261711" y="921567"/>
            <a:chExt cx="757268" cy="542532"/>
          </a:xfrm>
        </p:grpSpPr>
        <p:pic>
          <p:nvPicPr>
            <p:cNvPr id="22" name="Graphic 25" descr="Database with solid fill">
              <a:extLst>
                <a:ext uri="{FF2B5EF4-FFF2-40B4-BE49-F238E27FC236}">
                  <a16:creationId xmlns:a16="http://schemas.microsoft.com/office/drawing/2014/main" id="{1BA8DFBB-FCC6-3C54-2C48-B53D5A42E7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61711" y="921567"/>
              <a:ext cx="511801" cy="542532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B8776C4-434F-67F3-1B91-C6A92AE985B6}"/>
                </a:ext>
              </a:extLst>
            </p:cNvPr>
            <p:cNvGrpSpPr/>
            <p:nvPr/>
          </p:nvGrpSpPr>
          <p:grpSpPr>
            <a:xfrm>
              <a:off x="4478541" y="967357"/>
              <a:ext cx="540438" cy="348699"/>
              <a:chOff x="2287928" y="1036408"/>
              <a:chExt cx="861437" cy="480900"/>
            </a:xfrm>
          </p:grpSpPr>
          <p:grpSp>
            <p:nvGrpSpPr>
              <p:cNvPr id="24" name="Groupe 264">
                <a:extLst>
                  <a:ext uri="{FF2B5EF4-FFF2-40B4-BE49-F238E27FC236}">
                    <a16:creationId xmlns:a16="http://schemas.microsoft.com/office/drawing/2014/main" id="{EBFF484F-440F-AFDF-4C2E-0E4DC1DB7B01}"/>
                  </a:ext>
                </a:extLst>
              </p:cNvPr>
              <p:cNvGrpSpPr/>
              <p:nvPr/>
            </p:nvGrpSpPr>
            <p:grpSpPr>
              <a:xfrm>
                <a:off x="2287928" y="1036408"/>
                <a:ext cx="823687" cy="480900"/>
                <a:chOff x="1966120" y="1287462"/>
                <a:chExt cx="1422400" cy="1066006"/>
              </a:xfrm>
            </p:grpSpPr>
            <p:sp>
              <p:nvSpPr>
                <p:cNvPr id="26" name="Nuage 261">
                  <a:extLst>
                    <a:ext uri="{FF2B5EF4-FFF2-40B4-BE49-F238E27FC236}">
                      <a16:creationId xmlns:a16="http://schemas.microsoft.com/office/drawing/2014/main" id="{192C415B-D3D5-3752-64CA-81E8F52C4E18}"/>
                    </a:ext>
                  </a:extLst>
                </p:cNvPr>
                <p:cNvSpPr/>
                <p:nvPr/>
              </p:nvSpPr>
              <p:spPr>
                <a:xfrm>
                  <a:off x="1966120" y="1287462"/>
                  <a:ext cx="1422400" cy="1066006"/>
                </a:xfrm>
                <a:prstGeom prst="cloud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endParaRPr lang="fr-FR" sz="3200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27" name="Nuage 262">
                  <a:extLst>
                    <a:ext uri="{FF2B5EF4-FFF2-40B4-BE49-F238E27FC236}">
                      <a16:creationId xmlns:a16="http://schemas.microsoft.com/office/drawing/2014/main" id="{54534FD0-0AF1-50D5-6092-8337181EC026}"/>
                    </a:ext>
                  </a:extLst>
                </p:cNvPr>
                <p:cNvSpPr/>
                <p:nvPr/>
              </p:nvSpPr>
              <p:spPr>
                <a:xfrm>
                  <a:off x="2044700" y="1337467"/>
                  <a:ext cx="1258095" cy="980280"/>
                </a:xfrm>
                <a:prstGeom prst="cloud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endParaRPr lang="fr-FR" sz="3200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D3E859-42E8-A4F5-E445-851492E23C59}"/>
                  </a:ext>
                </a:extLst>
              </p:cNvPr>
              <p:cNvSpPr txBox="1"/>
              <p:nvPr/>
            </p:nvSpPr>
            <p:spPr>
              <a:xfrm>
                <a:off x="2417146" y="1083682"/>
                <a:ext cx="732219" cy="33950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r>
                  <a:rPr lang="en-GB" sz="1333">
                    <a:solidFill>
                      <a:srgbClr val="491E88"/>
                    </a:solidFill>
                    <a:latin typeface="Arial"/>
                    <a:cs typeface="Arial"/>
                  </a:rPr>
                  <a:t>GIS</a:t>
                </a:r>
                <a:endParaRPr lang="en-US" sz="1333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cxnSp>
        <p:nvCxnSpPr>
          <p:cNvPr id="28" name="Connecteur : en angle 3445">
            <a:extLst>
              <a:ext uri="{FF2B5EF4-FFF2-40B4-BE49-F238E27FC236}">
                <a16:creationId xmlns:a16="http://schemas.microsoft.com/office/drawing/2014/main" id="{FFDF007B-CD8C-B956-2D87-4D36705C2326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5705148" y="1797936"/>
            <a:ext cx="2448325" cy="159755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 : en angle 3445">
            <a:extLst>
              <a:ext uri="{FF2B5EF4-FFF2-40B4-BE49-F238E27FC236}">
                <a16:creationId xmlns:a16="http://schemas.microsoft.com/office/drawing/2014/main" id="{97C6FE5C-B831-593C-6B26-769A2ADE7F4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85640" y="2033709"/>
            <a:ext cx="167229" cy="465195"/>
          </a:xfrm>
          <a:prstGeom prst="bentConnector2">
            <a:avLst/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Graphic 7" descr="Lock with solid fill">
            <a:extLst>
              <a:ext uri="{FF2B5EF4-FFF2-40B4-BE49-F238E27FC236}">
                <a16:creationId xmlns:a16="http://schemas.microsoft.com/office/drawing/2014/main" id="{B150FAD4-16E0-5629-B078-640397A8A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4396" y="3648403"/>
            <a:ext cx="396240" cy="4064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71D89A9-CBB9-5005-3F8E-D8214A0F4846}"/>
              </a:ext>
            </a:extLst>
          </p:cNvPr>
          <p:cNvGrpSpPr/>
          <p:nvPr/>
        </p:nvGrpSpPr>
        <p:grpSpPr>
          <a:xfrm>
            <a:off x="218343" y="1704071"/>
            <a:ext cx="1745228" cy="2029096"/>
            <a:chOff x="424224" y="1779925"/>
            <a:chExt cx="1308921" cy="1700447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FC09483-BFDB-E543-6B93-0383C43FF617}"/>
                </a:ext>
              </a:extLst>
            </p:cNvPr>
            <p:cNvSpPr/>
            <p:nvPr/>
          </p:nvSpPr>
          <p:spPr>
            <a:xfrm>
              <a:off x="424224" y="1779925"/>
              <a:ext cx="1308921" cy="1700447"/>
            </a:xfrm>
            <a:prstGeom prst="roundRect">
              <a:avLst/>
            </a:prstGeom>
            <a:noFill/>
            <a:ln cap="rnd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en-US" sz="3200">
                <a:solidFill>
                  <a:prstClr val="white"/>
                </a:solidFill>
                <a:latin typeface="Roboto"/>
              </a:endParaRPr>
            </a:p>
          </p:txBody>
        </p:sp>
        <p:sp>
          <p:nvSpPr>
            <p:cNvPr id="36" name="Text Box 40">
              <a:extLst>
                <a:ext uri="{FF2B5EF4-FFF2-40B4-BE49-F238E27FC236}">
                  <a16:creationId xmlns:a16="http://schemas.microsoft.com/office/drawing/2014/main" id="{49F58142-B065-5FFF-4915-25B1AFDC7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627" y="2412479"/>
              <a:ext cx="981359" cy="35260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 eaLnBrk="0" hangingPunct="0">
                <a:defRPr/>
              </a:pPr>
              <a:r>
                <a:rPr lang="en-US" sz="1067">
                  <a:solidFill>
                    <a:srgbClr val="5D1A8B"/>
                  </a:solidFill>
                  <a:latin typeface="Arial"/>
                </a:rPr>
                <a:t>FTH-9000 </a:t>
              </a:r>
            </a:p>
            <a:p>
              <a:pPr algn="ctr" defTabSz="609539" eaLnBrk="0" hangingPunct="0">
                <a:defRPr/>
              </a:pPr>
              <a:r>
                <a:rPr lang="en-US" sz="1067">
                  <a:solidFill>
                    <a:srgbClr val="5D1A8B"/>
                  </a:solidFill>
                  <a:latin typeface="Arial"/>
                </a:rPr>
                <a:t>(DTS &amp; DTSS)</a:t>
              </a:r>
              <a:endParaRPr lang="en-US" sz="1067">
                <a:solidFill>
                  <a:srgbClr val="5D1A8B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D77EFC2-14B5-068E-9149-4CDFCCA1E778}"/>
              </a:ext>
            </a:extLst>
          </p:cNvPr>
          <p:cNvGrpSpPr/>
          <p:nvPr/>
        </p:nvGrpSpPr>
        <p:grpSpPr>
          <a:xfrm>
            <a:off x="46166" y="4273373"/>
            <a:ext cx="6800535" cy="1970835"/>
            <a:chOff x="34622" y="3205029"/>
            <a:chExt cx="5100401" cy="1478126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672E800-3E46-3B59-C118-956E0AFC7299}"/>
                </a:ext>
              </a:extLst>
            </p:cNvPr>
            <p:cNvCxnSpPr>
              <a:cxnSpLocks/>
              <a:endCxn id="44" idx="1"/>
            </p:cNvCxnSpPr>
            <p:nvPr/>
          </p:nvCxnSpPr>
          <p:spPr>
            <a:xfrm>
              <a:off x="2706666" y="4166013"/>
              <a:ext cx="284566" cy="124545"/>
            </a:xfrm>
            <a:prstGeom prst="straightConnector1">
              <a:avLst/>
            </a:prstGeom>
            <a:ln w="28575" cmpd="sng">
              <a:solidFill>
                <a:schemeClr val="accent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C1EB2B-B199-042D-740B-628BB49BE9CB}"/>
                </a:ext>
              </a:extLst>
            </p:cNvPr>
            <p:cNvSpPr txBox="1"/>
            <p:nvPr/>
          </p:nvSpPr>
          <p:spPr>
            <a:xfrm>
              <a:off x="3229136" y="4111797"/>
              <a:ext cx="1905887" cy="21549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555">
                <a:defRPr/>
              </a:pPr>
              <a:r>
                <a:rPr lang="en-GB" sz="1067" b="1">
                  <a:solidFill>
                    <a:srgbClr val="000000"/>
                  </a:solidFill>
                  <a:latin typeface="Arial"/>
                  <a:cs typeface="Arial"/>
                </a:rPr>
                <a:t>Grafana dashboards</a:t>
              </a:r>
              <a:endParaRPr lang="en-US" sz="1067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3" name="Picture 42" descr="A screenshot of a graph&#10;&#10;Description automatically generated">
              <a:extLst>
                <a:ext uri="{FF2B5EF4-FFF2-40B4-BE49-F238E27FC236}">
                  <a16:creationId xmlns:a16="http://schemas.microsoft.com/office/drawing/2014/main" id="{87A7A09C-B8BD-C2AB-5FFA-DA5F5D959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2248" y="4286493"/>
              <a:ext cx="1479408" cy="396662"/>
            </a:xfrm>
            <a:prstGeom prst="rect">
              <a:avLst/>
            </a:prstGeom>
          </p:spPr>
        </p:pic>
        <p:pic>
          <p:nvPicPr>
            <p:cNvPr id="44" name="Picture 43" descr="A logo of a sun&#10;&#10;Description automatically generated">
              <a:extLst>
                <a:ext uri="{FF2B5EF4-FFF2-40B4-BE49-F238E27FC236}">
                  <a16:creationId xmlns:a16="http://schemas.microsoft.com/office/drawing/2014/main" id="{AB50ED1B-0DBE-7133-AA2A-925E1A1C5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91232" y="4152998"/>
              <a:ext cx="295054" cy="275119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C532F10-74F0-AEDF-B588-DF42C685D4BA}"/>
                </a:ext>
              </a:extLst>
            </p:cNvPr>
            <p:cNvGrpSpPr/>
            <p:nvPr/>
          </p:nvGrpSpPr>
          <p:grpSpPr>
            <a:xfrm>
              <a:off x="3179551" y="3205029"/>
              <a:ext cx="1084992" cy="707344"/>
              <a:chOff x="7219679" y="2865682"/>
              <a:chExt cx="1731273" cy="1048014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0D43611-F38A-9E05-B5D3-11AFD186F6E9}"/>
                  </a:ext>
                </a:extLst>
              </p:cNvPr>
              <p:cNvSpPr/>
              <p:nvPr/>
            </p:nvSpPr>
            <p:spPr>
              <a:xfrm>
                <a:off x="7219679" y="2930587"/>
                <a:ext cx="1669136" cy="983109"/>
              </a:xfrm>
              <a:prstGeom prst="rect">
                <a:avLst/>
              </a:prstGeom>
              <a:solidFill>
                <a:srgbClr val="F5CB10"/>
              </a:solidFill>
              <a:ln>
                <a:solidFill>
                  <a:srgbClr val="F5CB1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57167">
                  <a:defRPr/>
                </a:pPr>
                <a:endParaRPr lang="en-US" sz="100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7167">
                  <a:defRPr/>
                </a:pPr>
                <a:endParaRPr lang="en-US" sz="100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7167">
                  <a:defRPr/>
                </a:pPr>
                <a:endParaRPr lang="en-US" sz="100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7167">
                  <a:defRPr/>
                </a:pPr>
                <a:endParaRPr lang="en-US" sz="100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7167">
                  <a:defRPr/>
                </a:pPr>
                <a:r>
                  <a:rPr lang="en-US" sz="800">
                    <a:solidFill>
                      <a:srgbClr val="000000"/>
                    </a:solidFill>
                    <a:latin typeface="Arial"/>
                  </a:rPr>
                  <a:t>Information Visualization</a:t>
                </a:r>
              </a:p>
              <a:p>
                <a:pPr algn="ctr" defTabSz="457167">
                  <a:defRPr/>
                </a:pPr>
                <a:r>
                  <a:rPr lang="en-US" sz="800">
                    <a:solidFill>
                      <a:srgbClr val="000000"/>
                    </a:solidFill>
                    <a:latin typeface="Arial"/>
                  </a:rPr>
                  <a:t>Dashboard Report</a:t>
                </a:r>
              </a:p>
              <a:p>
                <a:pPr algn="ctr" defTabSz="457167">
                  <a:defRPr/>
                </a:pPr>
                <a:endParaRPr lang="en-US" sz="1000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3CE3FFFB-D35D-E423-AD85-0DF2DD805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69560" y="2865682"/>
                <a:ext cx="485775" cy="485775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E4C1DCD0-06C2-773B-3593-74262015F6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55716" y="3257670"/>
                <a:ext cx="485775" cy="485775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4" name="Picture 4" descr="Why can't I access Get Apps icon in Power BI?">
                <a:extLst>
                  <a:ext uri="{FF2B5EF4-FFF2-40B4-BE49-F238E27FC236}">
                    <a16:creationId xmlns:a16="http://schemas.microsoft.com/office/drawing/2014/main" id="{1645AFF3-E952-065F-62E3-A9A5523391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1710" y="3053178"/>
                <a:ext cx="596557" cy="5965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8A9D4E0F-172E-2F1D-101D-0D12032B84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41926" y="2865682"/>
                <a:ext cx="485775" cy="485775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6869FC94-693A-A49C-4C43-C12B40F4E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65177" y="3281694"/>
                <a:ext cx="485775" cy="485775"/>
              </a:xfrm>
              <a:prstGeom prst="rect">
                <a:avLst/>
              </a:prstGeom>
              <a:ln>
                <a:noFill/>
              </a:ln>
            </p:spPr>
          </p:pic>
        </p:grp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8FE41BE-D16B-F9FE-EB6F-1464CE0D64D3}"/>
                </a:ext>
              </a:extLst>
            </p:cNvPr>
            <p:cNvCxnSpPr>
              <a:cxnSpLocks/>
              <a:stCxn id="95" idx="3"/>
              <a:endCxn id="103" idx="1"/>
            </p:cNvCxnSpPr>
            <p:nvPr/>
          </p:nvCxnSpPr>
          <p:spPr>
            <a:xfrm>
              <a:off x="2836194" y="3629303"/>
              <a:ext cx="365941" cy="4227"/>
            </a:xfrm>
            <a:prstGeom prst="straightConnector1">
              <a:avLst/>
            </a:prstGeom>
            <a:ln w="28575" cmpd="sng">
              <a:solidFill>
                <a:schemeClr val="accent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A6BB5B1-849E-9025-3020-954B6187693A}"/>
                </a:ext>
              </a:extLst>
            </p:cNvPr>
            <p:cNvGrpSpPr/>
            <p:nvPr/>
          </p:nvGrpSpPr>
          <p:grpSpPr>
            <a:xfrm>
              <a:off x="34622" y="3316335"/>
              <a:ext cx="2538605" cy="1229228"/>
              <a:chOff x="2759847" y="3023085"/>
              <a:chExt cx="3143440" cy="1846056"/>
            </a:xfrm>
          </p:grpSpPr>
          <p:sp>
            <p:nvSpPr>
              <p:cNvPr id="99" name="Nuage 1253">
                <a:extLst>
                  <a:ext uri="{FF2B5EF4-FFF2-40B4-BE49-F238E27FC236}">
                    <a16:creationId xmlns:a16="http://schemas.microsoft.com/office/drawing/2014/main" id="{E91A8E54-390E-A5B2-0C4E-4A1021A05695}"/>
                  </a:ext>
                </a:extLst>
              </p:cNvPr>
              <p:cNvSpPr/>
              <p:nvPr/>
            </p:nvSpPr>
            <p:spPr>
              <a:xfrm>
                <a:off x="2759847" y="3023085"/>
                <a:ext cx="3143440" cy="1846056"/>
              </a:xfrm>
              <a:prstGeom prst="cloud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endParaRPr lang="fr-FR" sz="320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00" name="Nuage 1254">
                <a:extLst>
                  <a:ext uri="{FF2B5EF4-FFF2-40B4-BE49-F238E27FC236}">
                    <a16:creationId xmlns:a16="http://schemas.microsoft.com/office/drawing/2014/main" id="{2DE7EC09-8C67-2868-14BF-AE365207047B}"/>
                  </a:ext>
                </a:extLst>
              </p:cNvPr>
              <p:cNvSpPr/>
              <p:nvPr/>
            </p:nvSpPr>
            <p:spPr>
              <a:xfrm>
                <a:off x="2866360" y="3063970"/>
                <a:ext cx="2951930" cy="1743311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endParaRPr lang="fr-FR" sz="320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51" name="TextBox 27">
              <a:extLst>
                <a:ext uri="{FF2B5EF4-FFF2-40B4-BE49-F238E27FC236}">
                  <a16:creationId xmlns:a16="http://schemas.microsoft.com/office/drawing/2014/main" id="{3345F865-DC70-87C8-8E7A-95F132F1C866}"/>
                </a:ext>
              </a:extLst>
            </p:cNvPr>
            <p:cNvSpPr txBox="1"/>
            <p:nvPr/>
          </p:nvSpPr>
          <p:spPr>
            <a:xfrm>
              <a:off x="432183" y="3566288"/>
              <a:ext cx="1532557" cy="215492"/>
            </a:xfrm>
            <a:prstGeom prst="rect">
              <a:avLst/>
            </a:prstGeom>
            <a:noFill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555">
                <a:defRPr/>
              </a:pPr>
              <a:r>
                <a:rPr lang="en-GB" sz="1867" b="1">
                  <a:solidFill>
                    <a:srgbClr val="491E88"/>
                  </a:solidFill>
                  <a:latin typeface="Arial"/>
                  <a:cs typeface="Arial"/>
                </a:rPr>
                <a:t>Fiber Analytics</a:t>
              </a:r>
              <a:endParaRPr lang="fr-FR" sz="1867" b="1">
                <a:solidFill>
                  <a:srgbClr val="491E88"/>
                </a:solidFill>
                <a:latin typeface="Arial"/>
                <a:cs typeface="Arial"/>
              </a:endParaRPr>
            </a:p>
          </p:txBody>
        </p:sp>
        <p:grpSp>
          <p:nvGrpSpPr>
            <p:cNvPr id="52" name="Groupe 381">
              <a:extLst>
                <a:ext uri="{FF2B5EF4-FFF2-40B4-BE49-F238E27FC236}">
                  <a16:creationId xmlns:a16="http://schemas.microsoft.com/office/drawing/2014/main" id="{F3CA3B7B-3753-BF93-F0F7-46A4A5C0B949}"/>
                </a:ext>
              </a:extLst>
            </p:cNvPr>
            <p:cNvGrpSpPr/>
            <p:nvPr/>
          </p:nvGrpSpPr>
          <p:grpSpPr>
            <a:xfrm>
              <a:off x="2077723" y="3877582"/>
              <a:ext cx="766101" cy="276999"/>
              <a:chOff x="8010636" y="3986046"/>
              <a:chExt cx="695328" cy="319166"/>
            </a:xfrm>
          </p:grpSpPr>
          <p:sp>
            <p:nvSpPr>
              <p:cNvPr id="96" name="Organigramme : Préparation 20">
                <a:extLst>
                  <a:ext uri="{FF2B5EF4-FFF2-40B4-BE49-F238E27FC236}">
                    <a16:creationId xmlns:a16="http://schemas.microsoft.com/office/drawing/2014/main" id="{B9E90303-752B-44B0-C528-DE6AE1BC1B0A}"/>
                  </a:ext>
                </a:extLst>
              </p:cNvPr>
              <p:cNvSpPr/>
              <p:nvPr/>
            </p:nvSpPr>
            <p:spPr>
              <a:xfrm>
                <a:off x="8031626" y="4034080"/>
                <a:ext cx="653122" cy="259140"/>
              </a:xfrm>
              <a:prstGeom prst="flowChartPreparation">
                <a:avLst/>
              </a:prstGeom>
              <a:solidFill>
                <a:schemeClr val="bg2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endParaRPr lang="fr-FR" sz="320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8" name="ZoneTexte 22">
                <a:extLst>
                  <a:ext uri="{FF2B5EF4-FFF2-40B4-BE49-F238E27FC236}">
                    <a16:creationId xmlns:a16="http://schemas.microsoft.com/office/drawing/2014/main" id="{0B1E0558-A252-120F-5DDC-A1D15F2D749A}"/>
                  </a:ext>
                </a:extLst>
              </p:cNvPr>
              <p:cNvSpPr txBox="1"/>
              <p:nvPr/>
            </p:nvSpPr>
            <p:spPr>
              <a:xfrm>
                <a:off x="8010636" y="3986046"/>
                <a:ext cx="695328" cy="31916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r>
                  <a:rPr lang="en-GB" sz="1600">
                    <a:solidFill>
                      <a:srgbClr val="FFFFFF"/>
                    </a:solidFill>
                    <a:latin typeface="Arial"/>
                  </a:rPr>
                  <a:t>SQL</a:t>
                </a:r>
                <a:endParaRPr lang="en-US" sz="1600">
                  <a:solidFill>
                    <a:srgbClr val="FFFFFF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54" name="Image 1215" descr="Une image contenant Graphique, art, cercle, conception&#10;&#10;Description générée automatiquement">
              <a:extLst>
                <a:ext uri="{FF2B5EF4-FFF2-40B4-BE49-F238E27FC236}">
                  <a16:creationId xmlns:a16="http://schemas.microsoft.com/office/drawing/2014/main" id="{ECC48E2D-0AA4-C826-24FF-331502A0D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5820000">
              <a:off x="118700" y="3630255"/>
              <a:ext cx="715966" cy="684866"/>
            </a:xfrm>
            <a:prstGeom prst="rect">
              <a:avLst/>
            </a:prstGeom>
          </p:spPr>
        </p:pic>
        <p:cxnSp>
          <p:nvCxnSpPr>
            <p:cNvPr id="56" name="Connecteur : en angle 3445">
              <a:extLst>
                <a:ext uri="{FF2B5EF4-FFF2-40B4-BE49-F238E27FC236}">
                  <a16:creationId xmlns:a16="http://schemas.microsoft.com/office/drawing/2014/main" id="{6822188E-0FF6-E7B1-02D8-2DFEE3078F10}"/>
                </a:ext>
              </a:extLst>
            </p:cNvPr>
            <p:cNvCxnSpPr>
              <a:cxnSpLocks/>
            </p:cNvCxnSpPr>
            <p:nvPr/>
          </p:nvCxnSpPr>
          <p:spPr>
            <a:xfrm>
              <a:off x="647304" y="3995011"/>
              <a:ext cx="321333" cy="199277"/>
            </a:xfrm>
            <a:prstGeom prst="bentConnector3">
              <a:avLst/>
            </a:prstGeom>
            <a:ln w="28575" cmpd="sng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 : en angle 3446">
              <a:extLst>
                <a:ext uri="{FF2B5EF4-FFF2-40B4-BE49-F238E27FC236}">
                  <a16:creationId xmlns:a16="http://schemas.microsoft.com/office/drawing/2014/main" id="{A26B1E6E-6CCA-DAB1-3DCF-C3B9A7CDF14B}"/>
                </a:ext>
              </a:extLst>
            </p:cNvPr>
            <p:cNvCxnSpPr>
              <a:cxnSpLocks/>
              <a:endCxn id="95" idx="1"/>
            </p:cNvCxnSpPr>
            <p:nvPr/>
          </p:nvCxnSpPr>
          <p:spPr>
            <a:xfrm flipV="1">
              <a:off x="1363544" y="3629303"/>
              <a:ext cx="754991" cy="447652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 : en angle 3447">
              <a:extLst>
                <a:ext uri="{FF2B5EF4-FFF2-40B4-BE49-F238E27FC236}">
                  <a16:creationId xmlns:a16="http://schemas.microsoft.com/office/drawing/2014/main" id="{41ACFD31-A6E4-0954-1D09-7CF3FACE1230}"/>
                </a:ext>
              </a:extLst>
            </p:cNvPr>
            <p:cNvCxnSpPr>
              <a:cxnSpLocks/>
              <a:endCxn id="96" idx="1"/>
            </p:cNvCxnSpPr>
            <p:nvPr/>
          </p:nvCxnSpPr>
          <p:spPr>
            <a:xfrm flipV="1">
              <a:off x="1365360" y="4031704"/>
              <a:ext cx="735489" cy="38105"/>
            </a:xfrm>
            <a:prstGeom prst="bentConnector3">
              <a:avLst/>
            </a:prstGeom>
            <a:ln w="28575" cmpd="sng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e 382">
              <a:extLst>
                <a:ext uri="{FF2B5EF4-FFF2-40B4-BE49-F238E27FC236}">
                  <a16:creationId xmlns:a16="http://schemas.microsoft.com/office/drawing/2014/main" id="{94D97C5D-255D-C260-0B90-D5337BD14D2F}"/>
                </a:ext>
              </a:extLst>
            </p:cNvPr>
            <p:cNvGrpSpPr/>
            <p:nvPr/>
          </p:nvGrpSpPr>
          <p:grpSpPr>
            <a:xfrm>
              <a:off x="2118535" y="3498473"/>
              <a:ext cx="717659" cy="261659"/>
              <a:chOff x="7976506" y="3518453"/>
              <a:chExt cx="695329" cy="309590"/>
            </a:xfrm>
          </p:grpSpPr>
          <p:sp>
            <p:nvSpPr>
              <p:cNvPr id="86" name="Organigramme : Préparation 24">
                <a:extLst>
                  <a:ext uri="{FF2B5EF4-FFF2-40B4-BE49-F238E27FC236}">
                    <a16:creationId xmlns:a16="http://schemas.microsoft.com/office/drawing/2014/main" id="{359CF2D0-FD54-4249-BC96-A9FD0AA12EFA}"/>
                  </a:ext>
                </a:extLst>
              </p:cNvPr>
              <p:cNvSpPr/>
              <p:nvPr/>
            </p:nvSpPr>
            <p:spPr>
              <a:xfrm>
                <a:off x="8004411" y="3537420"/>
                <a:ext cx="653122" cy="259140"/>
              </a:xfrm>
              <a:prstGeom prst="flowChartPreparation">
                <a:avLst/>
              </a:prstGeom>
              <a:solidFill>
                <a:schemeClr val="bg2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endParaRPr lang="fr-FR" sz="320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5" name="ZoneTexte 25">
                <a:extLst>
                  <a:ext uri="{FF2B5EF4-FFF2-40B4-BE49-F238E27FC236}">
                    <a16:creationId xmlns:a16="http://schemas.microsoft.com/office/drawing/2014/main" id="{9BEBE109-42A6-D85B-4505-D89A251243E2}"/>
                  </a:ext>
                </a:extLst>
              </p:cNvPr>
              <p:cNvSpPr txBox="1"/>
              <p:nvPr/>
            </p:nvSpPr>
            <p:spPr>
              <a:xfrm>
                <a:off x="7976506" y="3518453"/>
                <a:ext cx="695329" cy="30959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r>
                  <a:rPr lang="en-GB" sz="1467" dirty="0">
                    <a:solidFill>
                      <a:srgbClr val="FFFFFF"/>
                    </a:solidFill>
                    <a:latin typeface="Arial"/>
                  </a:rPr>
                  <a:t>REST</a:t>
                </a:r>
                <a:endParaRPr lang="en-US" sz="1467" dirty="0">
                  <a:solidFill>
                    <a:srgbClr val="FFFFFF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83" name="Graphic 32" descr="Workflow with solid fill">
              <a:extLst>
                <a:ext uri="{FF2B5EF4-FFF2-40B4-BE49-F238E27FC236}">
                  <a16:creationId xmlns:a16="http://schemas.microsoft.com/office/drawing/2014/main" id="{9EA05326-89CE-2A7A-FDCA-F23744E38D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2280000">
              <a:off x="1524846" y="3837010"/>
              <a:ext cx="402904" cy="411988"/>
            </a:xfrm>
            <a:prstGeom prst="rect">
              <a:avLst/>
            </a:prstGeom>
          </p:spPr>
        </p:pic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B6D9303-CB1A-55BC-62E9-7321E80387EC}"/>
                </a:ext>
              </a:extLst>
            </p:cNvPr>
            <p:cNvCxnSpPr>
              <a:cxnSpLocks/>
              <a:endCxn id="95" idx="3"/>
            </p:cNvCxnSpPr>
            <p:nvPr/>
          </p:nvCxnSpPr>
          <p:spPr>
            <a:xfrm flipV="1">
              <a:off x="2669716" y="3629303"/>
              <a:ext cx="166478" cy="493149"/>
            </a:xfrm>
            <a:prstGeom prst="straightConnector1">
              <a:avLst/>
            </a:prstGeom>
            <a:ln w="28575" cmpd="sng">
              <a:solidFill>
                <a:schemeClr val="accent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5" name="Graphic 25" descr="Database with solid fill">
              <a:extLst>
                <a:ext uri="{FF2B5EF4-FFF2-40B4-BE49-F238E27FC236}">
                  <a16:creationId xmlns:a16="http://schemas.microsoft.com/office/drawing/2014/main" id="{D6697A24-66E2-AEE2-B651-23779B079F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27190" y="3943175"/>
              <a:ext cx="511801" cy="482724"/>
            </a:xfrm>
            <a:prstGeom prst="rect">
              <a:avLst/>
            </a:prstGeom>
          </p:spPr>
        </p:pic>
      </p:grpSp>
      <p:grpSp>
        <p:nvGrpSpPr>
          <p:cNvPr id="107" name="Groupe 382">
            <a:extLst>
              <a:ext uri="{FF2B5EF4-FFF2-40B4-BE49-F238E27FC236}">
                <a16:creationId xmlns:a16="http://schemas.microsoft.com/office/drawing/2014/main" id="{16F84AEB-4468-3A8A-E22D-8874A85363FB}"/>
              </a:ext>
            </a:extLst>
          </p:cNvPr>
          <p:cNvGrpSpPr/>
          <p:nvPr/>
        </p:nvGrpSpPr>
        <p:grpSpPr>
          <a:xfrm>
            <a:off x="6617797" y="1743273"/>
            <a:ext cx="1427553" cy="456978"/>
            <a:chOff x="8021330" y="3537420"/>
            <a:chExt cx="572802" cy="280082"/>
          </a:xfrm>
        </p:grpSpPr>
        <p:sp>
          <p:nvSpPr>
            <p:cNvPr id="108" name="Organigramme : Préparation 24">
              <a:extLst>
                <a:ext uri="{FF2B5EF4-FFF2-40B4-BE49-F238E27FC236}">
                  <a16:creationId xmlns:a16="http://schemas.microsoft.com/office/drawing/2014/main" id="{C4B371AA-6B9E-1F8A-9445-79C748D3CA31}"/>
                </a:ext>
              </a:extLst>
            </p:cNvPr>
            <p:cNvSpPr/>
            <p:nvPr/>
          </p:nvSpPr>
          <p:spPr>
            <a:xfrm>
              <a:off x="8052678" y="3537420"/>
              <a:ext cx="509118" cy="259140"/>
            </a:xfrm>
            <a:prstGeom prst="flowChartPreparation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fr-FR" sz="32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ZoneTexte 25">
              <a:extLst>
                <a:ext uri="{FF2B5EF4-FFF2-40B4-BE49-F238E27FC236}">
                  <a16:creationId xmlns:a16="http://schemas.microsoft.com/office/drawing/2014/main" id="{1427E081-D234-A1B9-B716-54156AFF165B}"/>
                </a:ext>
              </a:extLst>
            </p:cNvPr>
            <p:cNvSpPr txBox="1"/>
            <p:nvPr/>
          </p:nvSpPr>
          <p:spPr>
            <a:xfrm>
              <a:off x="8021330" y="3540757"/>
              <a:ext cx="572802" cy="27674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r>
                <a:rPr lang="en-GB" sz="1067">
                  <a:solidFill>
                    <a:srgbClr val="FFFFFF"/>
                  </a:solidFill>
                  <a:latin typeface="Arial"/>
                </a:rPr>
                <a:t>GIS </a:t>
              </a:r>
            </a:p>
            <a:p>
              <a:pPr algn="ctr" defTabSz="609555">
                <a:defRPr/>
              </a:pPr>
              <a:r>
                <a:rPr lang="en-GB" sz="1067">
                  <a:solidFill>
                    <a:srgbClr val="FFFFFF"/>
                  </a:solidFill>
                  <a:latin typeface="Arial"/>
                </a:rPr>
                <a:t>Capabilities</a:t>
              </a:r>
              <a:endParaRPr lang="en-GB" sz="1067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0" name="Groupe 382">
            <a:extLst>
              <a:ext uri="{FF2B5EF4-FFF2-40B4-BE49-F238E27FC236}">
                <a16:creationId xmlns:a16="http://schemas.microsoft.com/office/drawing/2014/main" id="{A433FC79-1303-652F-CA49-72A9CCA7D302}"/>
              </a:ext>
            </a:extLst>
          </p:cNvPr>
          <p:cNvGrpSpPr/>
          <p:nvPr/>
        </p:nvGrpSpPr>
        <p:grpSpPr>
          <a:xfrm>
            <a:off x="6623931" y="2777942"/>
            <a:ext cx="1429920" cy="457018"/>
            <a:chOff x="8021330" y="3537420"/>
            <a:chExt cx="572802" cy="278095"/>
          </a:xfrm>
        </p:grpSpPr>
        <p:sp>
          <p:nvSpPr>
            <p:cNvPr id="111" name="Organigramme : Préparation 24">
              <a:extLst>
                <a:ext uri="{FF2B5EF4-FFF2-40B4-BE49-F238E27FC236}">
                  <a16:creationId xmlns:a16="http://schemas.microsoft.com/office/drawing/2014/main" id="{89E1769E-BEB4-06D5-3716-DE5EBC4CC54F}"/>
                </a:ext>
              </a:extLst>
            </p:cNvPr>
            <p:cNvSpPr/>
            <p:nvPr/>
          </p:nvSpPr>
          <p:spPr>
            <a:xfrm>
              <a:off x="8052678" y="3537420"/>
              <a:ext cx="509118" cy="259140"/>
            </a:xfrm>
            <a:prstGeom prst="flowChartPreparation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fr-FR" sz="32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ZoneTexte 25">
              <a:extLst>
                <a:ext uri="{FF2B5EF4-FFF2-40B4-BE49-F238E27FC236}">
                  <a16:creationId xmlns:a16="http://schemas.microsoft.com/office/drawing/2014/main" id="{479E0B15-2E14-F514-4D46-8F73A33E99B3}"/>
                </a:ext>
              </a:extLst>
            </p:cNvPr>
            <p:cNvSpPr txBox="1"/>
            <p:nvPr/>
          </p:nvSpPr>
          <p:spPr>
            <a:xfrm>
              <a:off x="8021330" y="3540757"/>
              <a:ext cx="572802" cy="27475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r>
                <a:rPr lang="en-GB" sz="1067">
                  <a:solidFill>
                    <a:srgbClr val="FFFFFF"/>
                  </a:solidFill>
                  <a:latin typeface="Arial"/>
                </a:rPr>
                <a:t>Notifications &amp; Integrations</a:t>
              </a:r>
              <a:endParaRPr lang="en-GB" sz="1067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E70FD47-FF02-15A9-BC11-EA780302F7EC}"/>
              </a:ext>
            </a:extLst>
          </p:cNvPr>
          <p:cNvGrpSpPr/>
          <p:nvPr/>
        </p:nvGrpSpPr>
        <p:grpSpPr>
          <a:xfrm>
            <a:off x="8001392" y="1475840"/>
            <a:ext cx="4048513" cy="950704"/>
            <a:chOff x="6001041" y="1106881"/>
            <a:chExt cx="3036385" cy="713029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3F2F6EEC-AE6B-6822-A948-0E09F4160EB3}"/>
                </a:ext>
              </a:extLst>
            </p:cNvPr>
            <p:cNvGrpSpPr/>
            <p:nvPr/>
          </p:nvGrpSpPr>
          <p:grpSpPr>
            <a:xfrm>
              <a:off x="6010624" y="1106881"/>
              <a:ext cx="3026802" cy="580037"/>
              <a:chOff x="5611728" y="1087506"/>
              <a:chExt cx="3026802" cy="580037"/>
            </a:xfrm>
          </p:grpSpPr>
          <p:pic>
            <p:nvPicPr>
              <p:cNvPr id="116" name="Picture 13">
                <a:extLst>
                  <a:ext uri="{FF2B5EF4-FFF2-40B4-BE49-F238E27FC236}">
                    <a16:creationId xmlns:a16="http://schemas.microsoft.com/office/drawing/2014/main" id="{64EB3770-EE94-C807-B0EA-2836451FD0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/>
            </p:blipFill>
            <p:spPr bwMode="auto">
              <a:xfrm>
                <a:off x="5891991" y="1087506"/>
                <a:ext cx="769693" cy="432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7" name="Picture 11">
                <a:extLst>
                  <a:ext uri="{FF2B5EF4-FFF2-40B4-BE49-F238E27FC236}">
                    <a16:creationId xmlns:a16="http://schemas.microsoft.com/office/drawing/2014/main" id="{77467316-C09A-566B-D689-47E4D7CF23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/>
              <a:stretch/>
            </p:blipFill>
            <p:spPr bwMode="auto">
              <a:xfrm>
                <a:off x="7862021" y="1108990"/>
                <a:ext cx="624079" cy="402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8" name="Text Box 27">
                <a:extLst>
                  <a:ext uri="{FF2B5EF4-FFF2-40B4-BE49-F238E27FC236}">
                    <a16:creationId xmlns:a16="http://schemas.microsoft.com/office/drawing/2014/main" id="{3F5CA48B-1E2B-5FAE-0DE3-D0AF7FF784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79894" y="1505960"/>
                <a:ext cx="851141" cy="16158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r>
                  <a:rPr lang="en-US" sz="800">
                    <a:solidFill>
                      <a:srgbClr val="000000"/>
                    </a:solidFill>
                    <a:latin typeface="Arial"/>
                  </a:rPr>
                  <a:t>GeoDesign</a:t>
                </a:r>
              </a:p>
            </p:txBody>
          </p:sp>
          <p:sp>
            <p:nvSpPr>
              <p:cNvPr id="119" name="Text Box 27">
                <a:extLst>
                  <a:ext uri="{FF2B5EF4-FFF2-40B4-BE49-F238E27FC236}">
                    <a16:creationId xmlns:a16="http://schemas.microsoft.com/office/drawing/2014/main" id="{34A2FACD-6F02-575A-94AC-376D961510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11728" y="1484847"/>
                <a:ext cx="1003980" cy="16158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r>
                  <a:rPr lang="en-US" sz="800">
                    <a:solidFill>
                      <a:srgbClr val="000000"/>
                    </a:solidFill>
                    <a:latin typeface="Arial"/>
                  </a:rPr>
                  <a:t>KML importation</a:t>
                </a:r>
              </a:p>
            </p:txBody>
          </p:sp>
          <p:sp>
            <p:nvSpPr>
              <p:cNvPr id="120" name="Text Box 27">
                <a:extLst>
                  <a:ext uri="{FF2B5EF4-FFF2-40B4-BE49-F238E27FC236}">
                    <a16:creationId xmlns:a16="http://schemas.microsoft.com/office/drawing/2014/main" id="{9E7805BF-95DC-D484-298C-7BEF00ADC4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31960" y="1493079"/>
                <a:ext cx="906570" cy="16158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r>
                  <a:rPr lang="en-US" sz="800">
                    <a:solidFill>
                      <a:srgbClr val="000000"/>
                    </a:solidFill>
                    <a:latin typeface="Arial"/>
                  </a:rPr>
                  <a:t>External GIS*</a:t>
                </a:r>
              </a:p>
            </p:txBody>
          </p:sp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ECBD3F60-8F54-3FF5-3C61-53FBC4CDD2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796183" y="1107445"/>
                <a:ext cx="851141" cy="393073"/>
              </a:xfrm>
              <a:prstGeom prst="rect">
                <a:avLst/>
              </a:prstGeom>
            </p:spPr>
          </p:pic>
        </p:grp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5381449-4FDE-FCDB-B3F7-2878FA6652EF}"/>
                </a:ext>
              </a:extLst>
            </p:cNvPr>
            <p:cNvCxnSpPr/>
            <p:nvPr/>
          </p:nvCxnSpPr>
          <p:spPr>
            <a:xfrm>
              <a:off x="6001041" y="1808159"/>
              <a:ext cx="2919755" cy="11751"/>
            </a:xfrm>
            <a:prstGeom prst="line">
              <a:avLst/>
            </a:prstGeom>
            <a:noFill/>
            <a:ln cap="rnd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10460E0-CD7D-A446-3190-DDB424E5A8AC}"/>
              </a:ext>
            </a:extLst>
          </p:cNvPr>
          <p:cNvGrpSpPr/>
          <p:nvPr/>
        </p:nvGrpSpPr>
        <p:grpSpPr>
          <a:xfrm>
            <a:off x="8016099" y="2631666"/>
            <a:ext cx="3893007" cy="773095"/>
            <a:chOff x="6012072" y="1973752"/>
            <a:chExt cx="2919755" cy="579821"/>
          </a:xfrm>
        </p:grpSpPr>
        <p:grpSp>
          <p:nvGrpSpPr>
            <p:cNvPr id="123" name="Picture 6">
              <a:extLst>
                <a:ext uri="{FF2B5EF4-FFF2-40B4-BE49-F238E27FC236}">
                  <a16:creationId xmlns:a16="http://schemas.microsoft.com/office/drawing/2014/main" id="{C9D94A82-5B9C-07AA-0889-C2C41D303EC7}"/>
                </a:ext>
              </a:extLst>
            </p:cNvPr>
            <p:cNvGrpSpPr/>
            <p:nvPr/>
          </p:nvGrpSpPr>
          <p:grpSpPr>
            <a:xfrm>
              <a:off x="8102919" y="2057982"/>
              <a:ext cx="124982" cy="45801"/>
              <a:chOff x="748144" y="4385491"/>
              <a:chExt cx="124982" cy="45801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4D887A20-189B-B5DA-C177-E2AACEF3465D}"/>
                  </a:ext>
                </a:extLst>
              </p:cNvPr>
              <p:cNvSpPr/>
              <p:nvPr/>
            </p:nvSpPr>
            <p:spPr>
              <a:xfrm>
                <a:off x="751007" y="4385491"/>
                <a:ext cx="122119" cy="2862"/>
              </a:xfrm>
              <a:custGeom>
                <a:avLst/>
                <a:gdLst>
                  <a:gd name="connsiteX0" fmla="*/ -1285 w 122119"/>
                  <a:gd name="connsiteY0" fmla="*/ 241 h 2862"/>
                  <a:gd name="connsiteX1" fmla="*/ 120834 w 122119"/>
                  <a:gd name="connsiteY1" fmla="*/ 241 h 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119" h="2862">
                    <a:moveTo>
                      <a:pt x="-1285" y="241"/>
                    </a:moveTo>
                    <a:lnTo>
                      <a:pt x="120834" y="241"/>
                    </a:lnTo>
                  </a:path>
                </a:pathLst>
              </a:custGeom>
              <a:noFill/>
              <a:ln w="9835" cap="flat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endParaRPr lang="en-CA" sz="120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294D22F6-5249-10C1-6392-FC1BE431359D}"/>
                  </a:ext>
                </a:extLst>
              </p:cNvPr>
              <p:cNvSpPr/>
              <p:nvPr/>
            </p:nvSpPr>
            <p:spPr>
              <a:xfrm>
                <a:off x="748144" y="4428430"/>
                <a:ext cx="122119" cy="2862"/>
              </a:xfrm>
              <a:custGeom>
                <a:avLst/>
                <a:gdLst>
                  <a:gd name="connsiteX0" fmla="*/ -1285 w 122119"/>
                  <a:gd name="connsiteY0" fmla="*/ 241 h 2862"/>
                  <a:gd name="connsiteX1" fmla="*/ 120834 w 122119"/>
                  <a:gd name="connsiteY1" fmla="*/ 241 h 2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2119" h="2862">
                    <a:moveTo>
                      <a:pt x="-1285" y="241"/>
                    </a:moveTo>
                    <a:lnTo>
                      <a:pt x="120834" y="241"/>
                    </a:lnTo>
                  </a:path>
                </a:pathLst>
              </a:custGeom>
              <a:noFill/>
              <a:ln w="9835" cap="flat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endParaRPr lang="en-CA" sz="120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pic>
          <p:nvPicPr>
            <p:cNvPr id="124" name="Picture 2" descr="Rest API icon PNG and SVG Vector Free Download">
              <a:extLst>
                <a:ext uri="{FF2B5EF4-FFF2-40B4-BE49-F238E27FC236}">
                  <a16:creationId xmlns:a16="http://schemas.microsoft.com/office/drawing/2014/main" id="{CEE7E644-76B2-75BE-7344-618F1AD80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1849" y="2017640"/>
              <a:ext cx="431680" cy="353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2" descr="Protocol Driver SNMP :: ARIGO Software GmbH">
              <a:extLst>
                <a:ext uri="{FF2B5EF4-FFF2-40B4-BE49-F238E27FC236}">
                  <a16:creationId xmlns:a16="http://schemas.microsoft.com/office/drawing/2014/main" id="{CA0B1D7A-CC74-B7D5-8DF2-9232DD8B5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497" y="1988675"/>
              <a:ext cx="386164" cy="386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6" name="Picture 4" descr="My top 5 tools to manage/develop with Apache Kafka | by Rafael Zimmermann |  Medium">
              <a:extLst>
                <a:ext uri="{FF2B5EF4-FFF2-40B4-BE49-F238E27FC236}">
                  <a16:creationId xmlns:a16="http://schemas.microsoft.com/office/drawing/2014/main" id="{0B029325-EFA3-602C-DB1A-8BE054B27F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9829" y="2017564"/>
              <a:ext cx="608298" cy="338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787830F8-EDCC-A204-B61D-E1B8E7EAED2F}"/>
                </a:ext>
              </a:extLst>
            </p:cNvPr>
            <p:cNvGrpSpPr/>
            <p:nvPr/>
          </p:nvGrpSpPr>
          <p:grpSpPr>
            <a:xfrm>
              <a:off x="6841120" y="1973752"/>
              <a:ext cx="288648" cy="325382"/>
              <a:chOff x="7981544" y="1741614"/>
              <a:chExt cx="288648" cy="325382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69FE00E9-26EA-62B7-B721-6E6DD2CED7B0}"/>
                  </a:ext>
                </a:extLst>
              </p:cNvPr>
              <p:cNvSpPr/>
              <p:nvPr/>
            </p:nvSpPr>
            <p:spPr>
              <a:xfrm>
                <a:off x="7981544" y="1741614"/>
                <a:ext cx="288648" cy="325382"/>
              </a:xfrm>
              <a:custGeom>
                <a:avLst/>
                <a:gdLst>
                  <a:gd name="connsiteX0" fmla="*/ 266998 w 288648"/>
                  <a:gd name="connsiteY0" fmla="*/ 294354 h 325382"/>
                  <a:gd name="connsiteX1" fmla="*/ 194837 w 288648"/>
                  <a:gd name="connsiteY1" fmla="*/ 224101 h 325382"/>
                  <a:gd name="connsiteX2" fmla="*/ 266998 w 288648"/>
                  <a:gd name="connsiteY2" fmla="*/ 153847 h 325382"/>
                  <a:gd name="connsiteX3" fmla="*/ 266998 w 288648"/>
                  <a:gd name="connsiteY3" fmla="*/ 294354 h 325382"/>
                  <a:gd name="connsiteX4" fmla="*/ 33195 w 288648"/>
                  <a:gd name="connsiteY4" fmla="*/ 303228 h 325382"/>
                  <a:gd name="connsiteX5" fmla="*/ 104635 w 288648"/>
                  <a:gd name="connsiteY5" fmla="*/ 234084 h 325382"/>
                  <a:gd name="connsiteX6" fmla="*/ 109686 w 288648"/>
                  <a:gd name="connsiteY6" fmla="*/ 229277 h 325382"/>
                  <a:gd name="connsiteX7" fmla="*/ 179323 w 288648"/>
                  <a:gd name="connsiteY7" fmla="*/ 229277 h 325382"/>
                  <a:gd name="connsiteX8" fmla="*/ 184374 w 288648"/>
                  <a:gd name="connsiteY8" fmla="*/ 234084 h 325382"/>
                  <a:gd name="connsiteX9" fmla="*/ 255453 w 288648"/>
                  <a:gd name="connsiteY9" fmla="*/ 303228 h 325382"/>
                  <a:gd name="connsiteX10" fmla="*/ 33195 w 288648"/>
                  <a:gd name="connsiteY10" fmla="*/ 303228 h 325382"/>
                  <a:gd name="connsiteX11" fmla="*/ 21649 w 288648"/>
                  <a:gd name="connsiteY11" fmla="*/ 153477 h 325382"/>
                  <a:gd name="connsiteX12" fmla="*/ 93810 w 288648"/>
                  <a:gd name="connsiteY12" fmla="*/ 223730 h 325382"/>
                  <a:gd name="connsiteX13" fmla="*/ 21649 w 288648"/>
                  <a:gd name="connsiteY13" fmla="*/ 293984 h 325382"/>
                  <a:gd name="connsiteX14" fmla="*/ 21649 w 288648"/>
                  <a:gd name="connsiteY14" fmla="*/ 153477 h 325382"/>
                  <a:gd name="connsiteX15" fmla="*/ 72161 w 288648"/>
                  <a:gd name="connsiteY15" fmla="*/ 59190 h 325382"/>
                  <a:gd name="connsiteX16" fmla="*/ 216486 w 288648"/>
                  <a:gd name="connsiteY16" fmla="*/ 59190 h 325382"/>
                  <a:gd name="connsiteX17" fmla="*/ 216486 w 288648"/>
                  <a:gd name="connsiteY17" fmla="*/ 182318 h 325382"/>
                  <a:gd name="connsiteX18" fmla="*/ 184012 w 288648"/>
                  <a:gd name="connsiteY18" fmla="*/ 214117 h 325382"/>
                  <a:gd name="connsiteX19" fmla="*/ 104635 w 288648"/>
                  <a:gd name="connsiteY19" fmla="*/ 214117 h 325382"/>
                  <a:gd name="connsiteX20" fmla="*/ 72161 w 288648"/>
                  <a:gd name="connsiteY20" fmla="*/ 182318 h 325382"/>
                  <a:gd name="connsiteX21" fmla="*/ 72161 w 288648"/>
                  <a:gd name="connsiteY21" fmla="*/ 59190 h 325382"/>
                  <a:gd name="connsiteX22" fmla="*/ 238134 w 288648"/>
                  <a:gd name="connsiteY22" fmla="*/ 69174 h 325382"/>
                  <a:gd name="connsiteX23" fmla="*/ 238134 w 288648"/>
                  <a:gd name="connsiteY23" fmla="*/ 37005 h 325382"/>
                  <a:gd name="connsiteX24" fmla="*/ 187621 w 288648"/>
                  <a:gd name="connsiteY24" fmla="*/ 37005 h 325382"/>
                  <a:gd name="connsiteX25" fmla="*/ 144324 w 288648"/>
                  <a:gd name="connsiteY25" fmla="*/ 29 h 325382"/>
                  <a:gd name="connsiteX26" fmla="*/ 101027 w 288648"/>
                  <a:gd name="connsiteY26" fmla="*/ 37005 h 325382"/>
                  <a:gd name="connsiteX27" fmla="*/ 50513 w 288648"/>
                  <a:gd name="connsiteY27" fmla="*/ 37005 h 325382"/>
                  <a:gd name="connsiteX28" fmla="*/ 50513 w 288648"/>
                  <a:gd name="connsiteY28" fmla="*/ 69543 h 325382"/>
                  <a:gd name="connsiteX29" fmla="*/ 0 w 288648"/>
                  <a:gd name="connsiteY29" fmla="*/ 118721 h 325382"/>
                  <a:gd name="connsiteX30" fmla="*/ 0 w 288648"/>
                  <a:gd name="connsiteY30" fmla="*/ 325412 h 325382"/>
                  <a:gd name="connsiteX31" fmla="*/ 288648 w 288648"/>
                  <a:gd name="connsiteY31" fmla="*/ 325412 h 325382"/>
                  <a:gd name="connsiteX32" fmla="*/ 288648 w 288648"/>
                  <a:gd name="connsiteY32" fmla="*/ 118721 h 325382"/>
                  <a:gd name="connsiteX33" fmla="*/ 238134 w 288648"/>
                  <a:gd name="connsiteY33" fmla="*/ 69174 h 3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88648" h="325382">
                    <a:moveTo>
                      <a:pt x="266998" y="294354"/>
                    </a:moveTo>
                    <a:lnTo>
                      <a:pt x="194837" y="224101"/>
                    </a:lnTo>
                    <a:lnTo>
                      <a:pt x="266998" y="153847"/>
                    </a:lnTo>
                    <a:lnTo>
                      <a:pt x="266998" y="294354"/>
                    </a:lnTo>
                    <a:close/>
                    <a:moveTo>
                      <a:pt x="33195" y="303228"/>
                    </a:moveTo>
                    <a:lnTo>
                      <a:pt x="104635" y="234084"/>
                    </a:lnTo>
                    <a:lnTo>
                      <a:pt x="109686" y="229277"/>
                    </a:lnTo>
                    <a:cubicBezTo>
                      <a:pt x="129170" y="210419"/>
                      <a:pt x="159838" y="210419"/>
                      <a:pt x="179323" y="229277"/>
                    </a:cubicBezTo>
                    <a:lnTo>
                      <a:pt x="184374" y="234084"/>
                    </a:lnTo>
                    <a:lnTo>
                      <a:pt x="255453" y="303228"/>
                    </a:lnTo>
                    <a:lnTo>
                      <a:pt x="33195" y="303228"/>
                    </a:lnTo>
                    <a:close/>
                    <a:moveTo>
                      <a:pt x="21649" y="153477"/>
                    </a:moveTo>
                    <a:lnTo>
                      <a:pt x="93810" y="223730"/>
                    </a:lnTo>
                    <a:lnTo>
                      <a:pt x="21649" y="293984"/>
                    </a:lnTo>
                    <a:lnTo>
                      <a:pt x="21649" y="153477"/>
                    </a:lnTo>
                    <a:close/>
                    <a:moveTo>
                      <a:pt x="72161" y="59190"/>
                    </a:moveTo>
                    <a:lnTo>
                      <a:pt x="216486" y="59190"/>
                    </a:lnTo>
                    <a:lnTo>
                      <a:pt x="216486" y="182318"/>
                    </a:lnTo>
                    <a:lnTo>
                      <a:pt x="184012" y="214117"/>
                    </a:lnTo>
                    <a:cubicBezTo>
                      <a:pt x="160560" y="195629"/>
                      <a:pt x="128087" y="195629"/>
                      <a:pt x="104635" y="214117"/>
                    </a:cubicBezTo>
                    <a:lnTo>
                      <a:pt x="72161" y="182318"/>
                    </a:lnTo>
                    <a:lnTo>
                      <a:pt x="72161" y="59190"/>
                    </a:lnTo>
                    <a:close/>
                    <a:moveTo>
                      <a:pt x="238134" y="69174"/>
                    </a:moveTo>
                    <a:lnTo>
                      <a:pt x="238134" y="37005"/>
                    </a:lnTo>
                    <a:lnTo>
                      <a:pt x="187621" y="37005"/>
                    </a:lnTo>
                    <a:lnTo>
                      <a:pt x="144324" y="29"/>
                    </a:lnTo>
                    <a:lnTo>
                      <a:pt x="101027" y="37005"/>
                    </a:lnTo>
                    <a:lnTo>
                      <a:pt x="50513" y="37005"/>
                    </a:lnTo>
                    <a:lnTo>
                      <a:pt x="50513" y="69543"/>
                    </a:lnTo>
                    <a:lnTo>
                      <a:pt x="0" y="118721"/>
                    </a:lnTo>
                    <a:lnTo>
                      <a:pt x="0" y="325412"/>
                    </a:lnTo>
                    <a:lnTo>
                      <a:pt x="288648" y="325412"/>
                    </a:lnTo>
                    <a:lnTo>
                      <a:pt x="288648" y="118721"/>
                    </a:lnTo>
                    <a:lnTo>
                      <a:pt x="238134" y="69174"/>
                    </a:lnTo>
                    <a:close/>
                  </a:path>
                </a:pathLst>
              </a:custGeom>
              <a:solidFill>
                <a:srgbClr val="595959"/>
              </a:solidFill>
              <a:ln w="289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endParaRPr lang="en-CA" sz="120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9BEE33F4-9821-2BD6-EDEB-04CA8FCB6D67}"/>
                  </a:ext>
                </a:extLst>
              </p:cNvPr>
              <p:cNvSpPr/>
              <p:nvPr/>
            </p:nvSpPr>
            <p:spPr>
              <a:xfrm>
                <a:off x="8079319" y="1822220"/>
                <a:ext cx="93814" cy="96875"/>
              </a:xfrm>
              <a:custGeom>
                <a:avLst/>
                <a:gdLst>
                  <a:gd name="connsiteX0" fmla="*/ 46549 w 93814"/>
                  <a:gd name="connsiteY0" fmla="*/ 61039 h 96875"/>
                  <a:gd name="connsiteX1" fmla="*/ 35002 w 93814"/>
                  <a:gd name="connsiteY1" fmla="*/ 49207 h 96875"/>
                  <a:gd name="connsiteX2" fmla="*/ 46549 w 93814"/>
                  <a:gd name="connsiteY2" fmla="*/ 37374 h 96875"/>
                  <a:gd name="connsiteX3" fmla="*/ 58095 w 93814"/>
                  <a:gd name="connsiteY3" fmla="*/ 49207 h 96875"/>
                  <a:gd name="connsiteX4" fmla="*/ 46549 w 93814"/>
                  <a:gd name="connsiteY4" fmla="*/ 61039 h 96875"/>
                  <a:gd name="connsiteX5" fmla="*/ 46549 w 93814"/>
                  <a:gd name="connsiteY5" fmla="*/ 96904 h 96875"/>
                  <a:gd name="connsiteX6" fmla="*/ 70001 w 93814"/>
                  <a:gd name="connsiteY6" fmla="*/ 90989 h 96875"/>
                  <a:gd name="connsiteX7" fmla="*/ 72527 w 93814"/>
                  <a:gd name="connsiteY7" fmla="*/ 82485 h 96875"/>
                  <a:gd name="connsiteX8" fmla="*/ 64229 w 93814"/>
                  <a:gd name="connsiteY8" fmla="*/ 79897 h 96875"/>
                  <a:gd name="connsiteX9" fmla="*/ 46549 w 93814"/>
                  <a:gd name="connsiteY9" fmla="*/ 84334 h 96875"/>
                  <a:gd name="connsiteX10" fmla="*/ 11911 w 93814"/>
                  <a:gd name="connsiteY10" fmla="*/ 48467 h 96875"/>
                  <a:gd name="connsiteX11" fmla="*/ 46910 w 93814"/>
                  <a:gd name="connsiteY11" fmla="*/ 12601 h 96875"/>
                  <a:gd name="connsiteX12" fmla="*/ 81908 w 93814"/>
                  <a:gd name="connsiteY12" fmla="*/ 48467 h 96875"/>
                  <a:gd name="connsiteX13" fmla="*/ 81908 w 93814"/>
                  <a:gd name="connsiteY13" fmla="*/ 60300 h 96875"/>
                  <a:gd name="connsiteX14" fmla="*/ 70362 w 93814"/>
                  <a:gd name="connsiteY14" fmla="*/ 48467 h 96875"/>
                  <a:gd name="connsiteX15" fmla="*/ 51240 w 93814"/>
                  <a:gd name="connsiteY15" fmla="*/ 24433 h 96875"/>
                  <a:gd name="connsiteX16" fmla="*/ 24900 w 93814"/>
                  <a:gd name="connsiteY16" fmla="*/ 39223 h 96875"/>
                  <a:gd name="connsiteX17" fmla="*/ 34642 w 93814"/>
                  <a:gd name="connsiteY17" fmla="*/ 68433 h 96875"/>
                  <a:gd name="connsiteX18" fmla="*/ 64589 w 93814"/>
                  <a:gd name="connsiteY18" fmla="*/ 63627 h 96875"/>
                  <a:gd name="connsiteX19" fmla="*/ 82269 w 93814"/>
                  <a:gd name="connsiteY19" fmla="*/ 71762 h 96875"/>
                  <a:gd name="connsiteX20" fmla="*/ 93814 w 93814"/>
                  <a:gd name="connsiteY20" fmla="*/ 59929 h 96875"/>
                  <a:gd name="connsiteX21" fmla="*/ 93814 w 93814"/>
                  <a:gd name="connsiteY21" fmla="*/ 48097 h 96875"/>
                  <a:gd name="connsiteX22" fmla="*/ 46910 w 93814"/>
                  <a:gd name="connsiteY22" fmla="*/ 29 h 96875"/>
                  <a:gd name="connsiteX23" fmla="*/ 5 w 93814"/>
                  <a:gd name="connsiteY23" fmla="*/ 48097 h 96875"/>
                  <a:gd name="connsiteX24" fmla="*/ 46549 w 93814"/>
                  <a:gd name="connsiteY24" fmla="*/ 96904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3814" h="96875">
                    <a:moveTo>
                      <a:pt x="46549" y="61039"/>
                    </a:moveTo>
                    <a:cubicBezTo>
                      <a:pt x="40055" y="61039"/>
                      <a:pt x="35002" y="55492"/>
                      <a:pt x="35002" y="49207"/>
                    </a:cubicBezTo>
                    <a:cubicBezTo>
                      <a:pt x="35002" y="42552"/>
                      <a:pt x="40415" y="37374"/>
                      <a:pt x="46549" y="37374"/>
                    </a:cubicBezTo>
                    <a:cubicBezTo>
                      <a:pt x="53043" y="37374"/>
                      <a:pt x="58095" y="42552"/>
                      <a:pt x="58095" y="49207"/>
                    </a:cubicBezTo>
                    <a:cubicBezTo>
                      <a:pt x="58095" y="55863"/>
                      <a:pt x="53043" y="61039"/>
                      <a:pt x="46549" y="61039"/>
                    </a:cubicBezTo>
                    <a:close/>
                    <a:moveTo>
                      <a:pt x="46549" y="96904"/>
                    </a:moveTo>
                    <a:cubicBezTo>
                      <a:pt x="54847" y="96904"/>
                      <a:pt x="62785" y="94687"/>
                      <a:pt x="70001" y="90989"/>
                    </a:cubicBezTo>
                    <a:cubicBezTo>
                      <a:pt x="72888" y="89140"/>
                      <a:pt x="73970" y="85442"/>
                      <a:pt x="72527" y="82485"/>
                    </a:cubicBezTo>
                    <a:cubicBezTo>
                      <a:pt x="70723" y="79526"/>
                      <a:pt x="67115" y="78417"/>
                      <a:pt x="64229" y="79897"/>
                    </a:cubicBezTo>
                    <a:cubicBezTo>
                      <a:pt x="58816" y="82854"/>
                      <a:pt x="52682" y="84334"/>
                      <a:pt x="46549" y="84334"/>
                    </a:cubicBezTo>
                    <a:cubicBezTo>
                      <a:pt x="27426" y="84334"/>
                      <a:pt x="11550" y="68064"/>
                      <a:pt x="11911" y="48467"/>
                    </a:cubicBezTo>
                    <a:cubicBezTo>
                      <a:pt x="11911" y="28870"/>
                      <a:pt x="27787" y="12601"/>
                      <a:pt x="46910" y="12601"/>
                    </a:cubicBezTo>
                    <a:cubicBezTo>
                      <a:pt x="66033" y="12601"/>
                      <a:pt x="81908" y="28500"/>
                      <a:pt x="81908" y="48467"/>
                    </a:cubicBezTo>
                    <a:lnTo>
                      <a:pt x="81908" y="60300"/>
                    </a:lnTo>
                    <a:cubicBezTo>
                      <a:pt x="75414" y="60300"/>
                      <a:pt x="70362" y="55122"/>
                      <a:pt x="70362" y="48467"/>
                    </a:cubicBezTo>
                    <a:cubicBezTo>
                      <a:pt x="70362" y="36635"/>
                      <a:pt x="62425" y="26651"/>
                      <a:pt x="51240" y="24433"/>
                    </a:cubicBezTo>
                    <a:cubicBezTo>
                      <a:pt x="40055" y="22215"/>
                      <a:pt x="28869" y="28500"/>
                      <a:pt x="24900" y="39223"/>
                    </a:cubicBezTo>
                    <a:cubicBezTo>
                      <a:pt x="20932" y="49946"/>
                      <a:pt x="24900" y="62518"/>
                      <a:pt x="34642" y="68433"/>
                    </a:cubicBezTo>
                    <a:cubicBezTo>
                      <a:pt x="44384" y="74350"/>
                      <a:pt x="57012" y="72501"/>
                      <a:pt x="64589" y="63627"/>
                    </a:cubicBezTo>
                    <a:cubicBezTo>
                      <a:pt x="68919" y="68804"/>
                      <a:pt x="75414" y="71762"/>
                      <a:pt x="82269" y="71762"/>
                    </a:cubicBezTo>
                    <a:cubicBezTo>
                      <a:pt x="88763" y="71762"/>
                      <a:pt x="93814" y="66585"/>
                      <a:pt x="93814" y="59929"/>
                    </a:cubicBezTo>
                    <a:lnTo>
                      <a:pt x="93814" y="48097"/>
                    </a:lnTo>
                    <a:cubicBezTo>
                      <a:pt x="93814" y="21475"/>
                      <a:pt x="72888" y="29"/>
                      <a:pt x="46910" y="29"/>
                    </a:cubicBezTo>
                    <a:cubicBezTo>
                      <a:pt x="20932" y="29"/>
                      <a:pt x="5" y="21475"/>
                      <a:pt x="5" y="48097"/>
                    </a:cubicBezTo>
                    <a:cubicBezTo>
                      <a:pt x="-357" y="75089"/>
                      <a:pt x="20570" y="96535"/>
                      <a:pt x="46549" y="96904"/>
                    </a:cubicBezTo>
                    <a:close/>
                  </a:path>
                </a:pathLst>
              </a:custGeom>
              <a:solidFill>
                <a:srgbClr val="595959"/>
              </a:solidFill>
              <a:ln w="289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endParaRPr lang="en-CA" sz="120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C06C4B7-82C5-8F31-0095-DD2FD7AFC5F1}"/>
                </a:ext>
              </a:extLst>
            </p:cNvPr>
            <p:cNvCxnSpPr/>
            <p:nvPr/>
          </p:nvCxnSpPr>
          <p:spPr>
            <a:xfrm>
              <a:off x="6012072" y="2541822"/>
              <a:ext cx="2919755" cy="11751"/>
            </a:xfrm>
            <a:prstGeom prst="line">
              <a:avLst/>
            </a:prstGeom>
            <a:noFill/>
            <a:ln cap="rnd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29" name="Text Box 27">
              <a:extLst>
                <a:ext uri="{FF2B5EF4-FFF2-40B4-BE49-F238E27FC236}">
                  <a16:creationId xmlns:a16="http://schemas.microsoft.com/office/drawing/2014/main" id="{C71558B1-EE26-06DF-B61E-D817672E6E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1459" y="2297398"/>
              <a:ext cx="552239" cy="16158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r>
                <a:rPr lang="en-US" sz="800">
                  <a:solidFill>
                    <a:srgbClr val="000000"/>
                  </a:solidFill>
                  <a:latin typeface="Arial"/>
                </a:rPr>
                <a:t>Email</a:t>
              </a:r>
            </a:p>
          </p:txBody>
        </p:sp>
      </p:grpSp>
      <p:cxnSp>
        <p:nvCxnSpPr>
          <p:cNvPr id="134" name="Connecteur : en angle 3445">
            <a:extLst>
              <a:ext uri="{FF2B5EF4-FFF2-40B4-BE49-F238E27FC236}">
                <a16:creationId xmlns:a16="http://schemas.microsoft.com/office/drawing/2014/main" id="{BF5D8CB5-541E-3CB5-B338-5A62039D05BA}"/>
              </a:ext>
            </a:extLst>
          </p:cNvPr>
          <p:cNvCxnSpPr>
            <a:cxnSpLocks/>
            <a:stCxn id="8" idx="3"/>
            <a:endCxn id="16" idx="1"/>
          </p:cNvCxnSpPr>
          <p:nvPr/>
        </p:nvCxnSpPr>
        <p:spPr>
          <a:xfrm rot="16200000" flipH="1">
            <a:off x="4082190" y="2764272"/>
            <a:ext cx="26105" cy="579944"/>
          </a:xfrm>
          <a:prstGeom prst="bentConnector4">
            <a:avLst>
              <a:gd name="adj1" fmla="val 97298"/>
              <a:gd name="adj2" fmla="val 64120"/>
            </a:avLst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 : en angle 3445">
            <a:extLst>
              <a:ext uri="{FF2B5EF4-FFF2-40B4-BE49-F238E27FC236}">
                <a16:creationId xmlns:a16="http://schemas.microsoft.com/office/drawing/2014/main" id="{B621B6E6-C49B-E0A9-C7DD-3B2E833539D0}"/>
              </a:ext>
            </a:extLst>
          </p:cNvPr>
          <p:cNvCxnSpPr>
            <a:cxnSpLocks/>
          </p:cNvCxnSpPr>
          <p:nvPr/>
        </p:nvCxnSpPr>
        <p:spPr>
          <a:xfrm>
            <a:off x="5889321" y="2476188"/>
            <a:ext cx="2330707" cy="1425480"/>
          </a:xfrm>
          <a:prstGeom prst="bentConnector3">
            <a:avLst>
              <a:gd name="adj1" fmla="val 19776"/>
            </a:avLst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6" name="Groupe 382">
            <a:extLst>
              <a:ext uri="{FF2B5EF4-FFF2-40B4-BE49-F238E27FC236}">
                <a16:creationId xmlns:a16="http://schemas.microsoft.com/office/drawing/2014/main" id="{36ED8A7F-40DE-9A57-5060-46464609B986}"/>
              </a:ext>
            </a:extLst>
          </p:cNvPr>
          <p:cNvGrpSpPr/>
          <p:nvPr/>
        </p:nvGrpSpPr>
        <p:grpSpPr>
          <a:xfrm>
            <a:off x="6605622" y="3726614"/>
            <a:ext cx="1427553" cy="313620"/>
            <a:chOff x="8021330" y="3537420"/>
            <a:chExt cx="572802" cy="259140"/>
          </a:xfrm>
        </p:grpSpPr>
        <p:sp>
          <p:nvSpPr>
            <p:cNvPr id="137" name="Organigramme : Préparation 24">
              <a:extLst>
                <a:ext uri="{FF2B5EF4-FFF2-40B4-BE49-F238E27FC236}">
                  <a16:creationId xmlns:a16="http://schemas.microsoft.com/office/drawing/2014/main" id="{B078C437-DB75-D10D-C2EC-6602DAB130FE}"/>
                </a:ext>
              </a:extLst>
            </p:cNvPr>
            <p:cNvSpPr/>
            <p:nvPr/>
          </p:nvSpPr>
          <p:spPr>
            <a:xfrm>
              <a:off x="8052678" y="3537420"/>
              <a:ext cx="509118" cy="259140"/>
            </a:xfrm>
            <a:prstGeom prst="flowChartPreparation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fr-FR" sz="32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8" name="ZoneTexte 25">
              <a:extLst>
                <a:ext uri="{FF2B5EF4-FFF2-40B4-BE49-F238E27FC236}">
                  <a16:creationId xmlns:a16="http://schemas.microsoft.com/office/drawing/2014/main" id="{333ED9F6-AB92-C053-5EF3-807A53121833}"/>
                </a:ext>
              </a:extLst>
            </p:cNvPr>
            <p:cNvSpPr txBox="1"/>
            <p:nvPr/>
          </p:nvSpPr>
          <p:spPr>
            <a:xfrm>
              <a:off x="8021330" y="3540757"/>
              <a:ext cx="572802" cy="23741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r>
                <a:rPr lang="en-GB" sz="1067">
                  <a:solidFill>
                    <a:srgbClr val="FFFFFF"/>
                  </a:solidFill>
                  <a:latin typeface="Arial"/>
                </a:rPr>
                <a:t>Authentication</a:t>
              </a:r>
              <a:endParaRPr lang="en-GB" sz="1067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139" name="Connecteur : en angle 3445">
            <a:extLst>
              <a:ext uri="{FF2B5EF4-FFF2-40B4-BE49-F238E27FC236}">
                <a16:creationId xmlns:a16="http://schemas.microsoft.com/office/drawing/2014/main" id="{B2C487D4-DD39-59F2-8174-E7E0C0536831}"/>
              </a:ext>
            </a:extLst>
          </p:cNvPr>
          <p:cNvCxnSpPr>
            <a:cxnSpLocks/>
          </p:cNvCxnSpPr>
          <p:nvPr/>
        </p:nvCxnSpPr>
        <p:spPr>
          <a:xfrm>
            <a:off x="5872169" y="2591096"/>
            <a:ext cx="2347863" cy="2328872"/>
          </a:xfrm>
          <a:prstGeom prst="bentConnector3">
            <a:avLst>
              <a:gd name="adj1" fmla="val 12785"/>
            </a:avLst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0" name="Groupe 382">
            <a:extLst>
              <a:ext uri="{FF2B5EF4-FFF2-40B4-BE49-F238E27FC236}">
                <a16:creationId xmlns:a16="http://schemas.microsoft.com/office/drawing/2014/main" id="{4DA15180-AD12-9334-D727-C1CB1A4D7614}"/>
              </a:ext>
            </a:extLst>
          </p:cNvPr>
          <p:cNvGrpSpPr/>
          <p:nvPr/>
        </p:nvGrpSpPr>
        <p:grpSpPr>
          <a:xfrm>
            <a:off x="6554452" y="4763150"/>
            <a:ext cx="1427553" cy="313620"/>
            <a:chOff x="8021330" y="3537420"/>
            <a:chExt cx="572802" cy="259140"/>
          </a:xfrm>
        </p:grpSpPr>
        <p:sp>
          <p:nvSpPr>
            <p:cNvPr id="141" name="Organigramme : Préparation 24">
              <a:extLst>
                <a:ext uri="{FF2B5EF4-FFF2-40B4-BE49-F238E27FC236}">
                  <a16:creationId xmlns:a16="http://schemas.microsoft.com/office/drawing/2014/main" id="{57A15A6C-83C3-4F79-8CED-D0262C61BCA2}"/>
                </a:ext>
              </a:extLst>
            </p:cNvPr>
            <p:cNvSpPr/>
            <p:nvPr/>
          </p:nvSpPr>
          <p:spPr>
            <a:xfrm>
              <a:off x="8052678" y="3537420"/>
              <a:ext cx="509118" cy="259140"/>
            </a:xfrm>
            <a:prstGeom prst="flowChartPreparation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endParaRPr lang="fr-FR" sz="32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2" name="ZoneTexte 25">
              <a:extLst>
                <a:ext uri="{FF2B5EF4-FFF2-40B4-BE49-F238E27FC236}">
                  <a16:creationId xmlns:a16="http://schemas.microsoft.com/office/drawing/2014/main" id="{4D9BE350-0DC3-7276-5348-6C4E5EB463E2}"/>
                </a:ext>
              </a:extLst>
            </p:cNvPr>
            <p:cNvSpPr txBox="1"/>
            <p:nvPr/>
          </p:nvSpPr>
          <p:spPr>
            <a:xfrm>
              <a:off x="8021330" y="3540757"/>
              <a:ext cx="572802" cy="23741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55">
                <a:defRPr/>
              </a:pPr>
              <a:r>
                <a:rPr lang="en-GB" sz="1067">
                  <a:solidFill>
                    <a:srgbClr val="FFFFFF"/>
                  </a:solidFill>
                  <a:latin typeface="Arial"/>
                </a:rPr>
                <a:t>Features</a:t>
              </a:r>
              <a:endParaRPr lang="en-GB" sz="1067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BDA51B3-E98A-4CAB-D21B-2339C89F8D1F}"/>
              </a:ext>
            </a:extLst>
          </p:cNvPr>
          <p:cNvGrpSpPr/>
          <p:nvPr/>
        </p:nvGrpSpPr>
        <p:grpSpPr>
          <a:xfrm>
            <a:off x="8181097" y="4664976"/>
            <a:ext cx="3834659" cy="1632780"/>
            <a:chOff x="6135821" y="3498728"/>
            <a:chExt cx="2875994" cy="1224585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1EFC6F5B-FE52-C23D-834F-802EA0B643D7}"/>
                </a:ext>
              </a:extLst>
            </p:cNvPr>
            <p:cNvGrpSpPr/>
            <p:nvPr/>
          </p:nvGrpSpPr>
          <p:grpSpPr>
            <a:xfrm>
              <a:off x="6340969" y="3498728"/>
              <a:ext cx="660443" cy="526141"/>
              <a:chOff x="5710314" y="3981173"/>
              <a:chExt cx="660443" cy="526141"/>
            </a:xfrm>
          </p:grpSpPr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A0817515-5CDE-4582-2431-2F75466C5393}"/>
                  </a:ext>
                </a:extLst>
              </p:cNvPr>
              <p:cNvSpPr/>
              <p:nvPr/>
            </p:nvSpPr>
            <p:spPr>
              <a:xfrm>
                <a:off x="5729201" y="4345731"/>
                <a:ext cx="579726" cy="1615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 eaLnBrk="0" hangingPunct="0">
                  <a:spcBef>
                    <a:spcPct val="50000"/>
                  </a:spcBef>
                  <a:defRPr/>
                </a:pPr>
                <a:r>
                  <a:rPr lang="en-US" sz="800" b="1">
                    <a:solidFill>
                      <a:srgbClr val="000000"/>
                    </a:solidFill>
                    <a:latin typeface="Arial"/>
                  </a:rPr>
                  <a:t>Web Clients</a:t>
                </a:r>
                <a:endParaRPr lang="en-US" sz="8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pic>
            <p:nvPicPr>
              <p:cNvPr id="155" name="Graphic 154">
                <a:extLst>
                  <a:ext uri="{FF2B5EF4-FFF2-40B4-BE49-F238E27FC236}">
                    <a16:creationId xmlns:a16="http://schemas.microsoft.com/office/drawing/2014/main" id="{A391401A-5601-21B4-3A30-131A23179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710314" y="3981173"/>
                <a:ext cx="320040" cy="320040"/>
              </a:xfrm>
              <a:prstGeom prst="rect">
                <a:avLst/>
              </a:prstGeom>
            </p:spPr>
          </p:pic>
          <p:pic>
            <p:nvPicPr>
              <p:cNvPr id="156" name="Picture 155" descr="A logo of a fox with a globe and fire&#10;&#10;Description automatically generated">
                <a:extLst>
                  <a:ext uri="{FF2B5EF4-FFF2-40B4-BE49-F238E27FC236}">
                    <a16:creationId xmlns:a16="http://schemas.microsoft.com/office/drawing/2014/main" id="{21CE0A26-7BFD-D9D6-088A-DB46467A31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49827" y="3986815"/>
                <a:ext cx="320930" cy="320930"/>
              </a:xfrm>
              <a:prstGeom prst="rect">
                <a:avLst/>
              </a:prstGeom>
            </p:spPr>
          </p:pic>
        </p:grpSp>
        <p:grpSp>
          <p:nvGrpSpPr>
            <p:cNvPr id="145" name="Groupe 10">
              <a:extLst>
                <a:ext uri="{FF2B5EF4-FFF2-40B4-BE49-F238E27FC236}">
                  <a16:creationId xmlns:a16="http://schemas.microsoft.com/office/drawing/2014/main" id="{26874D45-EFDD-8AEA-438F-E694B3D4571D}"/>
                </a:ext>
              </a:extLst>
            </p:cNvPr>
            <p:cNvGrpSpPr/>
            <p:nvPr/>
          </p:nvGrpSpPr>
          <p:grpSpPr>
            <a:xfrm>
              <a:off x="7669255" y="3569742"/>
              <a:ext cx="1342560" cy="800866"/>
              <a:chOff x="-129069" y="2533252"/>
              <a:chExt cx="2211802" cy="1163601"/>
            </a:xfrm>
          </p:grpSpPr>
          <p:pic>
            <p:nvPicPr>
              <p:cNvPr id="152" name="Picture 3">
                <a:extLst>
                  <a:ext uri="{FF2B5EF4-FFF2-40B4-BE49-F238E27FC236}">
                    <a16:creationId xmlns:a16="http://schemas.microsoft.com/office/drawing/2014/main" id="{B0CF9B2E-6B38-0E5A-B73F-1E8928E8A8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/>
              <a:stretch/>
            </p:blipFill>
            <p:spPr bwMode="auto">
              <a:xfrm>
                <a:off x="190936" y="2533252"/>
                <a:ext cx="1891797" cy="1056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" name="Text Box 15">
                <a:extLst>
                  <a:ext uri="{FF2B5EF4-FFF2-40B4-BE49-F238E27FC236}">
                    <a16:creationId xmlns:a16="http://schemas.microsoft.com/office/drawing/2014/main" id="{754BFD80-FAE9-12F2-4E95-56D528948C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29069" y="3327932"/>
                <a:ext cx="1729292" cy="36892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 eaLnBrk="0" hangingPunct="0">
                  <a:spcBef>
                    <a:spcPct val="50000"/>
                  </a:spcBef>
                  <a:defRPr/>
                </a:pPr>
                <a:r>
                  <a:rPr lang="en-US" sz="800" b="1">
                    <a:solidFill>
                      <a:srgbClr val="000000"/>
                    </a:solidFill>
                    <a:latin typeface="Arial"/>
                  </a:rPr>
                  <a:t>Domain, Users and Privileges  Management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1A5C1CA9-8202-173D-E5C0-A59302D94277}"/>
                </a:ext>
              </a:extLst>
            </p:cNvPr>
            <p:cNvGrpSpPr/>
            <p:nvPr/>
          </p:nvGrpSpPr>
          <p:grpSpPr>
            <a:xfrm>
              <a:off x="7077025" y="3689976"/>
              <a:ext cx="703078" cy="624757"/>
              <a:chOff x="6054267" y="3935511"/>
              <a:chExt cx="703078" cy="624757"/>
            </a:xfrm>
          </p:grpSpPr>
          <p:sp>
            <p:nvSpPr>
              <p:cNvPr id="150" name="Text Box 15">
                <a:extLst>
                  <a:ext uri="{FF2B5EF4-FFF2-40B4-BE49-F238E27FC236}">
                    <a16:creationId xmlns:a16="http://schemas.microsoft.com/office/drawing/2014/main" id="{870338E9-1292-502D-A6BF-3C332D26C1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54267" y="4398685"/>
                <a:ext cx="703078" cy="16158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 eaLnBrk="0" hangingPunct="0">
                  <a:spcBef>
                    <a:spcPct val="50000"/>
                  </a:spcBef>
                  <a:defRPr/>
                </a:pPr>
                <a:r>
                  <a:rPr lang="en-US" sz="800" b="1">
                    <a:solidFill>
                      <a:srgbClr val="000000"/>
                    </a:solidFill>
                    <a:latin typeface="Arial"/>
                  </a:rPr>
                  <a:t>Mobile access</a:t>
                </a: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935D4D38-E8B2-602C-2625-978D23411966}"/>
                  </a:ext>
                </a:extLst>
              </p:cNvPr>
              <p:cNvSpPr/>
              <p:nvPr/>
            </p:nvSpPr>
            <p:spPr>
              <a:xfrm>
                <a:off x="6240994" y="3935511"/>
                <a:ext cx="259066" cy="474954"/>
              </a:xfrm>
              <a:custGeom>
                <a:avLst/>
                <a:gdLst>
                  <a:gd name="connsiteX0" fmla="*/ 225405 w 259066"/>
                  <a:gd name="connsiteY0" fmla="*/ 410429 h 474954"/>
                  <a:gd name="connsiteX1" fmla="*/ 31091 w 259066"/>
                  <a:gd name="connsiteY1" fmla="*/ 410429 h 474954"/>
                  <a:gd name="connsiteX2" fmla="*/ 31091 w 259066"/>
                  <a:gd name="connsiteY2" fmla="*/ 65008 h 474954"/>
                  <a:gd name="connsiteX3" fmla="*/ 225405 w 259066"/>
                  <a:gd name="connsiteY3" fmla="*/ 65008 h 474954"/>
                  <a:gd name="connsiteX4" fmla="*/ 225405 w 259066"/>
                  <a:gd name="connsiteY4" fmla="*/ 410429 h 474954"/>
                  <a:gd name="connsiteX5" fmla="*/ 106664 w 259066"/>
                  <a:gd name="connsiteY5" fmla="*/ 21828 h 474954"/>
                  <a:gd name="connsiteX6" fmla="*/ 149833 w 259066"/>
                  <a:gd name="connsiteY6" fmla="*/ 21828 h 474954"/>
                  <a:gd name="connsiteX7" fmla="*/ 160625 w 259066"/>
                  <a:gd name="connsiteY7" fmla="*/ 32623 h 474954"/>
                  <a:gd name="connsiteX8" fmla="*/ 149833 w 259066"/>
                  <a:gd name="connsiteY8" fmla="*/ 43418 h 474954"/>
                  <a:gd name="connsiteX9" fmla="*/ 106664 w 259066"/>
                  <a:gd name="connsiteY9" fmla="*/ 43418 h 474954"/>
                  <a:gd name="connsiteX10" fmla="*/ 95872 w 259066"/>
                  <a:gd name="connsiteY10" fmla="*/ 32623 h 474954"/>
                  <a:gd name="connsiteX11" fmla="*/ 106664 w 259066"/>
                  <a:gd name="connsiteY11" fmla="*/ 21828 h 474954"/>
                  <a:gd name="connsiteX12" fmla="*/ 246990 w 259066"/>
                  <a:gd name="connsiteY12" fmla="*/ 241 h 474954"/>
                  <a:gd name="connsiteX13" fmla="*/ 9507 w 259066"/>
                  <a:gd name="connsiteY13" fmla="*/ 241 h 474954"/>
                  <a:gd name="connsiteX14" fmla="*/ -1285 w 259066"/>
                  <a:gd name="connsiteY14" fmla="*/ 11036 h 474954"/>
                  <a:gd name="connsiteX15" fmla="*/ -1285 w 259066"/>
                  <a:gd name="connsiteY15" fmla="*/ 464401 h 474954"/>
                  <a:gd name="connsiteX16" fmla="*/ 9507 w 259066"/>
                  <a:gd name="connsiteY16" fmla="*/ 475196 h 474954"/>
                  <a:gd name="connsiteX17" fmla="*/ 246990 w 259066"/>
                  <a:gd name="connsiteY17" fmla="*/ 475196 h 474954"/>
                  <a:gd name="connsiteX18" fmla="*/ 257782 w 259066"/>
                  <a:gd name="connsiteY18" fmla="*/ 464401 h 474954"/>
                  <a:gd name="connsiteX19" fmla="*/ 257782 w 259066"/>
                  <a:gd name="connsiteY19" fmla="*/ 11036 h 474954"/>
                  <a:gd name="connsiteX20" fmla="*/ 246990 w 259066"/>
                  <a:gd name="connsiteY20" fmla="*/ 241 h 474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9066" h="474954">
                    <a:moveTo>
                      <a:pt x="225405" y="410429"/>
                    </a:moveTo>
                    <a:lnTo>
                      <a:pt x="31091" y="410429"/>
                    </a:lnTo>
                    <a:lnTo>
                      <a:pt x="31091" y="65008"/>
                    </a:lnTo>
                    <a:lnTo>
                      <a:pt x="225405" y="65008"/>
                    </a:lnTo>
                    <a:lnTo>
                      <a:pt x="225405" y="410429"/>
                    </a:lnTo>
                    <a:close/>
                    <a:moveTo>
                      <a:pt x="106664" y="21828"/>
                    </a:moveTo>
                    <a:lnTo>
                      <a:pt x="149833" y="21828"/>
                    </a:lnTo>
                    <a:cubicBezTo>
                      <a:pt x="155787" y="21828"/>
                      <a:pt x="160625" y="26686"/>
                      <a:pt x="160625" y="32623"/>
                    </a:cubicBezTo>
                    <a:cubicBezTo>
                      <a:pt x="160625" y="38560"/>
                      <a:pt x="155787" y="43418"/>
                      <a:pt x="149833" y="43418"/>
                    </a:cubicBezTo>
                    <a:lnTo>
                      <a:pt x="106664" y="43418"/>
                    </a:lnTo>
                    <a:cubicBezTo>
                      <a:pt x="100710" y="43418"/>
                      <a:pt x="95872" y="38560"/>
                      <a:pt x="95872" y="32623"/>
                    </a:cubicBezTo>
                    <a:cubicBezTo>
                      <a:pt x="95872" y="26686"/>
                      <a:pt x="100710" y="21828"/>
                      <a:pt x="106664" y="21828"/>
                    </a:cubicBezTo>
                    <a:close/>
                    <a:moveTo>
                      <a:pt x="246990" y="241"/>
                    </a:moveTo>
                    <a:lnTo>
                      <a:pt x="9507" y="241"/>
                    </a:lnTo>
                    <a:cubicBezTo>
                      <a:pt x="3581" y="241"/>
                      <a:pt x="-1285" y="5099"/>
                      <a:pt x="-1285" y="11036"/>
                    </a:cubicBezTo>
                    <a:lnTo>
                      <a:pt x="-1285" y="464401"/>
                    </a:lnTo>
                    <a:cubicBezTo>
                      <a:pt x="-1285" y="470338"/>
                      <a:pt x="3581" y="475196"/>
                      <a:pt x="9507" y="475196"/>
                    </a:cubicBezTo>
                    <a:lnTo>
                      <a:pt x="246990" y="475196"/>
                    </a:lnTo>
                    <a:cubicBezTo>
                      <a:pt x="252915" y="475196"/>
                      <a:pt x="257782" y="470338"/>
                      <a:pt x="257782" y="464401"/>
                    </a:cubicBezTo>
                    <a:lnTo>
                      <a:pt x="257782" y="11036"/>
                    </a:lnTo>
                    <a:cubicBezTo>
                      <a:pt x="257782" y="5099"/>
                      <a:pt x="252915" y="241"/>
                      <a:pt x="246990" y="241"/>
                    </a:cubicBezTo>
                    <a:close/>
                  </a:path>
                </a:pathLst>
              </a:custGeom>
              <a:solidFill>
                <a:srgbClr val="595959"/>
              </a:solidFill>
              <a:ln w="2861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endParaRPr lang="en-CA" sz="120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3ABB54FC-A993-2879-DF74-CA49D5F65828}"/>
                </a:ext>
              </a:extLst>
            </p:cNvPr>
            <p:cNvGrpSpPr/>
            <p:nvPr/>
          </p:nvGrpSpPr>
          <p:grpSpPr>
            <a:xfrm>
              <a:off x="6135821" y="4160428"/>
              <a:ext cx="1027800" cy="562885"/>
              <a:chOff x="6111662" y="4335433"/>
              <a:chExt cx="1027800" cy="562885"/>
            </a:xfrm>
          </p:grpSpPr>
          <p:pic>
            <p:nvPicPr>
              <p:cNvPr id="148" name="Picture 4">
                <a:extLst>
                  <a:ext uri="{FF2B5EF4-FFF2-40B4-BE49-F238E27FC236}">
                    <a16:creationId xmlns:a16="http://schemas.microsoft.com/office/drawing/2014/main" id="{1D4C0810-00EE-0EB3-961A-FF78B1AC80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rcRect/>
              <a:stretch/>
            </p:blipFill>
            <p:spPr bwMode="auto">
              <a:xfrm>
                <a:off x="6411615" y="4335433"/>
                <a:ext cx="444577" cy="357119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9" name="Text Box 47">
                <a:extLst>
                  <a:ext uri="{FF2B5EF4-FFF2-40B4-BE49-F238E27FC236}">
                    <a16:creationId xmlns:a16="http://schemas.microsoft.com/office/drawing/2014/main" id="{4CCD1445-B41F-C67F-8CB5-35718D734B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1662" y="4736735"/>
                <a:ext cx="1027800" cy="16158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9555">
                  <a:defRPr/>
                </a:pPr>
                <a:r>
                  <a:rPr lang="en-US" sz="800">
                    <a:solidFill>
                      <a:srgbClr val="000000"/>
                    </a:solidFill>
                    <a:latin typeface="Arial"/>
                  </a:rPr>
                  <a:t>ONMSi Backup Server</a:t>
                </a:r>
              </a:p>
            </p:txBody>
          </p: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A92CBF6-5973-B547-CD85-4E9215B631A2}"/>
              </a:ext>
            </a:extLst>
          </p:cNvPr>
          <p:cNvGrpSpPr/>
          <p:nvPr/>
        </p:nvGrpSpPr>
        <p:grpSpPr>
          <a:xfrm>
            <a:off x="8016099" y="3569817"/>
            <a:ext cx="3893007" cy="946012"/>
            <a:chOff x="8016098" y="3569816"/>
            <a:chExt cx="3893007" cy="946012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555B2544-692D-BCB8-05C3-79FCD4C85616}"/>
                </a:ext>
              </a:extLst>
            </p:cNvPr>
            <p:cNvCxnSpPr/>
            <p:nvPr/>
          </p:nvCxnSpPr>
          <p:spPr>
            <a:xfrm>
              <a:off x="8016098" y="4500160"/>
              <a:ext cx="3893007" cy="15668"/>
            </a:xfrm>
            <a:prstGeom prst="line">
              <a:avLst/>
            </a:prstGeom>
            <a:noFill/>
            <a:ln cap="rnd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BBE67691-8502-57EA-8137-37C266558AA6}"/>
                </a:ext>
              </a:extLst>
            </p:cNvPr>
            <p:cNvGrpSpPr/>
            <p:nvPr/>
          </p:nvGrpSpPr>
          <p:grpSpPr>
            <a:xfrm>
              <a:off x="8254801" y="3569816"/>
              <a:ext cx="3355052" cy="859627"/>
              <a:chOff x="8254801" y="3569816"/>
              <a:chExt cx="3355052" cy="859627"/>
            </a:xfrm>
          </p:grpSpPr>
          <p:pic>
            <p:nvPicPr>
              <p:cNvPr id="157" name="Image 29" descr="Une image contenant capture d’écran, ligne, conception, fenêtre&#10;&#10;Description générée automatiquement">
                <a:extLst>
                  <a:ext uri="{FF2B5EF4-FFF2-40B4-BE49-F238E27FC236}">
                    <a16:creationId xmlns:a16="http://schemas.microsoft.com/office/drawing/2014/main" id="{305CCC36-288A-5FF5-ECAC-9D9245354B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6"/>
              <a:srcRect t="7010" b="10099"/>
              <a:stretch/>
            </p:blipFill>
            <p:spPr>
              <a:xfrm>
                <a:off x="9402415" y="3797080"/>
                <a:ext cx="742619" cy="615572"/>
              </a:xfrm>
              <a:prstGeom prst="rect">
                <a:avLst/>
              </a:prstGeom>
            </p:spPr>
          </p:pic>
          <p:pic>
            <p:nvPicPr>
              <p:cNvPr id="158" name="Image 30" descr="Une image contenant Graphique, graphisme, conception&#10;&#10;Description générée automatiquement">
                <a:extLst>
                  <a:ext uri="{FF2B5EF4-FFF2-40B4-BE49-F238E27FC236}">
                    <a16:creationId xmlns:a16="http://schemas.microsoft.com/office/drawing/2014/main" id="{DBEB851F-3569-0065-5D43-A4CE3A9632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7"/>
              <a:srcRect t="26420" b="20604"/>
              <a:stretch/>
            </p:blipFill>
            <p:spPr>
              <a:xfrm>
                <a:off x="8262822" y="4015334"/>
                <a:ext cx="776305" cy="414109"/>
              </a:xfrm>
              <a:prstGeom prst="rect">
                <a:avLst/>
              </a:prstGeom>
            </p:spPr>
          </p:pic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87E444E0-27DA-C4AC-7DBF-5E9FFB25D12C}"/>
                  </a:ext>
                </a:extLst>
              </p:cNvPr>
              <p:cNvGrpSpPr/>
              <p:nvPr/>
            </p:nvGrpSpPr>
            <p:grpSpPr>
              <a:xfrm>
                <a:off x="10350530" y="3607400"/>
                <a:ext cx="1259323" cy="682371"/>
                <a:chOff x="6880088" y="2424497"/>
                <a:chExt cx="944492" cy="511779"/>
              </a:xfrm>
            </p:grpSpPr>
            <p:pic>
              <p:nvPicPr>
                <p:cNvPr id="160" name="Picture 2">
                  <a:extLst>
                    <a:ext uri="{FF2B5EF4-FFF2-40B4-BE49-F238E27FC236}">
                      <a16:creationId xmlns:a16="http://schemas.microsoft.com/office/drawing/2014/main" id="{BEC80FB0-5133-456B-0D81-BAB639C4CF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3829" y="2424497"/>
                  <a:ext cx="357175" cy="3571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1" name="Text Box 27">
                  <a:extLst>
                    <a:ext uri="{FF2B5EF4-FFF2-40B4-BE49-F238E27FC236}">
                      <a16:creationId xmlns:a16="http://schemas.microsoft.com/office/drawing/2014/main" id="{179C8035-6E8C-77BB-E551-26239B35247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880088" y="2774693"/>
                  <a:ext cx="944492" cy="16158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r>
                    <a:rPr lang="en-US" sz="800">
                      <a:solidFill>
                        <a:srgbClr val="000000"/>
                      </a:solidFill>
                      <a:latin typeface="Arial"/>
                    </a:rPr>
                    <a:t>SSO - </a:t>
                  </a:r>
                  <a:r>
                    <a:rPr lang="en-US" sz="800" err="1">
                      <a:solidFill>
                        <a:srgbClr val="000000"/>
                      </a:solidFill>
                      <a:latin typeface="Arial"/>
                    </a:rPr>
                    <a:t>Keycloak</a:t>
                  </a:r>
                  <a:endParaRPr lang="en-US" sz="80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  <p:pic>
            <p:nvPicPr>
              <p:cNvPr id="162" name="Picture 6" descr="TACACS+">
                <a:extLst>
                  <a:ext uri="{FF2B5EF4-FFF2-40B4-BE49-F238E27FC236}">
                    <a16:creationId xmlns:a16="http://schemas.microsoft.com/office/drawing/2014/main" id="{6F358653-F576-4521-349E-B03C185DE6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9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125" b="22309"/>
              <a:stretch/>
            </p:blipFill>
            <p:spPr bwMode="auto">
              <a:xfrm>
                <a:off x="9452413" y="3585301"/>
                <a:ext cx="603992" cy="1478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64" name="Groupe 382">
                <a:extLst>
                  <a:ext uri="{FF2B5EF4-FFF2-40B4-BE49-F238E27FC236}">
                    <a16:creationId xmlns:a16="http://schemas.microsoft.com/office/drawing/2014/main" id="{7AADB93F-C374-EC22-6E96-A6761022EB46}"/>
                  </a:ext>
                </a:extLst>
              </p:cNvPr>
              <p:cNvGrpSpPr/>
              <p:nvPr/>
            </p:nvGrpSpPr>
            <p:grpSpPr>
              <a:xfrm>
                <a:off x="8254801" y="3569816"/>
                <a:ext cx="820660" cy="359474"/>
                <a:chOff x="8021330" y="3537420"/>
                <a:chExt cx="572802" cy="259140"/>
              </a:xfrm>
            </p:grpSpPr>
            <p:sp>
              <p:nvSpPr>
                <p:cNvPr id="165" name="Organigramme : Préparation 24">
                  <a:extLst>
                    <a:ext uri="{FF2B5EF4-FFF2-40B4-BE49-F238E27FC236}">
                      <a16:creationId xmlns:a16="http://schemas.microsoft.com/office/drawing/2014/main" id="{60F640EA-D638-75B0-47CC-973FAF07244A}"/>
                    </a:ext>
                  </a:extLst>
                </p:cNvPr>
                <p:cNvSpPr/>
                <p:nvPr/>
              </p:nvSpPr>
              <p:spPr>
                <a:xfrm>
                  <a:off x="8052678" y="3537420"/>
                  <a:ext cx="509118" cy="259140"/>
                </a:xfrm>
                <a:prstGeom prst="flowChartPreparation">
                  <a:avLst/>
                </a:prstGeom>
                <a:solidFill>
                  <a:schemeClr val="bg2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endParaRPr lang="fr-FR" sz="1200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166" name="ZoneTexte 25">
                  <a:extLst>
                    <a:ext uri="{FF2B5EF4-FFF2-40B4-BE49-F238E27FC236}">
                      <a16:creationId xmlns:a16="http://schemas.microsoft.com/office/drawing/2014/main" id="{409EE597-B096-8E3E-6080-F58FDCD6532C}"/>
                    </a:ext>
                  </a:extLst>
                </p:cNvPr>
                <p:cNvSpPr txBox="1"/>
                <p:nvPr/>
              </p:nvSpPr>
              <p:spPr>
                <a:xfrm>
                  <a:off x="8021330" y="3540757"/>
                  <a:ext cx="572802" cy="144217"/>
                </a:xfrm>
                <a:prstGeom prst="rect">
                  <a:avLst/>
                </a:prstGeom>
                <a:noFill/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r>
                    <a:rPr lang="en-GB" sz="500">
                      <a:solidFill>
                        <a:srgbClr val="FFFFFF"/>
                      </a:solidFill>
                      <a:latin typeface="Arial"/>
                    </a:rPr>
                    <a:t>Basic</a:t>
                  </a:r>
                  <a:endParaRPr lang="en-GB" sz="500">
                    <a:solidFill>
                      <a:srgbClr val="FFFFFF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325B420E-CDE4-1E43-2568-8E1BDD39A5CE}"/>
              </a:ext>
            </a:extLst>
          </p:cNvPr>
          <p:cNvGrpSpPr/>
          <p:nvPr/>
        </p:nvGrpSpPr>
        <p:grpSpPr>
          <a:xfrm>
            <a:off x="5315723" y="2169099"/>
            <a:ext cx="1038932" cy="643632"/>
            <a:chOff x="4079275" y="1161243"/>
            <a:chExt cx="909801" cy="559590"/>
          </a:xfrm>
        </p:grpSpPr>
        <p:pic>
          <p:nvPicPr>
            <p:cNvPr id="168" name="Graphic 25" descr="Database with solid fill">
              <a:extLst>
                <a:ext uri="{FF2B5EF4-FFF2-40B4-BE49-F238E27FC236}">
                  <a16:creationId xmlns:a16="http://schemas.microsoft.com/office/drawing/2014/main" id="{7E2EAB67-B8C8-60A8-A809-9322DDB1A1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079275" y="1161243"/>
              <a:ext cx="597585" cy="559590"/>
            </a:xfrm>
            <a:prstGeom prst="rect">
              <a:avLst/>
            </a:prstGeom>
          </p:spPr>
        </p:pic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D4B77D64-691F-C71B-1922-9380CD7949A5}"/>
                </a:ext>
              </a:extLst>
            </p:cNvPr>
            <p:cNvGrpSpPr/>
            <p:nvPr/>
          </p:nvGrpSpPr>
          <p:grpSpPr>
            <a:xfrm>
              <a:off x="4264460" y="1198917"/>
              <a:ext cx="724616" cy="404223"/>
              <a:chOff x="2226894" y="1036408"/>
              <a:chExt cx="989206" cy="480900"/>
            </a:xfrm>
          </p:grpSpPr>
          <p:grpSp>
            <p:nvGrpSpPr>
              <p:cNvPr id="170" name="Groupe 264">
                <a:extLst>
                  <a:ext uri="{FF2B5EF4-FFF2-40B4-BE49-F238E27FC236}">
                    <a16:creationId xmlns:a16="http://schemas.microsoft.com/office/drawing/2014/main" id="{EC8C97A5-8A0C-7F94-E9E6-C4B1569E0121}"/>
                  </a:ext>
                </a:extLst>
              </p:cNvPr>
              <p:cNvGrpSpPr/>
              <p:nvPr/>
            </p:nvGrpSpPr>
            <p:grpSpPr>
              <a:xfrm>
                <a:off x="2287928" y="1036408"/>
                <a:ext cx="823687" cy="480900"/>
                <a:chOff x="1966120" y="1287462"/>
                <a:chExt cx="1422400" cy="1066006"/>
              </a:xfrm>
            </p:grpSpPr>
            <p:sp>
              <p:nvSpPr>
                <p:cNvPr id="172" name="Nuage 261">
                  <a:extLst>
                    <a:ext uri="{FF2B5EF4-FFF2-40B4-BE49-F238E27FC236}">
                      <a16:creationId xmlns:a16="http://schemas.microsoft.com/office/drawing/2014/main" id="{A7D969F3-1F3A-7DE3-D1FA-BB95C640C548}"/>
                    </a:ext>
                  </a:extLst>
                </p:cNvPr>
                <p:cNvSpPr/>
                <p:nvPr/>
              </p:nvSpPr>
              <p:spPr>
                <a:xfrm>
                  <a:off x="1966120" y="1287462"/>
                  <a:ext cx="1422400" cy="1066006"/>
                </a:xfrm>
                <a:prstGeom prst="cloud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endParaRPr lang="fr-FR" sz="3200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173" name="Nuage 262">
                  <a:extLst>
                    <a:ext uri="{FF2B5EF4-FFF2-40B4-BE49-F238E27FC236}">
                      <a16:creationId xmlns:a16="http://schemas.microsoft.com/office/drawing/2014/main" id="{979E3540-83AB-2C33-ECD3-586C828F671E}"/>
                    </a:ext>
                  </a:extLst>
                </p:cNvPr>
                <p:cNvSpPr/>
                <p:nvPr/>
              </p:nvSpPr>
              <p:spPr>
                <a:xfrm>
                  <a:off x="2044700" y="1337467"/>
                  <a:ext cx="1258095" cy="980280"/>
                </a:xfrm>
                <a:prstGeom prst="cloud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09600" tIns="60960" rIns="60960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09555">
                    <a:defRPr/>
                  </a:pPr>
                  <a:endParaRPr lang="fr-FR" sz="3200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817D866D-1CBF-9C0A-D86A-3E46DCFD0ADA}"/>
                  </a:ext>
                </a:extLst>
              </p:cNvPr>
              <p:cNvSpPr txBox="1"/>
              <p:nvPr/>
            </p:nvSpPr>
            <p:spPr>
              <a:xfrm>
                <a:off x="2226894" y="1101197"/>
                <a:ext cx="989206" cy="33950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55">
                  <a:defRPr/>
                </a:pPr>
                <a:r>
                  <a:rPr lang="en-GB" sz="1333">
                    <a:solidFill>
                      <a:srgbClr val="491E88"/>
                    </a:solidFill>
                    <a:latin typeface="Arial"/>
                    <a:cs typeface="Arial"/>
                  </a:rPr>
                  <a:t>ONMSi</a:t>
                </a:r>
              </a:p>
            </p:txBody>
          </p:sp>
        </p:grpSp>
      </p:grpSp>
      <p:pic>
        <p:nvPicPr>
          <p:cNvPr id="177" name="Picture 176">
            <a:extLst>
              <a:ext uri="{FF2B5EF4-FFF2-40B4-BE49-F238E27FC236}">
                <a16:creationId xmlns:a16="http://schemas.microsoft.com/office/drawing/2014/main" id="{0833FE5E-9091-FC7A-D747-5D292CD0116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50827" y="2989171"/>
            <a:ext cx="1248868" cy="306491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9387E289-8EC3-23A8-E87A-4FA6006CC6A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7800" y="1863936"/>
            <a:ext cx="1315893" cy="559827"/>
          </a:xfrm>
          <a:prstGeom prst="rect">
            <a:avLst/>
          </a:prstGeom>
        </p:spPr>
      </p:pic>
      <p:sp>
        <p:nvSpPr>
          <p:cNvPr id="179" name="Text Box 40">
            <a:extLst>
              <a:ext uri="{FF2B5EF4-FFF2-40B4-BE49-F238E27FC236}">
                <a16:creationId xmlns:a16="http://schemas.microsoft.com/office/drawing/2014/main" id="{E4DA803B-8D57-BD65-CAA2-AAB03B9FE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30" y="3297309"/>
            <a:ext cx="1308479" cy="25654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39" eaLnBrk="0" hangingPunct="0">
              <a:spcBef>
                <a:spcPct val="50000"/>
              </a:spcBef>
              <a:defRPr/>
            </a:pPr>
            <a:r>
              <a:rPr lang="en-US" sz="1067">
                <a:solidFill>
                  <a:srgbClr val="5D1A8B"/>
                </a:solidFill>
                <a:latin typeface="Arial"/>
              </a:rPr>
              <a:t>FTH-DAS</a:t>
            </a:r>
            <a:endParaRPr lang="en-US" sz="1067">
              <a:solidFill>
                <a:srgbClr val="5D1A8B"/>
              </a:solidFill>
              <a:latin typeface="Times New Roman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F768CD0-B195-6176-19F6-7781EB5DFBE5}"/>
              </a:ext>
            </a:extLst>
          </p:cNvPr>
          <p:cNvCxnSpPr>
            <a:cxnSpLocks/>
          </p:cNvCxnSpPr>
          <p:nvPr/>
        </p:nvCxnSpPr>
        <p:spPr>
          <a:xfrm flipV="1">
            <a:off x="2896376" y="3478399"/>
            <a:ext cx="1207043" cy="116717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539866F5-1483-C3FD-08AF-707E13B298EF}"/>
              </a:ext>
            </a:extLst>
          </p:cNvPr>
          <p:cNvSpPr txBox="1">
            <a:spLocks/>
          </p:cNvSpPr>
          <p:nvPr/>
        </p:nvSpPr>
        <p:spPr>
          <a:xfrm>
            <a:off x="342900" y="166290"/>
            <a:ext cx="8458200" cy="432951"/>
          </a:xfrm>
          <a:prstGeom prst="rect">
            <a:avLst/>
          </a:prstGeom>
        </p:spPr>
        <p:txBody>
          <a:bodyPr vert="horz" lIns="0" tIns="60960" rIns="0" bIns="60960" rtlCol="0" anchor="ctr" anchorCtr="0"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78">
              <a:spcAft>
                <a:spcPts val="300"/>
              </a:spcAft>
              <a:buClr>
                <a:srgbClr val="000000"/>
              </a:buClr>
              <a:defRPr/>
            </a:pPr>
            <a:r>
              <a:rPr lang="en-GB" sz="3200" dirty="0">
                <a:latin typeface="Arial"/>
              </a:rPr>
              <a:t>Fiber Monitoring &amp; Sensing Systems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9A2987A-DE0C-DDED-8D48-44A61AD033E6}"/>
              </a:ext>
            </a:extLst>
          </p:cNvPr>
          <p:cNvSpPr txBox="1">
            <a:spLocks/>
          </p:cNvSpPr>
          <p:nvPr/>
        </p:nvSpPr>
        <p:spPr>
          <a:xfrm>
            <a:off x="237230" y="613603"/>
            <a:ext cx="8458200" cy="365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Holistic Data Strategy - Integrated ONMSi Platform</a:t>
            </a:r>
          </a:p>
        </p:txBody>
      </p:sp>
    </p:spTree>
    <p:extLst>
      <p:ext uri="{BB962C8B-B14F-4D97-AF65-F5344CB8AC3E}">
        <p14:creationId xmlns:p14="http://schemas.microsoft.com/office/powerpoint/2010/main" val="54546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87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IAVI General 2025">
  <a:themeElements>
    <a:clrScheme name="Viavi PPT Colors 2016 9">
      <a:dk1>
        <a:srgbClr val="000000"/>
      </a:dk1>
      <a:lt1>
        <a:srgbClr val="FFFFFF"/>
      </a:lt1>
      <a:dk2>
        <a:srgbClr val="000000"/>
      </a:dk2>
      <a:lt2>
        <a:srgbClr val="491E88"/>
      </a:lt2>
      <a:accent1>
        <a:srgbClr val="491E88"/>
      </a:accent1>
      <a:accent2>
        <a:srgbClr val="0040A6"/>
      </a:accent2>
      <a:accent3>
        <a:srgbClr val="1F76C9"/>
      </a:accent3>
      <a:accent4>
        <a:srgbClr val="00AAE0"/>
      </a:accent4>
      <a:accent5>
        <a:srgbClr val="2CB34A"/>
      </a:accent5>
      <a:accent6>
        <a:srgbClr val="595959"/>
      </a:accent6>
      <a:hlink>
        <a:srgbClr val="00A9E0"/>
      </a:hlink>
      <a:folHlink>
        <a:srgbClr val="007BA6"/>
      </a:folHlink>
    </a:clrScheme>
    <a:fontScheme name="VIAVI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45720" rIns="45720" rtlCol="0">
        <a:noAutofit/>
      </a:bodyPr>
      <a:lstStyle>
        <a:defPPr algn="l">
          <a:defRPr sz="1400" dirty="0"/>
        </a:defPPr>
      </a:lstStyle>
    </a:txDef>
  </a:objectDefaults>
  <a:extraClrSchemeLst/>
  <a:custClrLst>
    <a:custClr name="Purple">
      <a:srgbClr val="491E88"/>
    </a:custClr>
    <a:custClr name="Dark Blue">
      <a:srgbClr val="0040A6"/>
    </a:custClr>
    <a:custClr name="Med Blue">
      <a:srgbClr val="0070B8"/>
    </a:custClr>
    <a:custClr name="Light Blue">
      <a:srgbClr val="00A9E0"/>
    </a:custClr>
    <a:custClr name="Blue Green">
      <a:srgbClr val="00B0A2"/>
    </a:custClr>
    <a:custClr name="Green">
      <a:srgbClr val="2CB34A"/>
    </a:custClr>
    <a:custClr name="Chartreuse">
      <a:srgbClr val="9AC534"/>
    </a:custClr>
    <a:custClr name="Yellow">
      <a:srgbClr val="FFB500"/>
    </a:custClr>
    <a:custClr name="Orange">
      <a:srgbClr val="E87722"/>
    </a:custClr>
    <a:custClr name="Red">
      <a:srgbClr val="D50032"/>
    </a:custClr>
    <a:custClr name="Purple Light 20">
      <a:srgbClr val="634099"/>
    </a:custClr>
    <a:custClr name="Dark Blue Dark 15">
      <a:srgbClr val="00368D"/>
    </a:custClr>
    <a:custClr name="Med Blue Light 20">
      <a:srgbClr val="2684C3"/>
    </a:custClr>
    <a:custClr name="Light Blue Light 20">
      <a:srgbClr val="26B6E4"/>
    </a:custClr>
    <a:custClr name="Blue Green Light 20">
      <a:srgbClr val="26BBAF"/>
    </a:custClr>
    <a:custClr name="Green Light 20">
      <a:srgbClr val="4BBE64"/>
    </a:custClr>
    <a:custClr name="Chartreuse Light 20">
      <a:srgbClr val="A9CE52"/>
    </a:custClr>
    <a:custClr name="Yellow Light 20">
      <a:srgbClr val="FFC026"/>
    </a:custClr>
    <a:custClr name="Orange Light 20">
      <a:srgbClr val="EB8B42"/>
    </a:custClr>
    <a:custClr name="Red Light 20">
      <a:srgbClr val="DA2650"/>
    </a:custClr>
    <a:custClr name="Purple Dark 15">
      <a:srgbClr val="3D1A73"/>
    </a:custClr>
    <a:custClr name="Deep Blue">
      <a:srgbClr val="1A2B58"/>
    </a:custClr>
    <a:custClr name="Med Blue Dark 15">
      <a:srgbClr val="005E9D"/>
    </a:custClr>
    <a:custClr name="Light Blue Dark 15">
      <a:srgbClr val="0090C3"/>
    </a:custClr>
    <a:custClr name="Blue Green Dark 15">
      <a:srgbClr val="009589"/>
    </a:custClr>
    <a:custClr name="Green Dark 15">
      <a:srgbClr val="25983E"/>
    </a:custClr>
    <a:custClr name="Chartreuse Dark 15">
      <a:srgbClr val="83A82C"/>
    </a:custClr>
    <a:custClr name="Yellow Dark 15">
      <a:srgbClr val="DF9A00"/>
    </a:custClr>
    <a:custClr name="Orange Dark 15">
      <a:srgbClr val="C8651C"/>
    </a:custClr>
    <a:custClr name="Red Dark 15">
      <a:srgbClr val="B4002A"/>
    </a:custClr>
    <a:custClr name="Purple Dark 25">
      <a:srgbClr val="2F1458"/>
    </a:custClr>
    <a:custClr name="Darker Blue">
      <a:srgbClr val="000C2B"/>
    </a:custClr>
    <a:custClr name="Med Blue Dark 25">
      <a:srgbClr val="004878"/>
    </a:custClr>
    <a:custClr name="Light Blue Dark 25">
      <a:srgbClr val="006E9D"/>
    </a:custClr>
    <a:custClr name="Blue Green Dark 25">
      <a:srgbClr val="007269"/>
    </a:custClr>
    <a:custClr name="Green Dark 25">
      <a:srgbClr val="1D7530"/>
    </a:custClr>
    <a:custClr name="Chartreuse Dark 25">
      <a:srgbClr val="648022"/>
    </a:custClr>
    <a:custClr name="Yellow Dark 25">
      <a:srgbClr val="B47600"/>
    </a:custClr>
    <a:custClr name="Orange Dark 25">
      <a:srgbClr val="9D4D15"/>
    </a:custClr>
    <a:custClr name="Red Dark 25">
      <a:srgbClr val="8A0020"/>
    </a:custClr>
  </a:custClrLst>
  <a:extLst>
    <a:ext uri="{05A4C25C-085E-4340-85A3-A5531E510DB2}">
      <thm15:themeFamily xmlns:thm15="http://schemas.microsoft.com/office/thememl/2012/main" name="VIAVI General 2025" id="{CF27B1DE-9C1C-48EE-8774-25AF4AB5C154}" vid="{46E9B2D2-106E-44DE-90BD-D8C247500D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VIAVI General 2025</Template>
  <TotalTime>2095</TotalTime>
  <Words>738</Words>
  <Application>Microsoft Office PowerPoint</Application>
  <PresentationFormat>Widescreen</PresentationFormat>
  <Paragraphs>159</Paragraphs>
  <Slides>13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.AppleSystemUIFont</vt:lpstr>
      <vt:lpstr>Aptos</vt:lpstr>
      <vt:lpstr>Arial</vt:lpstr>
      <vt:lpstr>Arial (body)</vt:lpstr>
      <vt:lpstr>Arial Black</vt:lpstr>
      <vt:lpstr>Calibri</vt:lpstr>
      <vt:lpstr>Roboto</vt:lpstr>
      <vt:lpstr>Times New Roman</vt:lpstr>
      <vt:lpstr>Wingdings</vt:lpstr>
      <vt:lpstr>VIAVI General 2025</vt:lpstr>
      <vt:lpstr>Automated, Continuous Monitoring and On-Demand Testing of Optical Fiber Networks</vt:lpstr>
      <vt:lpstr>All What you can get from an OTDR Signature</vt:lpstr>
      <vt:lpstr>From Fibre Monitoring to Critical Asset Protection Integrated Ecosystem</vt:lpstr>
      <vt:lpstr>PowerPoint Presentation</vt:lpstr>
      <vt:lpstr>Reduction of MTTR with Less Dispatch VIAVI Helps Minimize The Impact of Fiber Breaks</vt:lpstr>
      <vt:lpstr>Remote Fiber Test System - Main Components</vt:lpstr>
      <vt:lpstr>PON Provisioning &amp; Monitoring: Feeder to ONT</vt:lpstr>
      <vt:lpstr>Preventing Cable Damage with DAS</vt:lpstr>
      <vt:lpstr>PowerPoint Presentation</vt:lpstr>
      <vt:lpstr>PowerPoint Presentation</vt:lpstr>
      <vt:lpstr>Heat Map: Showing Fiber Vulnerabilities Optimize Cable investment Planning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Palmer</dc:creator>
  <cp:lastModifiedBy>Dimitrios Loukas</cp:lastModifiedBy>
  <cp:revision>7</cp:revision>
  <dcterms:created xsi:type="dcterms:W3CDTF">2025-09-29T15:58:37Z</dcterms:created>
  <dcterms:modified xsi:type="dcterms:W3CDTF">2026-09-29T05:26:09Z</dcterms:modified>
</cp:coreProperties>
</file>