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69" r:id="rId1"/>
    <p:sldMasterId id="2147484282" r:id="rId2"/>
    <p:sldMasterId id="2147484297" r:id="rId3"/>
    <p:sldMasterId id="2147484312" r:id="rId4"/>
  </p:sldMasterIdLst>
  <p:notesMasterIdLst>
    <p:notesMasterId r:id="rId15"/>
  </p:notesMasterIdLst>
  <p:handoutMasterIdLst>
    <p:handoutMasterId r:id="rId16"/>
  </p:handoutMasterIdLst>
  <p:sldIdLst>
    <p:sldId id="378" r:id="rId5"/>
    <p:sldId id="393" r:id="rId6"/>
    <p:sldId id="381" r:id="rId7"/>
    <p:sldId id="387" r:id="rId8"/>
    <p:sldId id="396" r:id="rId9"/>
    <p:sldId id="397" r:id="rId10"/>
    <p:sldId id="389" r:id="rId11"/>
    <p:sldId id="386" r:id="rId12"/>
    <p:sldId id="390" r:id="rId13"/>
    <p:sldId id="3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FFFFFF"/>
    <a:srgbClr val="D6097F"/>
    <a:srgbClr val="8F399D"/>
    <a:srgbClr val="5F319C"/>
    <a:srgbClr val="054892"/>
    <a:srgbClr val="FBA519"/>
    <a:srgbClr val="4C469D"/>
    <a:srgbClr val="001F60"/>
    <a:srgbClr val="505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63"/>
    <p:restoredTop sz="81233"/>
  </p:normalViewPr>
  <p:slideViewPr>
    <p:cSldViewPr snapToGrid="0">
      <p:cViewPr varScale="1">
        <p:scale>
          <a:sx n="102" d="100"/>
          <a:sy n="102" d="100"/>
        </p:scale>
        <p:origin x="568" y="176"/>
      </p:cViewPr>
      <p:guideLst/>
    </p:cSldViewPr>
  </p:slideViewPr>
  <p:outlineViewPr>
    <p:cViewPr>
      <p:scale>
        <a:sx n="33" d="100"/>
        <a:sy n="33" d="100"/>
      </p:scale>
      <p:origin x="0" y="-28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DE109B-83ED-7846-F54B-0190921C33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62CE4-AD3F-642A-D774-E955007BE4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99A5E-6F45-F24B-B69B-B8DE4ED71A9F}" type="datetimeFigureOut">
              <a:rPr lang="en-NL" smtClean="0">
                <a:latin typeface="Arial" panose="020B0604020202020204" pitchFamily="34" charset="0"/>
              </a:rPr>
              <a:t>9/28/26</a:t>
            </a:fld>
            <a:endParaRPr lang="en-NL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2A4A83-2C00-A924-ECF9-593537B5C1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122CE-2A48-66D4-C019-7C624F15A6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707D7-261B-C34C-8595-432FC7659F82}" type="slidenum">
              <a:rPr lang="en-NL" smtClean="0">
                <a:latin typeface="Arial" panose="020B0604020202020204" pitchFamily="34" charset="0"/>
              </a:rPr>
              <a:t>‹#›</a:t>
            </a:fld>
            <a:endParaRPr lang="en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8166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NL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63A6145-7AB1-F440-A4E9-946F64E212C7}" type="datetimeFigureOut">
              <a:rPr lang="en-NL" smtClean="0"/>
              <a:pPr/>
              <a:t>9/28/26</a:t>
            </a:fld>
            <a:endParaRPr lang="en-NL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284A7F1-FB8B-F045-B730-9D857EEA2631}" type="slidenum">
              <a:rPr lang="en-NL" smtClean="0"/>
              <a:pPr/>
              <a:t>‹#›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93499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1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9679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2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560785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3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710506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4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31164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5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853419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824A1-0381-41AA-00A2-453CA18F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30B01-9DC5-A636-B8B4-B40751CF1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220AFC-7A02-2653-CB3E-03C40B317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i="1" dirty="0"/>
              <a:t>it."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4D7D9-2BC9-8B63-D67D-04C2249D8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6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647543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7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99790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84A7F1-FB8B-F045-B730-9D857EEA2631}" type="slidenum">
              <a:rPr lang="en-NL" smtClean="0"/>
              <a:pPr/>
              <a:t>8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416810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10E0752-0E2F-0ED3-4C40-8CAA55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0"/>
            <a:ext cx="11004550" cy="162529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5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A8BBD09-CA82-5403-1ABA-2E10AB1E3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401035"/>
            <a:ext cx="11004550" cy="33073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458F44-D4F6-A5E0-D2AE-C6F553B07A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457200" rtl="0" eaLnBrk="1" latinLnBrk="0" hangingPunct="1">
              <a:lnSpc>
                <a:spcPct val="100000"/>
              </a:lnSpc>
              <a:defRPr lang="en-NL" sz="1200" b="0" i="0" kern="1200" spc="3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NL" dirty="0"/>
              <a:t>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8AC3B-A460-6743-D3E8-47D2F0CC9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613" y="3810578"/>
            <a:ext cx="11125200" cy="13017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C9DF957-60A3-FC88-CB9C-E5110F663E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22105" y="6357875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solidFill>
                  <a:srgbClr val="8C8C8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031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26F20B4-F4A1-F9AD-8860-A744F731E0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422397"/>
            <a:ext cx="6332477" cy="437197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17CDB3-8AA6-9C81-37D0-0D08EFF744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algn="ctr" defTabSz="457200" rtl="0" eaLnBrk="1" latinLnBrk="0" hangingPunct="1">
              <a:lnSpc>
                <a:spcPct val="100000"/>
              </a:lnSpc>
              <a:defRPr lang="en-NL" sz="1200" b="0" i="0" kern="1200" spc="3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NL" dirty="0"/>
              <a:t>2026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148B71B-F6FB-460B-AFD5-917A9198C8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22105" y="6357875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solidFill>
                  <a:srgbClr val="8C8C8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AF5FE5-B000-97A8-0486-069AF8E7EB1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4" y="2837881"/>
            <a:ext cx="6717196" cy="122199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i="0" spc="3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0346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92C1B76-B6D9-3A0C-D0FA-7AB21AE5BC90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C18364-734B-D2AD-767E-47E7F965ADC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6D24F3-F8BA-7E2B-30AB-A6559921A02D}"/>
              </a:ext>
            </a:extLst>
          </p:cNvPr>
          <p:cNvCxnSpPr>
            <a:cxnSpLocks/>
          </p:cNvCxnSpPr>
          <p:nvPr userDrawn="1"/>
        </p:nvCxnSpPr>
        <p:spPr>
          <a:xfrm>
            <a:off x="5160061" y="621199"/>
            <a:ext cx="6460439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DDD284-418F-6C02-0B3F-385D0E32535F}"/>
              </a:ext>
            </a:extLst>
          </p:cNvPr>
          <p:cNvCxnSpPr>
            <a:cxnSpLocks/>
          </p:cNvCxnSpPr>
          <p:nvPr userDrawn="1"/>
        </p:nvCxnSpPr>
        <p:spPr>
          <a:xfrm>
            <a:off x="5160061" y="2442435"/>
            <a:ext cx="6460439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4C64D5F-E8A2-33EE-33D4-AC83F38E2FF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77118" y="4375666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7D53AF-3D00-27A6-42CD-2A527FAF4795}"/>
              </a:ext>
            </a:extLst>
          </p:cNvPr>
          <p:cNvCxnSpPr>
            <a:cxnSpLocks/>
          </p:cNvCxnSpPr>
          <p:nvPr userDrawn="1"/>
        </p:nvCxnSpPr>
        <p:spPr>
          <a:xfrm>
            <a:off x="5160061" y="4263671"/>
            <a:ext cx="6460439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F5C5A2E1-EA6D-040E-4644-94117DF0EB8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77118" y="2552234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B530A-4F8F-F0CD-FF46-4B52EDD4BF0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177118" y="728802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BA9B8AC5-A4B9-52D8-8FA6-FBB62286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4140221" cy="1939438"/>
          </a:xfrm>
        </p:spPr>
        <p:txBody>
          <a:bodyPr/>
          <a:lstStyle>
            <a:lvl1pPr>
              <a:defRPr sz="3600"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60522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co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2D08-01E0-5270-6D84-6C96BCE1D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Product icons selection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2BD88-B3B9-CCB5-5A51-D4E4A52CB6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L" spc="300" dirty="0"/>
              <a:t>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42424-20D7-F1F4-702D-C30CA639D7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024D85E-E0A1-6B6E-0B4D-4D10EC7F2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3193" y="2571677"/>
            <a:ext cx="1272714" cy="1060595"/>
          </a:xfrm>
          <a:prstGeom prst="rect">
            <a:avLst/>
          </a:prstGeom>
        </p:spPr>
      </p:pic>
      <p:pic>
        <p:nvPicPr>
          <p:cNvPr id="6" name="Picture 5" descr="A picture containing text, vector graphics, light&#10;&#10;Description automatically generated">
            <a:extLst>
              <a:ext uri="{FF2B5EF4-FFF2-40B4-BE49-F238E27FC236}">
                <a16:creationId xmlns:a16="http://schemas.microsoft.com/office/drawing/2014/main" id="{30CB9D83-B634-F47E-76B1-9EA2F7D18F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44708" y="2571677"/>
            <a:ext cx="931479" cy="106059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A67D197-A6D6-E3BC-1949-C4B8DF9B41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45872" y="2571677"/>
            <a:ext cx="1401830" cy="106059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684B800-99B5-3DE5-045D-9D6F450CAE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7387" y="2571677"/>
            <a:ext cx="931479" cy="106059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E588135-8E68-6A8B-1E66-EB78915C10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42913" y="2571677"/>
            <a:ext cx="931479" cy="1060595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6F72433A-D3DC-DD5B-ED66-E2EDA564E75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971400" y="2571677"/>
            <a:ext cx="986815" cy="1060595"/>
          </a:xfrm>
          <a:prstGeom prst="rect">
            <a:avLst/>
          </a:prstGeom>
        </p:spPr>
      </p:pic>
      <p:pic>
        <p:nvPicPr>
          <p:cNvPr id="11" name="Picture 10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86DF7FE-59D6-E639-F578-4D6E2659E04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70977" y="4301049"/>
            <a:ext cx="996038" cy="1060596"/>
          </a:xfrm>
          <a:prstGeom prst="rect">
            <a:avLst/>
          </a:prstGeom>
        </p:spPr>
      </p:pic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6D165EA2-27B4-C1CD-D7A0-CE1F017373F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049123" y="4301050"/>
            <a:ext cx="931479" cy="106059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CFDBBAD9-28BA-8096-059E-A3AE096F805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327268" y="4301050"/>
            <a:ext cx="931479" cy="1060595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12F7287A-A81B-F5D5-96C8-1121483EFA1B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605413" y="4301050"/>
            <a:ext cx="931479" cy="1060595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7B44F3F3-61DE-0B7A-B119-50B36BD5943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551545" y="4301049"/>
            <a:ext cx="1263492" cy="1060596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0675E734-3C0D-478F-BBAE-4FE47017FE7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9690" y="4301050"/>
            <a:ext cx="931479" cy="106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5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A78E09B-5DB5-61FE-C5F6-23B961F21D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000" y="1926304"/>
            <a:ext cx="11003915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C9B144F-DCD4-DD38-3ACD-3155A87DBF7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000" y="1516266"/>
            <a:ext cx="3412671" cy="3954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AF7231B-2D25-4114-AA1D-3918824ADB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6000" y="3494466"/>
            <a:ext cx="11003915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A433AFD-D777-9C4A-06DF-D3C2748AAFA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6000" y="3048334"/>
            <a:ext cx="3412671" cy="3954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BD7F7F7-4F48-EA08-0CC1-6DE2F9549DE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6000" y="5062629"/>
            <a:ext cx="11003915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F2DCCFF-EF6B-4ED1-D9E4-DE5843BC60D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6000" y="4580402"/>
            <a:ext cx="3412671" cy="3954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A97F08C0-6382-4713-9E5E-B1213D3ED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97EFB1-66A9-0FB1-8160-856AB0292D48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1671EA-FEF9-3441-AA13-13912475856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26418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C778353-A4E3-104F-3337-F7F76B221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8AA8F7BE-0741-1CE9-8F79-400E0BC6CB1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516266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05FC0-BC7B-638B-7769-DBE3ED62F29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3F4C6-25B2-5B6B-AE6F-0BEDE4BE375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8932800" y="6356350"/>
            <a:ext cx="2743200" cy="365125"/>
          </a:xfr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513DF74-3876-1FBB-C63B-BC25F1C2FAA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1926304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B175F7-5718-116E-92A6-58ED18504B3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95999" y="1516266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8195944-0832-795B-B061-0633F88783B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1926304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25C7B2A-1E3D-EBB6-4B05-51E260D66A5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076000" y="1516266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A457C58-876C-3AC4-FF0C-4600690FAC4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6000" y="1926304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96577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C778353-A4E3-104F-3337-F7F76B221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05FC0-BC7B-638B-7769-DBE3ED62F29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3F4C6-25B2-5B6B-AE6F-0BEDE4BE375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8932800" y="6356350"/>
            <a:ext cx="2743200" cy="365125"/>
          </a:xfr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513DF74-3876-1FBB-C63B-BC25F1C2FAA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1621504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8195944-0832-795B-B061-0633F88783B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1621504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A457C58-876C-3AC4-FF0C-4600690FAC4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9127" y="1621504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24BE6D-7E04-20F8-2848-188682BB52BC}"/>
              </a:ext>
            </a:extLst>
          </p:cNvPr>
          <p:cNvCxnSpPr>
            <a:cxnSpLocks/>
          </p:cNvCxnSpPr>
          <p:nvPr userDrawn="1"/>
        </p:nvCxnSpPr>
        <p:spPr>
          <a:xfrm>
            <a:off x="516000" y="1516266"/>
            <a:ext cx="3600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2BA5A0-B6BB-BF0C-0391-5D53D8882887}"/>
              </a:ext>
            </a:extLst>
          </p:cNvPr>
          <p:cNvCxnSpPr>
            <a:cxnSpLocks/>
          </p:cNvCxnSpPr>
          <p:nvPr userDrawn="1"/>
        </p:nvCxnSpPr>
        <p:spPr>
          <a:xfrm>
            <a:off x="4296000" y="1516266"/>
            <a:ext cx="3600000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13DF07-14B1-F07E-C9AC-F29E92E0EB0C}"/>
              </a:ext>
            </a:extLst>
          </p:cNvPr>
          <p:cNvCxnSpPr>
            <a:cxnSpLocks/>
          </p:cNvCxnSpPr>
          <p:nvPr userDrawn="1"/>
        </p:nvCxnSpPr>
        <p:spPr>
          <a:xfrm>
            <a:off x="8079127" y="1516266"/>
            <a:ext cx="3600000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0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05FC0-BC7B-638B-7769-DBE3ED62F29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3F4C6-25B2-5B6B-AE6F-0BEDE4BE375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DA5CD-14F2-0E08-9002-97794F198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080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8515ABB-8299-A7A2-259D-4E1BB6F82E1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9" y="1516266"/>
            <a:ext cx="108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7F32552-937C-FDF7-0527-74FDC2660C3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6000" y="1926304"/>
            <a:ext cx="108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0234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D3D369-5E07-3A25-E958-58DFF07BB4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096" r="16849"/>
          <a:stretch/>
        </p:blipFill>
        <p:spPr>
          <a:xfrm>
            <a:off x="9745578" y="0"/>
            <a:ext cx="2446421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2DB2DA-C9CF-E2E7-1235-1C3B89E7F5B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7FCE9-9502-C634-8A95-2CA7D33AF3E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18C4E0-FEA8-75F7-0E88-350364098AC9}"/>
              </a:ext>
            </a:extLst>
          </p:cNvPr>
          <p:cNvCxnSpPr>
            <a:cxnSpLocks/>
          </p:cNvCxnSpPr>
          <p:nvPr userDrawn="1"/>
        </p:nvCxnSpPr>
        <p:spPr>
          <a:xfrm>
            <a:off x="9750829" y="6261100"/>
            <a:ext cx="18690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D12DD840-12E5-1CED-823D-5D2FE02B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97" y="587194"/>
            <a:ext cx="864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5F1AEA8-2302-658B-72CF-E2C54E565BA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6" y="1516266"/>
            <a:ext cx="864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860D8634-6665-6C5F-17DD-5128E8C53E2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7" y="1926304"/>
            <a:ext cx="864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5393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02F2C9-345E-314E-A438-01EE2389BE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8596" y="1596636"/>
            <a:ext cx="6297404" cy="42163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C82A38-FD65-E450-4600-5DA60A825D0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BA6A41-6D80-FAB7-E796-2DA77F0886C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64E10E-4B21-51FB-7B28-499EE24D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99" y="587194"/>
            <a:ext cx="1116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193A8E9-76E5-BD1F-F1CB-44712E1B00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8" y="1516266"/>
            <a:ext cx="468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E8978D6-0FD1-BFA3-5655-AB98F4CD2D0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1926304"/>
            <a:ext cx="468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3070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9">
            <a:extLst>
              <a:ext uri="{FF2B5EF4-FFF2-40B4-BE49-F238E27FC236}">
                <a16:creationId xmlns:a16="http://schemas.microsoft.com/office/drawing/2014/main" id="{3ECD5B10-F1EC-52F2-9A44-AD1E1C4F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080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5172055-F464-6698-C9F2-7E3559C45479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5219700" y="1515979"/>
            <a:ext cx="6061075" cy="433136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22C587E-DFD3-43C5-01B0-55A49B4C460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8" y="1516266"/>
            <a:ext cx="468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2B02B81-8229-38C2-6EBC-2D814D422B0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1926304"/>
            <a:ext cx="468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28020C8F-F269-0D12-D082-7DD84BBB38A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8877300" y="6356350"/>
            <a:ext cx="2743200" cy="365125"/>
          </a:xfr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A96901C8-3CB2-CDDA-BF48-D41A4F076DC0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222291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85">
          <p15:clr>
            <a:srgbClr val="FBAE40"/>
          </p15:clr>
        </p15:guide>
        <p15:guide id="2" pos="71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23D6846-2C0D-D7A8-0B96-86286B0FB4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59845" y="3280496"/>
            <a:ext cx="2084813" cy="2988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CC5CA5-0EAF-E58D-96D1-15C32D6AA02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206036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er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C713CC9-A3D2-A061-5ADF-258B8B1E5D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835" r="7024" b="25420"/>
          <a:stretch/>
        </p:blipFill>
        <p:spPr>
          <a:xfrm>
            <a:off x="1" y="577515"/>
            <a:ext cx="12192000" cy="628048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21B3B60-BD5C-C58E-9135-1A72DD3C7B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6438444"/>
            <a:ext cx="1403517" cy="2009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A84D58-5995-C932-4741-755B7F634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0"/>
            <a:ext cx="11004550" cy="162529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5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552A1-F385-04D0-260F-ADD4AC47B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401035"/>
            <a:ext cx="11004550" cy="330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F3A34E4-4B22-BA29-02FB-07BA308247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613" y="3810578"/>
            <a:ext cx="11125200" cy="1301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DEA0E7-09C6-0C2E-2C32-57772AC31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6357875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9460A152-9ED1-0EA6-FA55-12051FED55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457200" rtl="0" eaLnBrk="1" latinLnBrk="0" hangingPunct="1">
              <a:lnSpc>
                <a:spcPct val="100000"/>
              </a:lnSpc>
              <a:defRPr lang="en-NL" sz="1200" b="0" i="0" kern="1200" spc="3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NL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084336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egory Header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7DFA12-1CAF-9828-9C76-ABD5487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0"/>
            <a:ext cx="11004550" cy="162529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5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984B4D6-D5DB-387E-CD64-25EF0996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401035"/>
            <a:ext cx="11004550" cy="330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27645F5-BCBF-DFAB-8496-D3F7D2BE0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613" y="3810578"/>
            <a:ext cx="11125200" cy="1301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endParaRPr lang="en-GB" noProof="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446546-3D15-C799-980D-0E1EED9891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6438444"/>
            <a:ext cx="1403517" cy="20093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260E509-F3CD-8724-6665-847663BAF2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6357875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E6573FE8-4D12-78C4-AA46-28E55E734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241010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DD574AF-3BE8-B5A2-52DD-0F9383841D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422397"/>
            <a:ext cx="6332477" cy="437197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C3480DC-5A5E-FADC-A4F0-EC9E76BEAD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6438444"/>
            <a:ext cx="1403517" cy="200937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DC9828D-E929-1824-2759-AF7CE29F44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6357875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BA76543-3E55-4F42-00A5-EB989C50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4" y="2837881"/>
            <a:ext cx="6717196" cy="122199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i="0" spc="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3" name="Footer Placeholder 13">
            <a:extLst>
              <a:ext uri="{FF2B5EF4-FFF2-40B4-BE49-F238E27FC236}">
                <a16:creationId xmlns:a16="http://schemas.microsoft.com/office/drawing/2014/main" id="{A741147E-E836-7954-08CE-80051E037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88000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co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24D7B-9B20-C4BE-3831-C6B81E9F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Product icons selection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51E2B-AEB1-65A8-55E6-04180E323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E0614D0-59FE-0523-8F6C-77D188FC68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1470" y="2575874"/>
            <a:ext cx="931479" cy="1060595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99B47C-4305-547C-CA35-0CB6A773B2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75751" y="2575874"/>
            <a:ext cx="1272714" cy="106059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D91DBD6-27F6-AFF2-C084-FAFBB937F8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56838" y="2575874"/>
            <a:ext cx="1401830" cy="106059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01940AC-D510-7780-D6A0-FD1BF149DB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1925" y="4304605"/>
            <a:ext cx="931479" cy="106059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A9236D6A-2CCA-9EBA-B8FE-59871198F04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32870" y="4304605"/>
            <a:ext cx="931479" cy="1060595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165D1ADE-F14B-30A2-DC1F-13026BF7D8D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13815" y="4304605"/>
            <a:ext cx="931479" cy="1060595"/>
          </a:xfrm>
          <a:prstGeom prst="rect">
            <a:avLst/>
          </a:prstGeom>
        </p:spPr>
      </p:pic>
      <p:pic>
        <p:nvPicPr>
          <p:cNvPr id="11" name="Picture 1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6DAA3B1C-0DDD-014B-36FC-263CB4CAD2B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62748" y="4304605"/>
            <a:ext cx="1263491" cy="1060595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65EB2369-E9BD-26AE-97A3-40EA25ACEC4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43693" y="4304605"/>
            <a:ext cx="931479" cy="106059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6A6075B-873F-02B3-A3FD-722E649B3A3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557" y="2575874"/>
            <a:ext cx="931479" cy="1060595"/>
          </a:xfrm>
          <a:prstGeom prst="rect">
            <a:avLst/>
          </a:prstGeom>
        </p:spPr>
      </p:pic>
      <p:pic>
        <p:nvPicPr>
          <p:cNvPr id="14" name="Picture 13" descr="A picture containing text, iPod, vector graphics&#10;&#10;Description automatically generated">
            <a:extLst>
              <a:ext uri="{FF2B5EF4-FFF2-40B4-BE49-F238E27FC236}">
                <a16:creationId xmlns:a16="http://schemas.microsoft.com/office/drawing/2014/main" id="{0A1F533C-53E5-17E6-69E7-763BB9769B2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341267" y="2575874"/>
            <a:ext cx="931479" cy="106059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5ABD76E3-CEBF-8CBF-3FA5-D4EABE55BF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965546" y="2575874"/>
            <a:ext cx="986814" cy="1060595"/>
          </a:xfrm>
          <a:prstGeom prst="rect">
            <a:avLst/>
          </a:prstGeom>
        </p:spPr>
      </p:pic>
      <p:pic>
        <p:nvPicPr>
          <p:cNvPr id="16" name="Picture 15" descr="A picture containing icon&#10;&#10;Description automatically generated">
            <a:extLst>
              <a:ext uri="{FF2B5EF4-FFF2-40B4-BE49-F238E27FC236}">
                <a16:creationId xmlns:a16="http://schemas.microsoft.com/office/drawing/2014/main" id="{3371E93A-944B-C98A-7044-F3394C7F2B8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770978" y="4304605"/>
            <a:ext cx="996037" cy="1060595"/>
          </a:xfrm>
          <a:prstGeom prst="rect">
            <a:avLst/>
          </a:prstGeom>
        </p:spPr>
      </p:pic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7F68C373-E55A-5BAE-EFCB-C8ACCE468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801561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C18364-734B-D2AD-767E-47E7F965ADC9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6D24F3-F8BA-7E2B-30AB-A6559921A02D}"/>
              </a:ext>
            </a:extLst>
          </p:cNvPr>
          <p:cNvCxnSpPr>
            <a:cxnSpLocks/>
          </p:cNvCxnSpPr>
          <p:nvPr userDrawn="1"/>
        </p:nvCxnSpPr>
        <p:spPr>
          <a:xfrm>
            <a:off x="5160061" y="621199"/>
            <a:ext cx="6460439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DDD284-418F-6C02-0B3F-385D0E32535F}"/>
              </a:ext>
            </a:extLst>
          </p:cNvPr>
          <p:cNvCxnSpPr>
            <a:cxnSpLocks/>
          </p:cNvCxnSpPr>
          <p:nvPr userDrawn="1"/>
        </p:nvCxnSpPr>
        <p:spPr>
          <a:xfrm>
            <a:off x="5160061" y="2442435"/>
            <a:ext cx="6460439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4C64D5F-E8A2-33EE-33D4-AC83F38E2FF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77118" y="4375666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7D53AF-3D00-27A6-42CD-2A527FAF4795}"/>
              </a:ext>
            </a:extLst>
          </p:cNvPr>
          <p:cNvCxnSpPr>
            <a:cxnSpLocks/>
          </p:cNvCxnSpPr>
          <p:nvPr userDrawn="1"/>
        </p:nvCxnSpPr>
        <p:spPr>
          <a:xfrm>
            <a:off x="5160061" y="4263671"/>
            <a:ext cx="6460439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F5C5A2E1-EA6D-040E-4644-94117DF0EB8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77118" y="2552234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B530A-4F8F-F0CD-FF46-4B52EDD4BF0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177118" y="728802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1F2CF6-E620-CBFC-5BDD-61ECC744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4140221" cy="1939438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993A5D99-6D7E-9A34-8E22-184BD3D04F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135989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A78E09B-5DB5-61FE-C5F6-23B961F21D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000" y="1926304"/>
            <a:ext cx="11003915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C9B144F-DCD4-DD38-3ACD-3155A87DBF7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000" y="1516266"/>
            <a:ext cx="3412671" cy="3954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AF7231B-2D25-4114-AA1D-3918824ADB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6000" y="3494466"/>
            <a:ext cx="11003915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A433AFD-D777-9C4A-06DF-D3C2748AAFA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6000" y="3048334"/>
            <a:ext cx="3412671" cy="3954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BD7F7F7-4F48-EA08-0CC1-6DE2F9549DE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6000" y="5062629"/>
            <a:ext cx="11003915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F2DCCFF-EF6B-4ED1-D9E4-DE5843BC60D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6000" y="4580402"/>
            <a:ext cx="3412671" cy="39544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A97F08C0-6382-4713-9E5E-B1213D3ED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1671EA-FEF9-3441-AA13-13912475856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7D90E195-FA5F-2F0F-2EBD-7857CF0A4D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897621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C778353-A4E3-104F-3337-F7F76B221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8AA8F7BE-0741-1CE9-8F79-400E0BC6CB1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516266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3F4C6-25B2-5B6B-AE6F-0BEDE4BE375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8932800" y="6356350"/>
            <a:ext cx="2743200" cy="365125"/>
          </a:xfr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513DF74-3876-1FBB-C63B-BC25F1C2FAA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1926304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B175F7-5718-116E-92A6-58ED18504B3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95999" y="1516266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8195944-0832-795B-B061-0633F88783B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1926304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25C7B2A-1E3D-EBB6-4B05-51E260D66A5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076000" y="1516266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A457C58-876C-3AC4-FF0C-4600690FAC4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6000" y="1926304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D955532B-2408-5762-4ACE-883EC42DC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470487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C778353-A4E3-104F-3337-F7F76B221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3F4C6-25B2-5B6B-AE6F-0BEDE4BE375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8932800" y="6356350"/>
            <a:ext cx="2743200" cy="365125"/>
          </a:xfr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5B369F8-804E-4F01-E23D-00C29CDC50E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1621504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380590AF-1471-1CF5-0DEA-7E37E922D56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1621504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C11FDCA-173A-2775-348F-FC5D1B8926C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9127" y="1621504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0E639F-E2C7-CEE8-3392-1E0AC9FD8F8D}"/>
              </a:ext>
            </a:extLst>
          </p:cNvPr>
          <p:cNvCxnSpPr>
            <a:cxnSpLocks/>
          </p:cNvCxnSpPr>
          <p:nvPr userDrawn="1"/>
        </p:nvCxnSpPr>
        <p:spPr>
          <a:xfrm>
            <a:off x="516000" y="1516266"/>
            <a:ext cx="3600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F1B5D62-AD60-960A-250B-BD87BD6DEE38}"/>
              </a:ext>
            </a:extLst>
          </p:cNvPr>
          <p:cNvCxnSpPr>
            <a:cxnSpLocks/>
          </p:cNvCxnSpPr>
          <p:nvPr userDrawn="1"/>
        </p:nvCxnSpPr>
        <p:spPr>
          <a:xfrm>
            <a:off x="4296000" y="1516266"/>
            <a:ext cx="3600000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AFB24B-33A2-AA81-7317-C6122EA86656}"/>
              </a:ext>
            </a:extLst>
          </p:cNvPr>
          <p:cNvCxnSpPr>
            <a:cxnSpLocks/>
          </p:cNvCxnSpPr>
          <p:nvPr userDrawn="1"/>
        </p:nvCxnSpPr>
        <p:spPr>
          <a:xfrm>
            <a:off x="8079127" y="1516266"/>
            <a:ext cx="3600000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B73252C1-0D5A-AC19-60C7-4DCAB6302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092212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3F4C6-25B2-5B6B-AE6F-0BEDE4BE375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DA5CD-14F2-0E08-9002-97794F198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094474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8515ABB-8299-A7A2-259D-4E1BB6F82E1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9" y="1516266"/>
            <a:ext cx="11094474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7F32552-937C-FDF7-0527-74FDC2660C3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6000" y="1926304"/>
            <a:ext cx="11094474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Footer Placeholder 13">
            <a:extLst>
              <a:ext uri="{FF2B5EF4-FFF2-40B4-BE49-F238E27FC236}">
                <a16:creationId xmlns:a16="http://schemas.microsoft.com/office/drawing/2014/main" id="{3D9C562B-A7E6-EBA2-6D88-D57F34886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151812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D3D369-5E07-3A25-E958-58DFF07BB4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096" r="16849"/>
          <a:stretch/>
        </p:blipFill>
        <p:spPr>
          <a:xfrm>
            <a:off x="9745578" y="0"/>
            <a:ext cx="2446421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7FCE9-9502-C634-8A95-2CA7D33AF3E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18C4E0-FEA8-75F7-0E88-350364098AC9}"/>
              </a:ext>
            </a:extLst>
          </p:cNvPr>
          <p:cNvCxnSpPr>
            <a:cxnSpLocks/>
          </p:cNvCxnSpPr>
          <p:nvPr userDrawn="1"/>
        </p:nvCxnSpPr>
        <p:spPr>
          <a:xfrm>
            <a:off x="9750829" y="6261100"/>
            <a:ext cx="18690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D12DD840-12E5-1CED-823D-5D2FE02B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97" y="587194"/>
            <a:ext cx="864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5F1AEA8-2302-658B-72CF-E2C54E565BA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6" y="1516266"/>
            <a:ext cx="864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860D8634-6665-6C5F-17DD-5128E8C53E2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7" y="1926304"/>
            <a:ext cx="864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3" name="Footer Placeholder 13">
            <a:extLst>
              <a:ext uri="{FF2B5EF4-FFF2-40B4-BE49-F238E27FC236}">
                <a16:creationId xmlns:a16="http://schemas.microsoft.com/office/drawing/2014/main" id="{9447594A-58A5-1DC8-23C4-0F42D708D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77085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02F2C9-345E-314E-A438-01EE2389BE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8596" y="1596636"/>
            <a:ext cx="6297404" cy="42163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BA6A41-6D80-FAB7-E796-2DA77F0886C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64E10E-4B21-51FB-7B28-499EE24DE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99" y="587194"/>
            <a:ext cx="1116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193A8E9-76E5-BD1F-F1CB-44712E1B00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8" y="1516266"/>
            <a:ext cx="468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E8978D6-0FD1-BFA3-5655-AB98F4CD2D0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1926304"/>
            <a:ext cx="468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3367FC94-BE80-4E2B-6120-2D2C4E693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375554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5172055-F464-6698-C9F2-7E3559C45479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5219700" y="1515979"/>
            <a:ext cx="6384925" cy="433136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NL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22C587E-DFD3-43C5-01B0-55A49B4C460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8" y="1516266"/>
            <a:ext cx="468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2B02B81-8229-38C2-6EBC-2D814D422B0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1926304"/>
            <a:ext cx="468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65C538-D819-4BEA-A5F9-2D2FB85FD4F9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D051BE-ECC1-E329-08B2-728329B1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088625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C6178A44-7864-9FE8-AAC1-C30D8AEC8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223514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223C4D3-26EE-9659-3DBA-E287EAE39B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60683" y="3280777"/>
            <a:ext cx="2070634" cy="296446"/>
          </a:xfrm>
          <a:prstGeom prst="rect">
            <a:avLst/>
          </a:prstGeom>
        </p:spPr>
      </p:pic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6BD0F1D4-51EE-30EF-40D8-189F3D4A4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276153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er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C713CC9-A3D2-A061-5ADF-258B8B1E5D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835" r="7024" b="25420"/>
          <a:stretch/>
        </p:blipFill>
        <p:spPr>
          <a:xfrm>
            <a:off x="1" y="577515"/>
            <a:ext cx="12192000" cy="62804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A84D58-5995-C932-4741-755B7F634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0"/>
            <a:ext cx="11004550" cy="162529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5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552A1-F385-04D0-260F-ADD4AC47B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401035"/>
            <a:ext cx="11004550" cy="330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F3A34E4-4B22-BA29-02FB-07BA308247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613" y="3810578"/>
            <a:ext cx="11125200" cy="1301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endParaRPr lang="en-GB" noProof="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7884E0A-489A-BF22-1609-AEAAD416DC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499" y="209923"/>
            <a:ext cx="1403517" cy="200937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8B55338-668C-3CAC-6E6C-35D69FD60C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127829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142A952F-5595-BC73-221C-0CA7849F8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72537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egory Header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7DFA12-1CAF-9828-9C76-ABD5487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0"/>
            <a:ext cx="11004550" cy="162529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5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984B4D6-D5DB-387E-CD64-25EF0996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401035"/>
            <a:ext cx="11004550" cy="330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27645F5-BCBF-DFAB-8496-D3F7D2BE0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613" y="3810578"/>
            <a:ext cx="11125200" cy="1301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endParaRPr lang="en-GB" noProof="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544FA41-3C09-2DD7-5A29-8A7706E9D5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499" y="209923"/>
            <a:ext cx="1403517" cy="200937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4DBC4FAA-6D95-48FA-606E-1DDB0E8594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22105" y="127829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Footer Placeholder 13">
            <a:extLst>
              <a:ext uri="{FF2B5EF4-FFF2-40B4-BE49-F238E27FC236}">
                <a16:creationId xmlns:a16="http://schemas.microsoft.com/office/drawing/2014/main" id="{649BDBB9-E7A5-1804-BDAE-243C7CD0A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8403586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0CCA3F2-D603-F8EC-1E77-97FBA5EB20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422397"/>
            <a:ext cx="6332477" cy="4371977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05D9C0D2-DE30-8B41-9F52-C59E3D1CCE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127829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BAD088-261E-23DD-AF00-76C2F83AC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4" y="2837881"/>
            <a:ext cx="6717196" cy="122199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i="0" spc="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3CA2AE2A-145B-5C1C-5C32-D76AD37B4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0262669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1B0917C-CEFC-1294-98EA-409970040EEB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F14360-7B7E-B155-C331-BF28B2660087}"/>
              </a:ext>
            </a:extLst>
          </p:cNvPr>
          <p:cNvCxnSpPr>
            <a:cxnSpLocks/>
          </p:cNvCxnSpPr>
          <p:nvPr userDrawn="1"/>
        </p:nvCxnSpPr>
        <p:spPr>
          <a:xfrm>
            <a:off x="5160061" y="873125"/>
            <a:ext cx="6460439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EA2448-60E4-83ED-E336-390C2DF00AFB}"/>
              </a:ext>
            </a:extLst>
          </p:cNvPr>
          <p:cNvCxnSpPr>
            <a:cxnSpLocks/>
          </p:cNvCxnSpPr>
          <p:nvPr userDrawn="1"/>
        </p:nvCxnSpPr>
        <p:spPr>
          <a:xfrm>
            <a:off x="5160061" y="2694361"/>
            <a:ext cx="6460439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D7FD9362-7424-3996-B8F0-32F4B091B95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77118" y="4627592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83082A-A825-5C32-BFEB-CC46086C255B}"/>
              </a:ext>
            </a:extLst>
          </p:cNvPr>
          <p:cNvCxnSpPr>
            <a:cxnSpLocks/>
          </p:cNvCxnSpPr>
          <p:nvPr userDrawn="1"/>
        </p:nvCxnSpPr>
        <p:spPr>
          <a:xfrm>
            <a:off x="5160061" y="4515597"/>
            <a:ext cx="6460439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711C31F-100A-FA02-9DCA-EE7C5462B84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77118" y="2804160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D98E640E-79B7-1C58-1A06-28DD02E7FD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77118" y="980728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46A69B04-2B4F-F013-A82E-7E32964C03AB}"/>
              </a:ext>
            </a:extLst>
          </p:cNvPr>
          <p:cNvSpPr txBox="1">
            <a:spLocks/>
          </p:cNvSpPr>
          <p:nvPr userDrawn="1"/>
        </p:nvSpPr>
        <p:spPr>
          <a:xfrm>
            <a:off x="516000" y="891994"/>
            <a:ext cx="4140221" cy="19394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i="0" dirty="0">
                <a:latin typeface="Arial" panose="020B0604020202020204" pitchFamily="34" charset="0"/>
              </a:rPr>
              <a:t>Click to edit Master title style</a:t>
            </a:r>
            <a:endParaRPr lang="en-NL" b="0" i="0" dirty="0">
              <a:latin typeface="Arial" panose="020B0604020202020204" pitchFamily="34" charset="0"/>
            </a:endParaRPr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F5102925-A5D0-2A51-BFB5-A04AC1B09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208698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co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69C4-5F91-044E-B435-7BC65550D9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Product icon selection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1601A-9C52-E8AE-F37A-C92B8CF4DE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0D4B699-7695-6C76-A660-BD9DF1C88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1470" y="2575874"/>
            <a:ext cx="931479" cy="1060595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8850E2B-A8FB-968B-8B59-51263C4447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75751" y="2575874"/>
            <a:ext cx="1272714" cy="106059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AC2CB6E-D32E-61B3-53E4-D190E3E94F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56838" y="2575874"/>
            <a:ext cx="1401830" cy="106059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AD0DCD9-D10F-1700-8662-0B8F6171CA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1925" y="4304605"/>
            <a:ext cx="931479" cy="106059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874125E-F53A-FCA6-09E2-8FCA92F22A4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32870" y="4304605"/>
            <a:ext cx="931479" cy="1060595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119ACC46-9CBF-05C4-13E1-25DA46700AC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13815" y="4304605"/>
            <a:ext cx="931479" cy="1060595"/>
          </a:xfrm>
          <a:prstGeom prst="rect">
            <a:avLst/>
          </a:prstGeom>
        </p:spPr>
      </p:pic>
      <p:pic>
        <p:nvPicPr>
          <p:cNvPr id="11" name="Picture 10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0EDF86B0-1E88-8281-7383-8C2F6A21370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62748" y="4304605"/>
            <a:ext cx="1263491" cy="1060595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2313BCC5-6092-B5B1-2C64-BBBCC03A61B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43693" y="4304605"/>
            <a:ext cx="931479" cy="106059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6209CC7-AA60-ABD7-E23F-8E7E8B414BE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2557" y="2575874"/>
            <a:ext cx="931479" cy="1060595"/>
          </a:xfrm>
          <a:prstGeom prst="rect">
            <a:avLst/>
          </a:prstGeom>
        </p:spPr>
      </p:pic>
      <p:pic>
        <p:nvPicPr>
          <p:cNvPr id="14" name="Picture 13" descr="A picture containing text, iPod, vector graphics&#10;&#10;Description automatically generated">
            <a:extLst>
              <a:ext uri="{FF2B5EF4-FFF2-40B4-BE49-F238E27FC236}">
                <a16:creationId xmlns:a16="http://schemas.microsoft.com/office/drawing/2014/main" id="{15F3DE60-4D7E-342D-703B-6012A9F6103B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341267" y="2575874"/>
            <a:ext cx="931479" cy="106059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2A22668C-6B93-5DC7-12DB-97B6CA4F535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965546" y="2575874"/>
            <a:ext cx="986814" cy="1060595"/>
          </a:xfrm>
          <a:prstGeom prst="rect">
            <a:avLst/>
          </a:prstGeom>
        </p:spPr>
      </p:pic>
      <p:pic>
        <p:nvPicPr>
          <p:cNvPr id="16" name="Picture 15" descr="A picture containing icon&#10;&#10;Description automatically generated">
            <a:extLst>
              <a:ext uri="{FF2B5EF4-FFF2-40B4-BE49-F238E27FC236}">
                <a16:creationId xmlns:a16="http://schemas.microsoft.com/office/drawing/2014/main" id="{DAAFCB08-A2E1-A73A-440E-DCC33128AE2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770978" y="4304605"/>
            <a:ext cx="996037" cy="1060595"/>
          </a:xfrm>
          <a:prstGeom prst="rect">
            <a:avLst/>
          </a:prstGeom>
        </p:spPr>
      </p:pic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53ECCD9A-F008-BD2A-9D5F-E9D0CD110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8110225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3">
            <a:extLst>
              <a:ext uri="{FF2B5EF4-FFF2-40B4-BE49-F238E27FC236}">
                <a16:creationId xmlns:a16="http://schemas.microsoft.com/office/drawing/2014/main" id="{8D2A66F0-6139-853F-1FA4-37656E93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6" name="Title Placeholder 14">
            <a:extLst>
              <a:ext uri="{FF2B5EF4-FFF2-40B4-BE49-F238E27FC236}">
                <a16:creationId xmlns:a16="http://schemas.microsoft.com/office/drawing/2014/main" id="{89810D8A-FC79-322B-03BE-4C3C86ED8569}"/>
              </a:ext>
            </a:extLst>
          </p:cNvPr>
          <p:cNvSpPr txBox="1">
            <a:spLocks/>
          </p:cNvSpPr>
          <p:nvPr userDrawn="1"/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i="0" dirty="0">
                <a:latin typeface="Arial" panose="020B0604020202020204" pitchFamily="34" charset="0"/>
              </a:rPr>
              <a:t>Click to edit Master title style</a:t>
            </a:r>
            <a:endParaRPr lang="en-NL" b="0" i="0" dirty="0">
              <a:latin typeface="Arial" panose="020B0604020202020204" pitchFamily="34" charset="0"/>
            </a:endParaRPr>
          </a:p>
        </p:txBody>
      </p:sp>
      <p:sp>
        <p:nvSpPr>
          <p:cNvPr id="19" name="Title Placeholder 14">
            <a:extLst>
              <a:ext uri="{FF2B5EF4-FFF2-40B4-BE49-F238E27FC236}">
                <a16:creationId xmlns:a16="http://schemas.microsoft.com/office/drawing/2014/main" id="{AAB6618E-7313-3640-A79F-7A2685EAABB7}"/>
              </a:ext>
            </a:extLst>
          </p:cNvPr>
          <p:cNvSpPr txBox="1">
            <a:spLocks/>
          </p:cNvSpPr>
          <p:nvPr userDrawn="1"/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i="0" dirty="0">
                <a:latin typeface="Arial" panose="020B0604020202020204" pitchFamily="34" charset="0"/>
              </a:rPr>
              <a:t>Click to edit Master title style</a:t>
            </a:r>
            <a:endParaRPr lang="en-NL" b="0" i="0" dirty="0">
              <a:latin typeface="Arial" panose="020B0604020202020204" pitchFamily="34" charset="0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79FBCD3-E664-C5E0-A882-8E0E7EF39EA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C49ACC26-4073-46A2-0507-B7186912E0B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3404030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76C902F5-5AE2-4811-B1EF-A71F883230A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5999" y="5013176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8E5D0DF3-3C84-83B9-CF26-3B0FA05D2E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000" y="2323347"/>
            <a:ext cx="11160000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6DC9577-FC94-ECC8-CD79-A7CF8EBC89D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6000" y="3933056"/>
            <a:ext cx="11160000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846227F6-B518-DA69-E4A5-66EA6D8FD3D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16000" y="5517232"/>
            <a:ext cx="11160000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B7FC973D-D5EB-47EB-04C3-1110BC9915A5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52EEC454-EFCF-B6FE-BEC0-03A87379B7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GB" spc="300" noProof="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612458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4">
            <a:extLst>
              <a:ext uri="{FF2B5EF4-FFF2-40B4-BE49-F238E27FC236}">
                <a16:creationId xmlns:a16="http://schemas.microsoft.com/office/drawing/2014/main" id="{57B8A00E-9AEF-486E-B0BD-C25F2C64E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F64905-B52E-C4B1-BFFD-12DC029B225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197F6321-BA22-9AF3-FE55-5BC10D5F38F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2323347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378B407-B5F3-C1AC-D30F-3D9F4960795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95999" y="1911530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DB49AD6C-33D0-879E-4642-9D2C78A9CC3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2323347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7EAFE8F-2252-5CAA-E343-5BF9950A19B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076000" y="1911530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FD8BD245-03D1-CD74-9642-30C2EE5CD2C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6000" y="2323347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1FEC8E5-8877-993B-44E7-A81922FAD913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38FF226B-5EBC-AED4-51AA-E93C6C01C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401307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F9184113-5151-22FB-536C-4DA30AB6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62084BC5-E002-78F7-E18E-3AC9E6F95576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EC941BD9-4553-601F-1347-E807C309B1F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2011648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3BC892CE-8A56-4648-BDC8-B650FDA3B16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2011648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CF409919-B52E-B021-2356-30E134324FA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9127" y="2011648"/>
            <a:ext cx="3600000" cy="44013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CCBF8D3-D20D-D48B-8B46-24C654ECF42A}"/>
              </a:ext>
            </a:extLst>
          </p:cNvPr>
          <p:cNvCxnSpPr>
            <a:cxnSpLocks/>
          </p:cNvCxnSpPr>
          <p:nvPr userDrawn="1"/>
        </p:nvCxnSpPr>
        <p:spPr>
          <a:xfrm>
            <a:off x="516000" y="1906410"/>
            <a:ext cx="3600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D8CC39-4CCF-DD96-1D98-DDDF91D734C1}"/>
              </a:ext>
            </a:extLst>
          </p:cNvPr>
          <p:cNvCxnSpPr>
            <a:cxnSpLocks/>
          </p:cNvCxnSpPr>
          <p:nvPr userDrawn="1"/>
        </p:nvCxnSpPr>
        <p:spPr>
          <a:xfrm>
            <a:off x="4296000" y="1906410"/>
            <a:ext cx="3600000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6D4014F-EA6A-67B1-573F-A938D10C509B}"/>
              </a:ext>
            </a:extLst>
          </p:cNvPr>
          <p:cNvCxnSpPr>
            <a:cxnSpLocks/>
          </p:cNvCxnSpPr>
          <p:nvPr userDrawn="1"/>
        </p:nvCxnSpPr>
        <p:spPr>
          <a:xfrm>
            <a:off x="8079127" y="1906410"/>
            <a:ext cx="3600000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7D7D733C-795A-D0B8-26E7-4CB48239F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6079349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63837F6-E45C-DFDD-3E5C-ABCACADD5DA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B3F18C2-E64E-832F-1B0B-C14863F8AF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000" y="2323347"/>
            <a:ext cx="11160000" cy="41255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4" name="Title 10">
            <a:extLst>
              <a:ext uri="{FF2B5EF4-FFF2-40B4-BE49-F238E27FC236}">
                <a16:creationId xmlns:a16="http://schemas.microsoft.com/office/drawing/2014/main" id="{7EA79577-293C-58C6-79F6-2186AB89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9E49F9B-2641-4DC0-2FE4-FD19526D757D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B414A95C-B4BD-CF23-5F1E-99681A59C1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089042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D3D369-5E07-3A25-E958-58DFF07BB4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096" r="16849"/>
          <a:stretch/>
        </p:blipFill>
        <p:spPr>
          <a:xfrm>
            <a:off x="9745578" y="0"/>
            <a:ext cx="2446421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18C4E0-FEA8-75F7-0E88-350364098AC9}"/>
              </a:ext>
            </a:extLst>
          </p:cNvPr>
          <p:cNvCxnSpPr>
            <a:cxnSpLocks/>
          </p:cNvCxnSpPr>
          <p:nvPr userDrawn="1"/>
        </p:nvCxnSpPr>
        <p:spPr>
          <a:xfrm>
            <a:off x="9743795" y="628841"/>
            <a:ext cx="18690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3126B81-5387-945E-9122-5728C3ABAE1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8652384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8C6AB82-E824-FD66-55B0-A3CFFF59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8652384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480E7A-1D9F-3C4E-105F-60E91302FC63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343B83E-3044-99B1-89D3-791D7BFE33B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8" y="2323346"/>
            <a:ext cx="8664578" cy="41384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9C0D00BD-1246-07CA-D500-ED8C57B59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73062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6D7D6-1CB7-39F9-24DF-D5A9238C3F1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000" y="1911530"/>
            <a:ext cx="54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19276712-81E4-D1A2-830C-761696F9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27360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D69411-06B9-56BA-BAE3-8FB2CF62D206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B7D2103-7819-EFE0-4F3F-5992B717F9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59488" y="1938338"/>
            <a:ext cx="5608637" cy="4522787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4CA7786-E9C1-FC74-B00A-C7B2D0E3FEF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8" y="2323346"/>
            <a:ext cx="5400000" cy="41384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966C5E3E-5DB0-0579-7FD4-3744DA133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55774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5172055-F464-6698-C9F2-7E3559C45479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6121909" y="1906122"/>
            <a:ext cx="5509260" cy="455563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0492465-3226-A0A6-5FB8-8A94FD4D7EB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000" y="1911530"/>
            <a:ext cx="54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4CF5EA58-15B7-85D1-EFD3-B1964F503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02976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41FFF57F-E11A-2AE2-5D56-6EC4D6CE4B2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8" y="2323346"/>
            <a:ext cx="5400000" cy="41384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461829E-14E5-E16E-2EFA-151D7A02672E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69BBF0D8-B1F0-BEF8-8A7C-C1C52AC05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7177731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F03BE-A13D-21A6-A45D-AFE7BE7406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223C4D3-26EE-9659-3DBA-E287EAE39B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60683" y="3280777"/>
            <a:ext cx="2070634" cy="29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025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10E0752-0E2F-0ED3-4C40-8CAA55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0"/>
            <a:ext cx="11004550" cy="162529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5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A8BBD09-CA82-5403-1ABA-2E10AB1E3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401035"/>
            <a:ext cx="11004550" cy="330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8AC3B-A460-6743-D3E8-47D2F0CC9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613" y="3810578"/>
            <a:ext cx="11125200" cy="13017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pPr lvl="0"/>
            <a:endParaRPr lang="en-GB" noProof="0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24F03C8-5AB0-9A52-AF06-3109F43765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127829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solidFill>
                  <a:srgbClr val="8C8C8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BABA3955-CBAC-1AE6-E7CC-591B0EECA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5267547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E9FCE34-7D5D-C11B-D7C4-8326416985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422397"/>
            <a:ext cx="6332477" cy="4371977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E6E7CDE-3619-0B22-1412-E04113DD4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2105" y="127829"/>
            <a:ext cx="3198395" cy="363600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cap="all" baseline="0">
                <a:solidFill>
                  <a:srgbClr val="8C8C8C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1183E4-36E1-389A-9ED7-525686402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4" y="2837881"/>
            <a:ext cx="6717196" cy="122199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i="0" spc="3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3" name="Footer Placeholder 13">
            <a:extLst>
              <a:ext uri="{FF2B5EF4-FFF2-40B4-BE49-F238E27FC236}">
                <a16:creationId xmlns:a16="http://schemas.microsoft.com/office/drawing/2014/main" id="{F2BFD119-61F6-CD0C-C236-E3A9B3324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592382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1B0917C-CEFC-1294-98EA-409970040EEB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>
          <a:xfrm>
            <a:off x="8877300" y="12782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F14360-7B7E-B155-C331-BF28B2660087}"/>
              </a:ext>
            </a:extLst>
          </p:cNvPr>
          <p:cNvCxnSpPr>
            <a:cxnSpLocks/>
          </p:cNvCxnSpPr>
          <p:nvPr userDrawn="1"/>
        </p:nvCxnSpPr>
        <p:spPr>
          <a:xfrm>
            <a:off x="5160061" y="873125"/>
            <a:ext cx="6460439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EA2448-60E4-83ED-E336-390C2DF00AFB}"/>
              </a:ext>
            </a:extLst>
          </p:cNvPr>
          <p:cNvCxnSpPr>
            <a:cxnSpLocks/>
          </p:cNvCxnSpPr>
          <p:nvPr userDrawn="1"/>
        </p:nvCxnSpPr>
        <p:spPr>
          <a:xfrm>
            <a:off x="5160061" y="2694361"/>
            <a:ext cx="6460439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D7FD9362-7424-3996-B8F0-32F4B091B95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77118" y="4627592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83082A-A825-5C32-BFEB-CC46086C255B}"/>
              </a:ext>
            </a:extLst>
          </p:cNvPr>
          <p:cNvCxnSpPr>
            <a:cxnSpLocks/>
          </p:cNvCxnSpPr>
          <p:nvPr userDrawn="1"/>
        </p:nvCxnSpPr>
        <p:spPr>
          <a:xfrm>
            <a:off x="5160061" y="4515597"/>
            <a:ext cx="6460439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711C31F-100A-FA02-9DCA-EE7C5462B84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77118" y="2804160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D98E640E-79B7-1C58-1A06-28DD02E7FD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77118" y="980728"/>
            <a:ext cx="6443382" cy="146392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46A69B04-2B4F-F013-A82E-7E32964C03AB}"/>
              </a:ext>
            </a:extLst>
          </p:cNvPr>
          <p:cNvSpPr txBox="1">
            <a:spLocks/>
          </p:cNvSpPr>
          <p:nvPr userDrawn="1"/>
        </p:nvSpPr>
        <p:spPr>
          <a:xfrm>
            <a:off x="516000" y="891994"/>
            <a:ext cx="4140221" cy="19394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i="0" dirty="0">
                <a:latin typeface="Arial" panose="020B0604020202020204" pitchFamily="34" charset="0"/>
              </a:rPr>
              <a:t>Click to edit Master title style</a:t>
            </a:r>
            <a:endParaRPr lang="en-NL" b="0" i="0" dirty="0">
              <a:latin typeface="Arial" panose="020B0604020202020204" pitchFamily="34" charset="0"/>
            </a:endParaRPr>
          </a:p>
        </p:txBody>
      </p:sp>
      <p:sp>
        <p:nvSpPr>
          <p:cNvPr id="2" name="Footer Placeholder 13">
            <a:extLst>
              <a:ext uri="{FF2B5EF4-FFF2-40B4-BE49-F238E27FC236}">
                <a16:creationId xmlns:a16="http://schemas.microsoft.com/office/drawing/2014/main" id="{B494F1A6-6EFA-0610-2ED8-2146798CE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398817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con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E0B6E-10EB-D52E-00E8-D2935C14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Products icon selection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01643-10EF-E133-EEC8-1AB0F5B0CA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0BFA1AF-2ACA-3072-0B63-71F0F91E17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3193" y="2571677"/>
            <a:ext cx="1272714" cy="1060595"/>
          </a:xfrm>
          <a:prstGeom prst="rect">
            <a:avLst/>
          </a:prstGeom>
        </p:spPr>
      </p:pic>
      <p:pic>
        <p:nvPicPr>
          <p:cNvPr id="6" name="Picture 5" descr="A picture containing text, vector graphics, light&#10;&#10;Description automatically generated">
            <a:extLst>
              <a:ext uri="{FF2B5EF4-FFF2-40B4-BE49-F238E27FC236}">
                <a16:creationId xmlns:a16="http://schemas.microsoft.com/office/drawing/2014/main" id="{E3C08272-5644-8ABE-252A-3F8119473F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44708" y="2571677"/>
            <a:ext cx="931479" cy="106059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3538888-60B8-8691-C008-95B27918AC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45872" y="2571677"/>
            <a:ext cx="1401830" cy="106059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3F93D88-3C17-52C4-700F-4CEC9507DB1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7387" y="2571677"/>
            <a:ext cx="931479" cy="106059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14A914B-04FF-C078-6ACA-639AD30281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42913" y="2571677"/>
            <a:ext cx="931479" cy="1060595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5B44279-97E6-82BC-B13B-7BE1947B39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971400" y="2571677"/>
            <a:ext cx="986815" cy="1060595"/>
          </a:xfrm>
          <a:prstGeom prst="rect">
            <a:avLst/>
          </a:prstGeom>
        </p:spPr>
      </p:pic>
      <p:pic>
        <p:nvPicPr>
          <p:cNvPr id="11" name="Picture 10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C67941A7-9B70-6DE5-24E5-F06EBD237B6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70977" y="4301049"/>
            <a:ext cx="996038" cy="1060596"/>
          </a:xfrm>
          <a:prstGeom prst="rect">
            <a:avLst/>
          </a:prstGeom>
        </p:spPr>
      </p:pic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6B09AA0F-A799-72A6-1976-4FAC6029552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049123" y="4301050"/>
            <a:ext cx="931479" cy="106059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AB06382-C7CF-33D8-5017-C1A74ED94E7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327268" y="4301050"/>
            <a:ext cx="931479" cy="1060595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057ED94C-142B-920C-329D-809613A9D61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605413" y="4301050"/>
            <a:ext cx="931479" cy="1060595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0F63A31-61DC-DD68-B8B0-EFAA218EF91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551545" y="4301049"/>
            <a:ext cx="1263492" cy="1060596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BC8095E-7D92-F89F-0121-E4F7BC61DD1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9690" y="4301050"/>
            <a:ext cx="931479" cy="1060595"/>
          </a:xfrm>
          <a:prstGeom prst="rect">
            <a:avLst/>
          </a:prstGeom>
        </p:spPr>
      </p:pic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95FE0B7D-FDA5-99AB-9196-F199A212FD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GB" spc="300" noProof="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5870996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3">
            <a:extLst>
              <a:ext uri="{FF2B5EF4-FFF2-40B4-BE49-F238E27FC236}">
                <a16:creationId xmlns:a16="http://schemas.microsoft.com/office/drawing/2014/main" id="{8D2A66F0-6139-853F-1FA4-37656E93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6" name="Title Placeholder 14">
            <a:extLst>
              <a:ext uri="{FF2B5EF4-FFF2-40B4-BE49-F238E27FC236}">
                <a16:creationId xmlns:a16="http://schemas.microsoft.com/office/drawing/2014/main" id="{89810D8A-FC79-322B-03BE-4C3C86ED8569}"/>
              </a:ext>
            </a:extLst>
          </p:cNvPr>
          <p:cNvSpPr txBox="1">
            <a:spLocks/>
          </p:cNvSpPr>
          <p:nvPr userDrawn="1"/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i="0" dirty="0">
                <a:latin typeface="Arial" panose="020B0604020202020204" pitchFamily="34" charset="0"/>
              </a:rPr>
              <a:t>Click to edit Master title style</a:t>
            </a:r>
            <a:endParaRPr lang="en-NL" b="0" i="0" dirty="0">
              <a:latin typeface="Arial" panose="020B0604020202020204" pitchFamily="34" charset="0"/>
            </a:endParaRPr>
          </a:p>
        </p:txBody>
      </p:sp>
      <p:sp>
        <p:nvSpPr>
          <p:cNvPr id="19" name="Title Placeholder 14">
            <a:extLst>
              <a:ext uri="{FF2B5EF4-FFF2-40B4-BE49-F238E27FC236}">
                <a16:creationId xmlns:a16="http://schemas.microsoft.com/office/drawing/2014/main" id="{AAB6618E-7313-3640-A79F-7A2685EAABB7}"/>
              </a:ext>
            </a:extLst>
          </p:cNvPr>
          <p:cNvSpPr txBox="1">
            <a:spLocks/>
          </p:cNvSpPr>
          <p:nvPr userDrawn="1"/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i="0" dirty="0">
                <a:latin typeface="Arial" panose="020B0604020202020204" pitchFamily="34" charset="0"/>
              </a:rPr>
              <a:t>Click to edit Master title style</a:t>
            </a:r>
            <a:endParaRPr lang="en-NL" b="0" i="0" dirty="0">
              <a:latin typeface="Arial" panose="020B0604020202020204" pitchFamily="34" charset="0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579FBCD3-E664-C5E0-A882-8E0E7EF39EA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C49ACC26-4073-46A2-0507-B7186912E0B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3404030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76C902F5-5AE2-4811-B1EF-A71F883230A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5999" y="5013176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8E5D0DF3-3C84-83B9-CF26-3B0FA05D2E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000" y="2323347"/>
            <a:ext cx="11160000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6DC9577-FC94-ECC8-CD79-A7CF8EBC89D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16000" y="3933056"/>
            <a:ext cx="11160000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846227F6-B518-DA69-E4A5-66EA6D8FD3D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16000" y="5517232"/>
            <a:ext cx="11160000" cy="8262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78F87A-6881-4CD2-0008-6E311973B518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7A1870D8-7D98-0A22-7BDF-9453277F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8076548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4">
            <a:extLst>
              <a:ext uri="{FF2B5EF4-FFF2-40B4-BE49-F238E27FC236}">
                <a16:creationId xmlns:a16="http://schemas.microsoft.com/office/drawing/2014/main" id="{57B8A00E-9AEF-486E-B0BD-C25F2C64E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F64905-B52E-C4B1-BFFD-12DC029B225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197F6321-BA22-9AF3-FE55-5BC10D5F38F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2323347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378B407-B5F3-C1AC-D30F-3D9F4960795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95999" y="1911530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DB49AD6C-33D0-879E-4642-9D2C78A9CC3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296000" y="2323347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7EAFE8F-2252-5CAA-E343-5BF9950A19B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076000" y="1911530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FD8BD245-03D1-CD74-9642-30C2EE5CD2C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76000" y="2323347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9BDFA5-0EDC-DF11-E018-EA9D2F11748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8A470D03-792F-1122-6942-2A250461C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4541951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24BE6D-7E04-20F8-2848-188682BB52BC}"/>
              </a:ext>
            </a:extLst>
          </p:cNvPr>
          <p:cNvCxnSpPr>
            <a:cxnSpLocks/>
          </p:cNvCxnSpPr>
          <p:nvPr userDrawn="1"/>
        </p:nvCxnSpPr>
        <p:spPr>
          <a:xfrm>
            <a:off x="516000" y="1911530"/>
            <a:ext cx="3600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2BA5A0-B6BB-BF0C-0391-5D53D8882887}"/>
              </a:ext>
            </a:extLst>
          </p:cNvPr>
          <p:cNvCxnSpPr>
            <a:cxnSpLocks/>
          </p:cNvCxnSpPr>
          <p:nvPr userDrawn="1"/>
        </p:nvCxnSpPr>
        <p:spPr>
          <a:xfrm>
            <a:off x="4296000" y="1911530"/>
            <a:ext cx="3600000" cy="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13DF07-14B1-F07E-C9AC-F29E92E0EB0C}"/>
              </a:ext>
            </a:extLst>
          </p:cNvPr>
          <p:cNvCxnSpPr>
            <a:cxnSpLocks/>
          </p:cNvCxnSpPr>
          <p:nvPr userDrawn="1"/>
        </p:nvCxnSpPr>
        <p:spPr>
          <a:xfrm>
            <a:off x="8079127" y="1911530"/>
            <a:ext cx="3600000" cy="0"/>
          </a:xfrm>
          <a:prstGeom prst="line">
            <a:avLst/>
          </a:prstGeom>
          <a:ln w="539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2B492D2-71D3-809B-5659-CCDE8661531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95751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F63753BE-5553-96F7-AB12-33C5B48883B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16000" y="2407568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D33BFEA-6BB2-2891-DB10-11E3BAB48D2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95999" y="1995751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A7AB9153-F140-5258-CDC9-4F3788025A0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296000" y="2407568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AB0476B2-8468-6E63-57FF-A5F9717D02E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076000" y="1995751"/>
            <a:ext cx="36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E8143B83-84A4-577A-4BA2-998C5A1F03B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076000" y="2407568"/>
            <a:ext cx="3600000" cy="3909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F9184113-5151-22FB-536C-4DA30AB6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22851-39D3-47E8-CE0D-E34B1DD9A5ED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F614DB92-1340-A850-5A11-4F14DBCDE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917877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63837F6-E45C-DFDD-3E5C-ABCACADD5DA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1116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B3F18C2-E64E-832F-1B0B-C14863F8AF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000" y="2323347"/>
            <a:ext cx="11160000" cy="41255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4" name="Title 10">
            <a:extLst>
              <a:ext uri="{FF2B5EF4-FFF2-40B4-BE49-F238E27FC236}">
                <a16:creationId xmlns:a16="http://schemas.microsoft.com/office/drawing/2014/main" id="{7EA79577-293C-58C6-79F6-2186AB89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DB383-2CF0-EAF1-6E95-411419DD518F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32090A17-09B6-9A13-9391-DDFC6BBAC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608321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D3D369-5E07-3A25-E958-58DFF07BB4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3096" r="16849"/>
          <a:stretch/>
        </p:blipFill>
        <p:spPr>
          <a:xfrm>
            <a:off x="9745578" y="0"/>
            <a:ext cx="2446421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18C4E0-FEA8-75F7-0E88-350364098AC9}"/>
              </a:ext>
            </a:extLst>
          </p:cNvPr>
          <p:cNvCxnSpPr>
            <a:cxnSpLocks/>
          </p:cNvCxnSpPr>
          <p:nvPr userDrawn="1"/>
        </p:nvCxnSpPr>
        <p:spPr>
          <a:xfrm>
            <a:off x="9743795" y="628841"/>
            <a:ext cx="18690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3126B81-5387-945E-9122-5728C3ABAE1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5999" y="1911530"/>
            <a:ext cx="8652384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8C6AB82-E824-FD66-55B0-A3CFFF59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8652384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480E7A-1D9F-3C4E-105F-60E91302FC63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>
          <a:xfrm>
            <a:off x="8877300" y="12782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343B83E-3044-99B1-89D3-791D7BFE33B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8" y="2323346"/>
            <a:ext cx="8664578" cy="41384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992670C4-D727-205B-B3DF-DB9E27F85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704718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0">
            <a:extLst>
              <a:ext uri="{FF2B5EF4-FFF2-40B4-BE49-F238E27FC236}">
                <a16:creationId xmlns:a16="http://schemas.microsoft.com/office/drawing/2014/main" id="{19276712-81E4-D1A2-830C-761696F9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27360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D69411-06B9-56BA-BAE3-8FB2CF62D206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>
          <a:xfrm>
            <a:off x="8877300" y="12782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B7D2103-7819-EFE0-4F3F-5992B717F9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59488" y="1938338"/>
            <a:ext cx="5608637" cy="4522787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112716D-C177-2CC0-6B41-D87DDCB984A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000" y="1911530"/>
            <a:ext cx="54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0A61A4D7-8628-387E-E348-B1AA1197959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8" y="2323346"/>
            <a:ext cx="5400000" cy="41384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E19A7653-5E07-E427-A985-BC613BEB2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8933822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5172055-F464-6698-C9F2-7E3559C45479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6121909" y="1906122"/>
            <a:ext cx="5509260" cy="455563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0492465-3226-A0A6-5FB8-8A94FD4D7EB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6000" y="1911530"/>
            <a:ext cx="5400000" cy="3954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 cap="all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4CF5EA58-15B7-85D1-EFD3-B1964F503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02976" cy="915035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GB" dirty="0"/>
              <a:t>Click to </a:t>
            </a:r>
            <a:r>
              <a:rPr lang="en-GB" noProof="0" dirty="0"/>
              <a:t>edit</a:t>
            </a:r>
            <a:r>
              <a:rPr lang="en-GB" dirty="0"/>
              <a:t> Master title style</a:t>
            </a:r>
            <a:endParaRPr lang="en-NL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41FFF57F-E11A-2AE2-5D56-6EC4D6CE4B2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8" y="2323346"/>
            <a:ext cx="5400000" cy="41384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latin typeface="Arial" panose="020B0604020202020204" pitchFamily="34" charset="0"/>
              </a:defRPr>
            </a:lvl1pPr>
            <a:lvl2pPr>
              <a:defRPr sz="1800" b="0" i="0">
                <a:latin typeface="Arial" panose="020B0604020202020204" pitchFamily="34" charset="0"/>
              </a:defRPr>
            </a:lvl2pPr>
            <a:lvl3pPr>
              <a:defRPr sz="1600" b="0" i="0">
                <a:latin typeface="Arial" panose="020B0604020202020204" pitchFamily="34" charset="0"/>
              </a:defRPr>
            </a:lvl3pPr>
            <a:lvl4pPr>
              <a:defRPr sz="1400" b="0" i="0">
                <a:latin typeface="Arial" panose="020B0604020202020204" pitchFamily="34" charset="0"/>
              </a:defRPr>
            </a:lvl4pPr>
            <a:lvl5pPr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83A136-72D8-C6D6-2AC6-08EF658D9D8D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CC73BFFD-9631-1E67-F67A-A1C5C800D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GB" spc="300" noProof="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428139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F03BE-A13D-21A6-A45D-AFE7BE7406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3A70A7A-1FCF-9EE6-2AEC-BA05F4C60E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59845" y="3280496"/>
            <a:ext cx="2084813" cy="2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4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6.sv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6.sv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000" y="1606730"/>
            <a:ext cx="11160000" cy="4256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itle Placeholder 14">
            <a:extLst>
              <a:ext uri="{FF2B5EF4-FFF2-40B4-BE49-F238E27FC236}">
                <a16:creationId xmlns:a16="http://schemas.microsoft.com/office/drawing/2014/main" id="{DF399CDE-6B71-D6B5-52B7-E98A0AEDF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0ACB059-5BD9-76A0-83C7-95D34E778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457200" rtl="0" eaLnBrk="1" latinLnBrk="0" hangingPunct="1">
              <a:lnSpc>
                <a:spcPct val="100000"/>
              </a:lnSpc>
              <a:defRPr lang="en-NL" sz="1200" b="0" i="0" kern="1200" spc="3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NL" dirty="0"/>
              <a:t>2026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DBA82C3-FB56-E17C-5AF1-2ABDC28D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7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677694D-4913-CF0C-27A4-71AEFB68365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71499" y="6438443"/>
            <a:ext cx="1406619" cy="2016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243574B-F3AF-60F1-B897-1DD4AB431DD2}"/>
              </a:ext>
            </a:extLst>
          </p:cNvPr>
          <p:cNvCxnSpPr>
            <a:cxnSpLocks/>
          </p:cNvCxnSpPr>
          <p:nvPr userDrawn="1"/>
        </p:nvCxnSpPr>
        <p:spPr>
          <a:xfrm>
            <a:off x="571500" y="6261100"/>
            <a:ext cx="11048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81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4146" r:id="rId2"/>
    <p:sldLayoutId id="2147483981" r:id="rId3"/>
    <p:sldLayoutId id="2147484329" r:id="rId4"/>
    <p:sldLayoutId id="2147483983" r:id="rId5"/>
    <p:sldLayoutId id="2147483984" r:id="rId6"/>
    <p:sldLayoutId id="2147484281" r:id="rId7"/>
    <p:sldLayoutId id="2147484010" r:id="rId8"/>
    <p:sldLayoutId id="2147483990" r:id="rId9"/>
    <p:sldLayoutId id="2147483993" r:id="rId10"/>
    <p:sldLayoutId id="2147483994" r:id="rId11"/>
    <p:sldLayoutId id="2147484004" r:id="rId12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000" y="1606730"/>
            <a:ext cx="11160000" cy="4256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itle Placeholder 14">
            <a:extLst>
              <a:ext uri="{FF2B5EF4-FFF2-40B4-BE49-F238E27FC236}">
                <a16:creationId xmlns:a16="http://schemas.microsoft.com/office/drawing/2014/main" id="{DF399CDE-6B71-D6B5-52B7-E98A0AEDF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0ACB059-5BD9-76A0-83C7-95D34E778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NL" sz="1200" b="0" i="0" kern="1200" spc="300" dirty="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NL" dirty="0"/>
              <a:t>2026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DBA82C3-FB56-E17C-5AF1-2ABDC28DE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7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243574B-F3AF-60F1-B897-1DD4AB431DD2}"/>
              </a:ext>
            </a:extLst>
          </p:cNvPr>
          <p:cNvCxnSpPr>
            <a:cxnSpLocks/>
          </p:cNvCxnSpPr>
          <p:nvPr userDrawn="1"/>
        </p:nvCxnSpPr>
        <p:spPr>
          <a:xfrm>
            <a:off x="571500" y="6261100"/>
            <a:ext cx="11048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210D6A17-DC50-45E1-3529-C072922A89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1499" y="6438444"/>
            <a:ext cx="1403517" cy="20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784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00" r:id="rId3"/>
    <p:sldLayoutId id="2147484327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3" r:id="rId10"/>
    <p:sldLayoutId id="2147484294" r:id="rId11"/>
    <p:sldLayoutId id="2147484295" r:id="rId12"/>
    <p:sldLayoutId id="2147484296" r:id="rId1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F61678-155E-3A4C-0AE7-FDE37B02E91C}"/>
              </a:ext>
            </a:extLst>
          </p:cNvPr>
          <p:cNvCxnSpPr>
            <a:cxnSpLocks/>
          </p:cNvCxnSpPr>
          <p:nvPr userDrawn="1"/>
        </p:nvCxnSpPr>
        <p:spPr>
          <a:xfrm>
            <a:off x="571500" y="628926"/>
            <a:ext cx="11048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FC57C4CA-FE34-97E3-02FD-051D5632E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1499" y="209923"/>
            <a:ext cx="1403517" cy="200937"/>
          </a:xfrm>
          <a:prstGeom prst="rect">
            <a:avLst/>
          </a:prstGeom>
        </p:spPr>
      </p:pic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DFC39B96-FE14-505D-6BA5-AECD88675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NL" spc="300" dirty="0"/>
              <a:t>2026</a:t>
            </a:r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A565213C-8790-7C91-60FE-7ABA87D2E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7300" y="1278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9AA1FF-F1CB-EB3F-69E7-F2EC1D57B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6000" y="1911530"/>
            <a:ext cx="11160000" cy="4256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Placeholder 14">
            <a:extLst>
              <a:ext uri="{FF2B5EF4-FFF2-40B4-BE49-F238E27FC236}">
                <a16:creationId xmlns:a16="http://schemas.microsoft.com/office/drawing/2014/main" id="{714488A3-00EE-DE77-B942-B9BFBE75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9570636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1" r:id="rId3"/>
    <p:sldLayoutId id="2147484302" r:id="rId4"/>
    <p:sldLayoutId id="2147484328" r:id="rId5"/>
    <p:sldLayoutId id="2147484303" r:id="rId6"/>
    <p:sldLayoutId id="2147484304" r:id="rId7"/>
    <p:sldLayoutId id="2147484305" r:id="rId8"/>
    <p:sldLayoutId id="2147484306" r:id="rId9"/>
    <p:sldLayoutId id="2147484308" r:id="rId10"/>
    <p:sldLayoutId id="2147484309" r:id="rId11"/>
    <p:sldLayoutId id="2147484310" r:id="rId12"/>
    <p:sldLayoutId id="2147484311" r:id="rId1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F61678-155E-3A4C-0AE7-FDE37B02E91C}"/>
              </a:ext>
            </a:extLst>
          </p:cNvPr>
          <p:cNvCxnSpPr>
            <a:cxnSpLocks/>
          </p:cNvCxnSpPr>
          <p:nvPr userDrawn="1"/>
        </p:nvCxnSpPr>
        <p:spPr>
          <a:xfrm>
            <a:off x="571500" y="628926"/>
            <a:ext cx="110484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DFC39B96-FE14-505D-6BA5-AECD88675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27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GB" spc="300" noProof="0" dirty="0"/>
              <a:t>2026</a:t>
            </a:r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A565213C-8790-7C91-60FE-7ABA87D2E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7300" y="1278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E67AE9-4D32-6349-B2C5-A7507BD7132D}" type="slidenum">
              <a:rPr lang="en-NL" smtClean="0"/>
              <a:pPr/>
              <a:t>‹#›</a:t>
            </a:fld>
            <a:endParaRPr lang="en-NL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9AA1FF-F1CB-EB3F-69E7-F2EC1D57B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6000" y="1911530"/>
            <a:ext cx="11160000" cy="42567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Placeholder 14">
            <a:extLst>
              <a:ext uri="{FF2B5EF4-FFF2-40B4-BE49-F238E27FC236}">
                <a16:creationId xmlns:a16="http://schemas.microsoft.com/office/drawing/2014/main" id="{714488A3-00EE-DE77-B942-B9BFBE75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891994"/>
            <a:ext cx="11160000" cy="9150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F621865-2ABD-6D78-436F-9464F7B41F3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71499" y="209591"/>
            <a:ext cx="1406619" cy="2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4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30" r:id="rId4"/>
    <p:sldLayoutId id="2147484318" r:id="rId5"/>
    <p:sldLayoutId id="2147484319" r:id="rId6"/>
    <p:sldLayoutId id="2147484320" r:id="rId7"/>
    <p:sldLayoutId id="2147484321" r:id="rId8"/>
    <p:sldLayoutId id="2147484323" r:id="rId9"/>
    <p:sldLayoutId id="2147484324" r:id="rId10"/>
    <p:sldLayoutId id="2147484325" r:id="rId11"/>
    <p:sldLayoutId id="2147484326" r:id="rId12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CD521-841A-41C4-46BB-A94C2B18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1958531"/>
            <a:ext cx="11004550" cy="1885050"/>
          </a:xfrm>
        </p:spPr>
        <p:txBody>
          <a:bodyPr/>
          <a:lstStyle/>
          <a:p>
            <a:r>
              <a:rPr lang="en-GB" sz="3600" dirty="0"/>
              <a:t>Where the Traffic Goes Next: Romania, AI Load, and the Infrastructure that has to carry 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71B6A-DFF6-BF5B-9ACA-AC93DFD24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RONOG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FE88E-0A10-6A80-EBC6-558B7DFD45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725" y="4401076"/>
            <a:ext cx="11125200" cy="1055889"/>
          </a:xfrm>
        </p:spPr>
        <p:txBody>
          <a:bodyPr/>
          <a:lstStyle/>
          <a:p>
            <a:pPr algn="r">
              <a:spcBef>
                <a:spcPct val="0"/>
              </a:spcBef>
            </a:pPr>
            <a:r>
              <a:rPr lang="en-GB" sz="2000" dirty="0">
                <a:ea typeface="+mj-ea"/>
                <a:cs typeface="+mj-cs"/>
              </a:rPr>
              <a:t>Olena Lutsenko</a:t>
            </a:r>
          </a:p>
          <a:p>
            <a:pPr algn="r">
              <a:spcBef>
                <a:spcPct val="0"/>
              </a:spcBef>
            </a:pPr>
            <a:r>
              <a:rPr lang="en-GB" sz="2000" dirty="0">
                <a:ea typeface="+mj-ea"/>
                <a:cs typeface="+mj-cs"/>
              </a:rPr>
              <a:t>Business Development Director, </a:t>
            </a:r>
          </a:p>
          <a:p>
            <a:pPr algn="r">
              <a:spcBef>
                <a:spcPct val="0"/>
              </a:spcBef>
            </a:pPr>
            <a:r>
              <a:rPr lang="en-GB" sz="2000" dirty="0">
                <a:ea typeface="+mj-ea"/>
                <a:cs typeface="+mj-cs"/>
              </a:rPr>
              <a:t>RETN Group </a:t>
            </a:r>
            <a:endParaRPr lang="en-US" sz="2000" dirty="0">
              <a:ea typeface="+mj-ea"/>
              <a:cs typeface="+mj-cs"/>
            </a:endParaRPr>
          </a:p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82012-4921-6765-75D1-7714E429D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NL"/>
              <a:t>2026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83699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EE6523-8219-EC87-D6A2-9F5248C0657F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A29A4F-D382-60E0-705F-8C00FE553FDF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2</a:t>
            </a:fld>
            <a:endParaRPr lang="en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C0CB4F-A54A-D51B-6FD7-D1CAD4AA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8F399D"/>
                </a:solidFill>
              </a:rPr>
              <a:t>Telecom trends, challenges and risks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F66502-C3AE-3AC1-8B6B-A92EE9A60EA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GB" dirty="0"/>
              <a:t>Where we are now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A587551-167E-C2B7-CE30-683B21BBE67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6000" y="1926304"/>
            <a:ext cx="5110249" cy="1109514"/>
          </a:xfrm>
        </p:spPr>
        <p:txBody>
          <a:bodyPr/>
          <a:lstStyle/>
          <a:p>
            <a:r>
              <a:rPr lang="en-GB" b="1" dirty="0"/>
              <a:t>AI</a:t>
            </a:r>
            <a:br>
              <a:rPr lang="en-GB" dirty="0"/>
            </a:br>
            <a:r>
              <a:rPr lang="en-GB" dirty="0"/>
              <a:t>More traffic, higher load peaks, and tighter latency requirements.</a:t>
            </a:r>
          </a:p>
          <a:p>
            <a:r>
              <a:rPr lang="en-GB" b="1" dirty="0"/>
              <a:t>Resilience</a:t>
            </a:r>
            <a:br>
              <a:rPr lang="en-GB" dirty="0"/>
            </a:br>
            <a:r>
              <a:rPr lang="en-GB" dirty="0"/>
              <a:t>Legacy systems and route consolidation reduce network flexibility.</a:t>
            </a:r>
          </a:p>
          <a:p>
            <a:r>
              <a:rPr lang="en-GB" b="1" dirty="0"/>
              <a:t>New digital corridors</a:t>
            </a:r>
            <a:br>
              <a:rPr lang="en-GB" dirty="0"/>
            </a:br>
            <a:r>
              <a:rPr lang="en-GB" dirty="0"/>
              <a:t>Not maps of possible routes — but infrastructure that is actually ready to carry AI, cloud, and critical service traffic.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C41A9-B57B-A2E1-3ADA-364C38D27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999" y="2067196"/>
            <a:ext cx="55118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88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1A977-FA96-0DBD-F982-5918F94C379D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F858FE-C5FE-445C-8E88-C7544E6D7EC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3</a:t>
            </a:fld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1EC44E-43B9-0B92-7D2E-904E0AE3F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8F399D"/>
                </a:solidFill>
              </a:rPr>
              <a:t>Global traffic distribution trend by Nokia* forecast through 2034</a:t>
            </a:r>
            <a:endParaRPr lang="en-GB" dirty="0">
              <a:solidFill>
                <a:srgbClr val="8F399D"/>
              </a:solidFill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DEFC8-8F01-55EF-9287-E4E8B0982ED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9" y="1904239"/>
            <a:ext cx="10800000" cy="395449"/>
          </a:xfrm>
        </p:spPr>
        <p:txBody>
          <a:bodyPr/>
          <a:lstStyle/>
          <a:p>
            <a:r>
              <a:rPr lang="en-GB" sz="1800" dirty="0"/>
              <a:t>TOTAL GLOBAL WAN TRAFFIC IS PROJECTED TO GROW ROUGHLY 3 TO 7 TIMES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F9F802-BC58-D6E9-53AF-A61B8091CC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500" b="5478"/>
          <a:stretch>
            <a:fillRect/>
          </a:stretch>
        </p:blipFill>
        <p:spPr>
          <a:xfrm>
            <a:off x="515999" y="3012858"/>
            <a:ext cx="5018527" cy="28906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F2DEA6-58C2-DEDC-F2E4-C017FBB53314}"/>
              </a:ext>
            </a:extLst>
          </p:cNvPr>
          <p:cNvSpPr txBox="1"/>
          <p:nvPr/>
        </p:nvSpPr>
        <p:spPr>
          <a:xfrm>
            <a:off x="5747460" y="2673072"/>
            <a:ext cx="29634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dirty="0">
                <a:solidFill>
                  <a:srgbClr val="054892"/>
                </a:solidFill>
                <a:latin typeface="Arial" panose="020B0604020202020204" pitchFamily="34" charset="0"/>
                <a:ea typeface="+mj-ea"/>
                <a:cs typeface="+mj-cs"/>
              </a:rPr>
              <a:t>FROM</a:t>
            </a:r>
            <a:endParaRPr lang="uk-UA" altLang="en-US" dirty="0">
              <a:solidFill>
                <a:srgbClr val="0548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en-US" altLang="en-US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2 277</a:t>
            </a:r>
            <a:r>
              <a:rPr lang="uk-UA" altLang="en-US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  <a:r>
              <a:rPr lang="en-GB" altLang="en-US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EB/month</a:t>
            </a:r>
            <a:endParaRPr lang="en-US" dirty="0">
              <a:solidFill>
                <a:srgbClr val="8F399D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en-GB" altLang="en-US" dirty="0">
                <a:solidFill>
                  <a:srgbClr val="054892"/>
                </a:solidFill>
                <a:latin typeface="Arial" panose="020B0604020202020204" pitchFamily="34" charset="0"/>
                <a:ea typeface="+mj-ea"/>
                <a:cs typeface="+mj-cs"/>
              </a:rPr>
              <a:t>UP</a:t>
            </a:r>
            <a:endParaRPr lang="uk-UA" altLang="en-US" dirty="0">
              <a:solidFill>
                <a:srgbClr val="0548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en-US" altLang="en-US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4 878 </a:t>
            </a:r>
            <a:r>
              <a:rPr lang="uk-UA" altLang="en-US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  <a:r>
              <a:rPr lang="en-GB" altLang="en-US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EB/month</a:t>
            </a:r>
            <a:endParaRPr lang="en-US" dirty="0">
              <a:solidFill>
                <a:srgbClr val="8F399D"/>
              </a:solidFill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3E2FB3-1B45-DF13-96D5-E24333BA9D5D}"/>
              </a:ext>
            </a:extLst>
          </p:cNvPr>
          <p:cNvSpPr txBox="1"/>
          <p:nvPr/>
        </p:nvSpPr>
        <p:spPr>
          <a:xfrm>
            <a:off x="8153400" y="4053046"/>
            <a:ext cx="36894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>
                <a:solidFill>
                  <a:srgbClr val="054892"/>
                </a:solidFill>
              </a:rPr>
              <a:t>Global demand for telecom bandwidth:</a:t>
            </a:r>
          </a:p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en-US" b="1" dirty="0">
              <a:latin typeface="Arial" panose="020B0604020202020204" pitchFamily="34" charset="0"/>
              <a:ea typeface="+mj-ea"/>
              <a:cs typeface="+mj-cs"/>
            </a:endParaRPr>
          </a:p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CAGR 13–22% </a:t>
            </a:r>
            <a:endParaRPr lang="uk-UA" altLang="en-US" b="1" dirty="0">
              <a:solidFill>
                <a:srgbClr val="8F399D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2024 </a:t>
            </a:r>
            <a:r>
              <a:rPr lang="uk-UA" altLang="en-US" b="1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- </a:t>
            </a:r>
            <a:r>
              <a:rPr lang="en-US" altLang="en-US" b="1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2034</a:t>
            </a:r>
            <a:r>
              <a:rPr lang="uk-UA" altLang="en-US" b="1" dirty="0">
                <a:solidFill>
                  <a:srgbClr val="8F399D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uk-UA" altLang="en-US" dirty="0">
                <a:latin typeface="Arial" panose="020B0604020202020204" pitchFamily="34" charset="0"/>
                <a:ea typeface="+mj-ea"/>
                <a:cs typeface="+mj-cs"/>
              </a:rPr>
              <a:t> </a:t>
            </a:r>
            <a:endParaRPr lang="en-US" altLang="en-US" dirty="0"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EEFF6D-B7C7-0197-4BFF-01B266CBA876}"/>
              </a:ext>
            </a:extLst>
          </p:cNvPr>
          <p:cNvSpPr txBox="1"/>
          <p:nvPr/>
        </p:nvSpPr>
        <p:spPr>
          <a:xfrm>
            <a:off x="744105" y="5945256"/>
            <a:ext cx="60998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200" i="1" dirty="0">
                <a:ea typeface="+mj-ea"/>
                <a:cs typeface="+mj-cs"/>
                <a:sym typeface="Libre Franklin"/>
              </a:rPr>
              <a:t>*Global network traffic report, Nokia, 2025</a:t>
            </a:r>
            <a:endParaRPr lang="uk-UA" sz="1200" i="1" dirty="0">
              <a:ea typeface="+mj-ea"/>
              <a:cs typeface="+mj-cs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112358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517091-97C6-ADBD-AD00-A6C6EB401894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C4BB78-3EF1-E9DD-DA20-5D434D005265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4</a:t>
            </a:fld>
            <a:endParaRPr lang="en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7C8F676-F54D-240A-D98E-3FAF46DE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Resilience Is a Mandatory Requirement for Operators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D6368-9451-EBAA-DA74-AC95F0BAE3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6000" y="2073261"/>
            <a:ext cx="10800000" cy="395449"/>
          </a:xfrm>
        </p:spPr>
        <p:txBody>
          <a:bodyPr/>
          <a:lstStyle/>
          <a:p>
            <a:r>
              <a:rPr lang="en-GB" sz="1800" dirty="0"/>
              <a:t>ENGINEERING PRINCIPLES WHEN LIVES AND BUSINESS DEPEND ON YOU</a:t>
            </a:r>
            <a:endParaRPr lang="en-GB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A00DB4E-DE30-1458-5FDB-7DCF21626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7" y="2813293"/>
            <a:ext cx="953533" cy="953533"/>
          </a:xfrm>
          <a:prstGeom prst="rect">
            <a:avLst/>
          </a:prstGeom>
        </p:spPr>
      </p:pic>
      <p:pic>
        <p:nvPicPr>
          <p:cNvPr id="8" name="Picture 7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A1FA698B-E1A8-D923-09A7-6EFDA83BE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00" y="2817868"/>
            <a:ext cx="953533" cy="9535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361086-9C72-5B21-6752-9B87C94A5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550" y="2940198"/>
            <a:ext cx="763400" cy="708872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B3236A7-A279-5FE8-DA5F-1A1F6607226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4033949"/>
            <a:ext cx="3522601" cy="2062051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en-GB" sz="1800" b="1" dirty="0">
                <a:solidFill>
                  <a:srgbClr val="D6097F"/>
                </a:solidFill>
              </a:rPr>
              <a:t>Build with risk in mind</a:t>
            </a:r>
            <a:br>
              <a:rPr lang="en-GB" sz="1800" dirty="0"/>
            </a:br>
            <a:r>
              <a:rPr lang="en-GB" sz="1800" dirty="0"/>
              <a:t>Geo, supplier, and infrastructure diversity. </a:t>
            </a:r>
          </a:p>
          <a:p>
            <a:pPr lvl="0">
              <a:spcBef>
                <a:spcPts val="600"/>
              </a:spcBef>
            </a:pPr>
            <a:r>
              <a:rPr lang="en-GB" sz="1800" dirty="0"/>
              <a:t>Automated rerouting of </a:t>
            </a:r>
            <a:r>
              <a:rPr lang="en-GB" sz="1800" dirty="0" err="1"/>
              <a:t>NxTbps</a:t>
            </a:r>
            <a:r>
              <a:rPr lang="en-GB" sz="1800" dirty="0"/>
              <a:t> in under 6 hours. 3 independent physical routes as the minimum design baseline – not an option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9ABEF08-1FD4-19AC-245D-BDE46777F3CD}"/>
              </a:ext>
            </a:extLst>
          </p:cNvPr>
          <p:cNvSpPr txBox="1">
            <a:spLocks/>
          </p:cNvSpPr>
          <p:nvPr/>
        </p:nvSpPr>
        <p:spPr>
          <a:xfrm>
            <a:off x="4338550" y="4033949"/>
            <a:ext cx="3277592" cy="2062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b="1" dirty="0">
                <a:solidFill>
                  <a:srgbClr val="D6097F"/>
                </a:solidFill>
              </a:rPr>
              <a:t>Design smart, scale rationally</a:t>
            </a:r>
          </a:p>
          <a:p>
            <a:r>
              <a:rPr lang="en-GB" sz="1800" dirty="0"/>
              <a:t>Unique cross-border optical paths</a:t>
            </a:r>
          </a:p>
          <a:p>
            <a:r>
              <a:rPr lang="en-GB" sz="1800" dirty="0"/>
              <a:t>Low latency by design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766A457-3F05-D583-00E8-E4DE73354BF4}"/>
              </a:ext>
            </a:extLst>
          </p:cNvPr>
          <p:cNvSpPr txBox="1">
            <a:spLocks/>
          </p:cNvSpPr>
          <p:nvPr/>
        </p:nvSpPr>
        <p:spPr>
          <a:xfrm>
            <a:off x="7970967" y="4033949"/>
            <a:ext cx="3531222" cy="22368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b="1" dirty="0">
                <a:solidFill>
                  <a:srgbClr val="D6097F"/>
                </a:solidFill>
              </a:rPr>
              <a:t>Optimise efficiency</a:t>
            </a:r>
          </a:p>
          <a:p>
            <a:pPr lvl="0">
              <a:spcBef>
                <a:spcPts val="600"/>
              </a:spcBef>
            </a:pPr>
            <a:r>
              <a:rPr lang="en-GB" sz="1800" dirty="0"/>
              <a:t>400Ge deployment</a:t>
            </a:r>
          </a:p>
          <a:p>
            <a:pPr lvl="0">
              <a:spcBef>
                <a:spcPts val="600"/>
              </a:spcBef>
            </a:pPr>
            <a:r>
              <a:rPr lang="en-GB" sz="1800" dirty="0"/>
              <a:t>Vendor energy efficiency analysis</a:t>
            </a:r>
          </a:p>
          <a:p>
            <a:pPr lvl="0">
              <a:spcBef>
                <a:spcPts val="600"/>
              </a:spcBef>
            </a:pPr>
            <a:r>
              <a:rPr lang="en-GB" sz="1800" dirty="0"/>
              <a:t> Low power consumption per Gbps</a:t>
            </a:r>
          </a:p>
        </p:txBody>
      </p:sp>
    </p:spTree>
    <p:extLst>
      <p:ext uri="{BB962C8B-B14F-4D97-AF65-F5344CB8AC3E}">
        <p14:creationId xmlns:p14="http://schemas.microsoft.com/office/powerpoint/2010/main" val="282721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10C95F-3B70-40BA-1343-0192625DB5C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3AC158-D4F0-A24F-F9E7-076EED8B38FB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5</a:t>
            </a:fld>
            <a:endParaRPr lang="en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D1209E-3533-68AC-5374-4CD52E31E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Diversity and network redundancy </a:t>
            </a:r>
            <a:r>
              <a:rPr lang="en-GB" dirty="0">
                <a:solidFill>
                  <a:schemeClr val="accent1"/>
                </a:solidFill>
              </a:rPr>
              <a:t>is a must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EEF6EB-D44D-11C3-CD63-5A4151FE69B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GB" dirty="0"/>
              <a:t>What else is needed?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DBA355-2771-295E-7949-653704EBEE2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5999" y="2625133"/>
            <a:ext cx="3631930" cy="39090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Variety of vendors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Enough capacity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Smooth flow of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Agility to grow together or to keep up with your growth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CC30F-EA86-DB10-1974-BE8F15F85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063" y="1911715"/>
            <a:ext cx="6322017" cy="355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02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CC4C-7FC9-E242-C4FA-91591BAD1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D9D086-907E-9DCB-FCBF-5247CC3CA59C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6</a:t>
            </a:fld>
            <a:endParaRPr lang="en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3D689-D86F-84D8-169B-69B2DDDE5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9F0C9984-D734-4DD4-60DB-AD104CEA9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587193"/>
            <a:ext cx="11371200" cy="953508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Romania</a:t>
            </a:r>
            <a:r>
              <a:rPr lang="en-GB" b="1" dirty="0">
                <a:solidFill>
                  <a:srgbClr val="D6097F"/>
                </a:solidFill>
              </a:rPr>
              <a:t>:</a:t>
            </a:r>
            <a:r>
              <a:rPr lang="en-GB" b="1" dirty="0"/>
              <a:t> </a:t>
            </a:r>
            <a:r>
              <a:rPr lang="en-GB" dirty="0">
                <a:solidFill>
                  <a:srgbClr val="FFFFFF"/>
                </a:solidFill>
              </a:rPr>
              <a:t>Gateway of the European – Middle East Digital Corridor </a:t>
            </a:r>
            <a:endParaRPr lang="en-GB" sz="24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80491E-DF39-BA3B-E3A9-6A83F40CA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274" y="1898832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9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AE5C9F-2C55-ECA0-61D7-518A48819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Next 5 Years: What NSP Must Start Doing Today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F5BA3-CDF7-5FCC-BA3B-DBC0C4E99B2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5999" y="2023050"/>
            <a:ext cx="11094474" cy="395449"/>
          </a:xfrm>
        </p:spPr>
        <p:txBody>
          <a:bodyPr/>
          <a:lstStyle/>
          <a:p>
            <a:r>
              <a:rPr lang="en-GB" sz="1800" dirty="0"/>
              <a:t>MISSED OPPORTUNITY IS THE REAL RISK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25BA4-6BEA-E97E-F9C6-ABD27FC28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BD7F6B-A49E-09B2-9B09-2B49951223A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7</a:t>
            </a:fld>
            <a:endParaRPr lang="en-NL" dirty="0"/>
          </a:p>
        </p:txBody>
      </p:sp>
      <p:pic>
        <p:nvPicPr>
          <p:cNvPr id="10" name="Google Shape;239;g364618edd27_0_48" title="Screenshot 2025-08-18 at 1.07.10 PM.png">
            <a:extLst>
              <a:ext uri="{FF2B5EF4-FFF2-40B4-BE49-F238E27FC236}">
                <a16:creationId xmlns:a16="http://schemas.microsoft.com/office/drawing/2014/main" id="{0D23A84A-28BE-8BC7-E094-D6948E252C1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715" y="2622609"/>
            <a:ext cx="1005491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40;g364618edd27_0_48" title="Screenshot 2025-08-18 at 1.06.42 PM.png">
            <a:extLst>
              <a:ext uri="{FF2B5EF4-FFF2-40B4-BE49-F238E27FC236}">
                <a16:creationId xmlns:a16="http://schemas.microsoft.com/office/drawing/2014/main" id="{B6C283E6-E754-FFB8-A97E-BD01F7B59EF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411" y="3879897"/>
            <a:ext cx="823534" cy="7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82;p7" title="Screenshot 2025-08-18 at 13.26.17.png">
            <a:extLst>
              <a:ext uri="{FF2B5EF4-FFF2-40B4-BE49-F238E27FC236}">
                <a16:creationId xmlns:a16="http://schemas.microsoft.com/office/drawing/2014/main" id="{D67906E7-A71F-350A-05ED-A2C4C8DBDCD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976" y="5001317"/>
            <a:ext cx="824967" cy="8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41;g364618edd27_0_48" title="Screenshot 2025-08-18 at 1.07.07 PM.png">
            <a:extLst>
              <a:ext uri="{FF2B5EF4-FFF2-40B4-BE49-F238E27FC236}">
                <a16:creationId xmlns:a16="http://schemas.microsoft.com/office/drawing/2014/main" id="{23095B0A-EE05-5CB1-D313-829E4F2925C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2160" y="2781000"/>
            <a:ext cx="665752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81;p7" title="Screenshot 2025-08-18 at 13.26.08.png">
            <a:extLst>
              <a:ext uri="{FF2B5EF4-FFF2-40B4-BE49-F238E27FC236}">
                <a16:creationId xmlns:a16="http://schemas.microsoft.com/office/drawing/2014/main" id="{3B6D0CC8-AC99-8F1D-5F00-0DE93008F33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2786" y="3877231"/>
            <a:ext cx="765126" cy="8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83;p7" title="Screenshot 2025-08-18 at 13.26.27.png">
            <a:extLst>
              <a:ext uri="{FF2B5EF4-FFF2-40B4-BE49-F238E27FC236}">
                <a16:creationId xmlns:a16="http://schemas.microsoft.com/office/drawing/2014/main" id="{EAC0DBD4-7F01-3AAF-242F-24265247A8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22473" y="4998192"/>
            <a:ext cx="884963" cy="89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31A991D5-027A-0998-68A5-3F8D9F78C68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725592" y="2622609"/>
            <a:ext cx="4370407" cy="1461551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en-GB" b="1" dirty="0"/>
              <a:t>Network diversity</a:t>
            </a:r>
          </a:p>
          <a:p>
            <a:pPr lvl="0">
              <a:spcBef>
                <a:spcPts val="600"/>
              </a:spcBef>
            </a:pPr>
            <a:r>
              <a:rPr lang="en-GB" sz="1600" dirty="0"/>
              <a:t>3 independent physical routes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8BB5D2DE-641B-0E0D-540A-3E2D22924E68}"/>
              </a:ext>
            </a:extLst>
          </p:cNvPr>
          <p:cNvSpPr txBox="1">
            <a:spLocks/>
          </p:cNvSpPr>
          <p:nvPr/>
        </p:nvSpPr>
        <p:spPr>
          <a:xfrm>
            <a:off x="1725593" y="3877231"/>
            <a:ext cx="4370406" cy="11140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b="1" dirty="0"/>
              <a:t>No single-supplier dependency</a:t>
            </a:r>
          </a:p>
          <a:p>
            <a:pPr lvl="0">
              <a:spcBef>
                <a:spcPts val="600"/>
              </a:spcBef>
            </a:pPr>
            <a:r>
              <a:rPr lang="en-GB" sz="1600" dirty="0"/>
              <a:t>New cross-border and unique optical routes </a:t>
            </a:r>
            <a:endParaRPr lang="en-GB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0EDDBCD-5846-5AE6-027C-D0D463DAE02A}"/>
              </a:ext>
            </a:extLst>
          </p:cNvPr>
          <p:cNvSpPr txBox="1">
            <a:spLocks/>
          </p:cNvSpPr>
          <p:nvPr/>
        </p:nvSpPr>
        <p:spPr>
          <a:xfrm>
            <a:off x="1725591" y="5001317"/>
            <a:ext cx="4370405" cy="11140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dirty="0"/>
              <a:t>Deliberate multi-vendor strategy</a:t>
            </a:r>
          </a:p>
          <a:p>
            <a:pPr lvl="0">
              <a:spcBef>
                <a:spcPts val="600"/>
              </a:spcBef>
            </a:pPr>
            <a:r>
              <a:rPr lang="en-GB" sz="1600" dirty="0"/>
              <a:t>Extended delivery lead times create new risks for rapid scaling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72087B9A-8CD8-DC44-DA01-6AC63AF3DA10}"/>
              </a:ext>
            </a:extLst>
          </p:cNvPr>
          <p:cNvSpPr txBox="1">
            <a:spLocks/>
          </p:cNvSpPr>
          <p:nvPr/>
        </p:nvSpPr>
        <p:spPr>
          <a:xfrm>
            <a:off x="7507436" y="2781000"/>
            <a:ext cx="3843936" cy="805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z="1800" b="1" dirty="0"/>
              <a:t>OTDR automation</a:t>
            </a:r>
          </a:p>
          <a:p>
            <a:pPr lvl="0"/>
            <a:r>
              <a:rPr lang="en-GB" sz="1600" dirty="0"/>
              <a:t>Proactive fault response</a:t>
            </a:r>
            <a:endParaRPr lang="en-NL" sz="1600" dirty="0">
              <a:solidFill>
                <a:srgbClr val="EBEBEB"/>
              </a:solidFill>
              <a:cs typeface="Arial" panose="020B0604020202020204" pitchFamily="34" charset="0"/>
              <a:sym typeface="Libre Franklin"/>
            </a:endParaRP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045EBDB-1B9E-119D-E57D-12AAABF121D6}"/>
              </a:ext>
            </a:extLst>
          </p:cNvPr>
          <p:cNvSpPr txBox="1">
            <a:spLocks/>
          </p:cNvSpPr>
          <p:nvPr/>
        </p:nvSpPr>
        <p:spPr>
          <a:xfrm>
            <a:off x="7507436" y="3883133"/>
            <a:ext cx="4370406" cy="871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b="1" dirty="0"/>
              <a:t>In-house engineering expertise</a:t>
            </a:r>
          </a:p>
          <a:p>
            <a:pPr lvl="0">
              <a:spcBef>
                <a:spcPts val="600"/>
              </a:spcBef>
            </a:pPr>
            <a:r>
              <a:rPr lang="en-GB" sz="1600" dirty="0"/>
              <a:t>Combining AI-driven network intelligence with deep operational engineering</a:t>
            </a:r>
            <a:endParaRPr lang="en-GB" sz="1600" b="1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64E2255-F553-B9FF-4FD5-3D69A34D378B}"/>
              </a:ext>
            </a:extLst>
          </p:cNvPr>
          <p:cNvSpPr txBox="1">
            <a:spLocks/>
          </p:cNvSpPr>
          <p:nvPr/>
        </p:nvSpPr>
        <p:spPr>
          <a:xfrm>
            <a:off x="7507436" y="4998192"/>
            <a:ext cx="4079588" cy="9459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b="1" dirty="0"/>
              <a:t>Diversified operational model</a:t>
            </a:r>
          </a:p>
          <a:p>
            <a:pPr lvl="0">
              <a:spcBef>
                <a:spcPts val="600"/>
              </a:spcBef>
            </a:pPr>
            <a:r>
              <a:rPr lang="en-GB" sz="1600" dirty="0">
                <a:solidFill>
                  <a:srgbClr val="EBEBEB"/>
                </a:solidFill>
                <a:cs typeface="Arial" panose="020B0604020202020204" pitchFamily="34" charset="0"/>
                <a:sym typeface="Libre Franklin Light"/>
              </a:rPr>
              <a:t>NOC 24x7 Riga &amp; Hong Kong </a:t>
            </a:r>
            <a:endParaRPr lang="uk-UA" sz="1600" dirty="0">
              <a:solidFill>
                <a:srgbClr val="EBEBEB"/>
              </a:solidFill>
              <a:cs typeface="Arial" panose="020B0604020202020204" pitchFamily="34" charset="0"/>
              <a:sym typeface="Libre Franklin Light"/>
            </a:endParaRP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rgbClr val="EBEBEB"/>
                </a:solidFill>
                <a:cs typeface="Arial" panose="020B0604020202020204" pitchFamily="34" charset="0"/>
                <a:sym typeface="Libre Franklin Light"/>
              </a:rPr>
              <a:t>Local teams </a:t>
            </a:r>
            <a:endParaRPr lang="en-NL" sz="1600" dirty="0">
              <a:solidFill>
                <a:srgbClr val="EBEBEB"/>
              </a:solidFill>
              <a:cs typeface="Arial" panose="020B0604020202020204" pitchFamily="34" charset="0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2302321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CC12D9-7EA8-200A-FB50-6E0B546B5B37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76E67AE9-4D32-6349-B2C5-A7507BD7132D}" type="slidenum">
              <a:rPr lang="en-NL" smtClean="0"/>
              <a:pPr/>
              <a:t>8</a:t>
            </a:fld>
            <a:endParaRPr lang="en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605FD-3584-B895-42DE-C12186235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4B9D6147-2350-A55C-8B0F-542F1DB1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1" y="587193"/>
            <a:ext cx="4114800" cy="4084558"/>
          </a:xfrm>
        </p:spPr>
        <p:txBody>
          <a:bodyPr/>
          <a:lstStyle/>
          <a:p>
            <a:r>
              <a:rPr lang="en-GB" dirty="0"/>
              <a:t>This is the Moment</a:t>
            </a:r>
            <a:br>
              <a:rPr lang="en-GB" dirty="0"/>
            </a:br>
            <a:br>
              <a:rPr lang="en-GB" dirty="0"/>
            </a:br>
            <a:r>
              <a:rPr lang="en-GB" sz="2400" dirty="0">
                <a:solidFill>
                  <a:srgbClr val="D6097F"/>
                </a:solidFill>
              </a:rPr>
              <a:t>THE CORRIDOR IS BEING BUILT. THE QUESTION IS WHO IS BUILDING IT.</a:t>
            </a:r>
          </a:p>
        </p:txBody>
      </p:sp>
      <p:cxnSp>
        <p:nvCxnSpPr>
          <p:cNvPr id="8" name="Google Shape;262;g37597144c92_5_89">
            <a:extLst>
              <a:ext uri="{FF2B5EF4-FFF2-40B4-BE49-F238E27FC236}">
                <a16:creationId xmlns:a16="http://schemas.microsoft.com/office/drawing/2014/main" id="{1DEB7964-AC64-61F2-F273-6345D69B4AF7}"/>
              </a:ext>
            </a:extLst>
          </p:cNvPr>
          <p:cNvCxnSpPr>
            <a:cxnSpLocks/>
          </p:cNvCxnSpPr>
          <p:nvPr/>
        </p:nvCxnSpPr>
        <p:spPr>
          <a:xfrm>
            <a:off x="5767951" y="838050"/>
            <a:ext cx="6120000" cy="0"/>
          </a:xfrm>
          <a:prstGeom prst="straightConnector1">
            <a:avLst/>
          </a:prstGeom>
          <a:noFill/>
          <a:ln w="539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C656DF6-6F8B-E779-E1B2-917CE5F0249C}"/>
              </a:ext>
            </a:extLst>
          </p:cNvPr>
          <p:cNvSpPr txBox="1">
            <a:spLocks/>
          </p:cNvSpPr>
          <p:nvPr/>
        </p:nvSpPr>
        <p:spPr>
          <a:xfrm>
            <a:off x="5767951" y="910240"/>
            <a:ext cx="5553984" cy="6779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GB" sz="1800" b="1" dirty="0">
                <a:solidFill>
                  <a:schemeClr val="accent1"/>
                </a:solidFill>
                <a:ea typeface="Libre Franklin"/>
                <a:cs typeface="Arial" panose="020B0604020202020204" pitchFamily="34" charset="0"/>
                <a:sym typeface="Libre Franklin"/>
              </a:rPr>
              <a:t>LOW LATENCY</a:t>
            </a: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FFFFFF"/>
                </a:solidFill>
                <a:ea typeface="Libre Franklin"/>
                <a:cs typeface="Arial" panose="020B0604020202020204" pitchFamily="34" charset="0"/>
                <a:sym typeface="Libre Franklin"/>
              </a:rPr>
              <a:t>AI requests DC to DC connection </a:t>
            </a:r>
            <a:endParaRPr lang="uk-UA" sz="1800" dirty="0">
              <a:solidFill>
                <a:srgbClr val="FFFFFF"/>
              </a:solidFill>
              <a:ea typeface="Libre Franklin"/>
              <a:cs typeface="Arial" panose="020B0604020202020204" pitchFamily="34" charset="0"/>
              <a:sym typeface="Libre Franklin"/>
            </a:endParaRPr>
          </a:p>
        </p:txBody>
      </p:sp>
      <p:cxnSp>
        <p:nvCxnSpPr>
          <p:cNvPr id="10" name="Google Shape;262;g37597144c92_5_89">
            <a:extLst>
              <a:ext uri="{FF2B5EF4-FFF2-40B4-BE49-F238E27FC236}">
                <a16:creationId xmlns:a16="http://schemas.microsoft.com/office/drawing/2014/main" id="{0C3246D7-D872-9779-51DE-251D31363FED}"/>
              </a:ext>
            </a:extLst>
          </p:cNvPr>
          <p:cNvCxnSpPr>
            <a:cxnSpLocks/>
          </p:cNvCxnSpPr>
          <p:nvPr/>
        </p:nvCxnSpPr>
        <p:spPr>
          <a:xfrm>
            <a:off x="5767951" y="2216820"/>
            <a:ext cx="6120000" cy="0"/>
          </a:xfrm>
          <a:prstGeom prst="straightConnector1">
            <a:avLst/>
          </a:prstGeom>
          <a:noFill/>
          <a:ln w="53975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358F85A-0E2A-DA53-9C86-4FCCE7E34D8A}"/>
              </a:ext>
            </a:extLst>
          </p:cNvPr>
          <p:cNvSpPr txBox="1">
            <a:spLocks/>
          </p:cNvSpPr>
          <p:nvPr/>
        </p:nvSpPr>
        <p:spPr>
          <a:xfrm>
            <a:off x="5767951" y="2287914"/>
            <a:ext cx="5852549" cy="8760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GB" sz="1800" b="1" dirty="0">
                <a:solidFill>
                  <a:schemeClr val="tx2"/>
                </a:solidFill>
                <a:ea typeface="Libre Franklin"/>
                <a:cs typeface="Arial" panose="020B0604020202020204" pitchFamily="34" charset="0"/>
                <a:sym typeface="Libre Franklin"/>
              </a:rPr>
              <a:t>NETWORK DISTRIBUTION</a:t>
            </a:r>
          </a:p>
          <a:p>
            <a:pPr>
              <a:spcBef>
                <a:spcPts val="600"/>
              </a:spcBef>
            </a:pPr>
            <a:r>
              <a:rPr lang="en-GB" sz="1800" dirty="0" err="1"/>
              <a:t>Hyperscalers</a:t>
            </a:r>
            <a:r>
              <a:rPr lang="en-GB" sz="1800" dirty="0"/>
              <a:t> need regional partners. Federation beats competition.</a:t>
            </a:r>
            <a:endParaRPr lang="en-GB" dirty="0"/>
          </a:p>
        </p:txBody>
      </p:sp>
      <p:cxnSp>
        <p:nvCxnSpPr>
          <p:cNvPr id="13" name="Google Shape;262;g37597144c92_5_89">
            <a:extLst>
              <a:ext uri="{FF2B5EF4-FFF2-40B4-BE49-F238E27FC236}">
                <a16:creationId xmlns:a16="http://schemas.microsoft.com/office/drawing/2014/main" id="{D2CBD744-C63A-8EB3-FCA6-D191D92EB7D3}"/>
              </a:ext>
            </a:extLst>
          </p:cNvPr>
          <p:cNvCxnSpPr>
            <a:cxnSpLocks/>
          </p:cNvCxnSpPr>
          <p:nvPr/>
        </p:nvCxnSpPr>
        <p:spPr>
          <a:xfrm>
            <a:off x="5767951" y="3595590"/>
            <a:ext cx="6120000" cy="0"/>
          </a:xfrm>
          <a:prstGeom prst="straightConnector1">
            <a:avLst/>
          </a:prstGeom>
          <a:noFill/>
          <a:ln w="53975" cap="flat" cmpd="sng">
            <a:solidFill>
              <a:srgbClr val="FBA51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3EFB87C-D073-0F02-95E2-20955336C258}"/>
              </a:ext>
            </a:extLst>
          </p:cNvPr>
          <p:cNvSpPr txBox="1">
            <a:spLocks/>
          </p:cNvSpPr>
          <p:nvPr/>
        </p:nvSpPr>
        <p:spPr>
          <a:xfrm>
            <a:off x="5767951" y="3657716"/>
            <a:ext cx="6120000" cy="11227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GB" sz="1800" b="1" dirty="0">
                <a:solidFill>
                  <a:schemeClr val="accent3"/>
                </a:solidFill>
                <a:ea typeface="Libre Franklin"/>
                <a:cs typeface="Arial" panose="020B0604020202020204" pitchFamily="34" charset="0"/>
                <a:sym typeface="Libre Franklin"/>
              </a:rPr>
              <a:t>RESILIENCE AS DESIGN</a:t>
            </a:r>
          </a:p>
          <a:p>
            <a:pPr>
              <a:spcBef>
                <a:spcPts val="600"/>
              </a:spcBef>
            </a:pPr>
            <a:r>
              <a:rPr lang="en-GB" sz="1800" dirty="0"/>
              <a:t>SLA engineered resilience. MTTR in hours, not days. Romania/MD cross-border as structural advantage.</a:t>
            </a:r>
            <a:r>
              <a:rPr lang="en-GB" sz="1800" dirty="0">
                <a:solidFill>
                  <a:schemeClr val="accent3"/>
                </a:solidFill>
                <a:ea typeface="Libre Franklin"/>
                <a:cs typeface="Arial" panose="020B0604020202020204" pitchFamily="34" charset="0"/>
                <a:sym typeface="Libre Franklin"/>
              </a:rPr>
              <a:t> </a:t>
            </a:r>
            <a:endParaRPr lang="uk-UA" sz="1800" dirty="0">
              <a:solidFill>
                <a:schemeClr val="accent3"/>
              </a:solidFill>
              <a:ea typeface="Libre Franklin"/>
              <a:cs typeface="Arial" panose="020B0604020202020204" pitchFamily="34" charset="0"/>
              <a:sym typeface="Libre Franklin"/>
            </a:endParaRPr>
          </a:p>
          <a:p>
            <a:endParaRPr lang="en-GB" dirty="0"/>
          </a:p>
        </p:txBody>
      </p:sp>
      <p:cxnSp>
        <p:nvCxnSpPr>
          <p:cNvPr id="15" name="Google Shape;262;g37597144c92_5_89">
            <a:extLst>
              <a:ext uri="{FF2B5EF4-FFF2-40B4-BE49-F238E27FC236}">
                <a16:creationId xmlns:a16="http://schemas.microsoft.com/office/drawing/2014/main" id="{D4224B1F-D9EF-DD78-D954-D00DFCF61C16}"/>
              </a:ext>
            </a:extLst>
          </p:cNvPr>
          <p:cNvCxnSpPr>
            <a:cxnSpLocks/>
          </p:cNvCxnSpPr>
          <p:nvPr/>
        </p:nvCxnSpPr>
        <p:spPr>
          <a:xfrm>
            <a:off x="5767951" y="4974361"/>
            <a:ext cx="6120000" cy="0"/>
          </a:xfrm>
          <a:prstGeom prst="straightConnector1">
            <a:avLst/>
          </a:prstGeom>
          <a:noFill/>
          <a:ln w="53975" cap="flat" cmpd="sng">
            <a:solidFill>
              <a:srgbClr val="8F399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64E97E5-9AAD-0F13-8A5E-97DC890439E7}"/>
              </a:ext>
            </a:extLst>
          </p:cNvPr>
          <p:cNvSpPr txBox="1">
            <a:spLocks/>
          </p:cNvSpPr>
          <p:nvPr/>
        </p:nvSpPr>
        <p:spPr>
          <a:xfrm>
            <a:off x="5767952" y="5062918"/>
            <a:ext cx="6120000" cy="7844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GB" sz="1800" b="1" dirty="0">
                <a:solidFill>
                  <a:srgbClr val="8F399D"/>
                </a:solidFill>
              </a:rPr>
              <a:t>SOVEREIGNTY VS GLOBALISATION</a:t>
            </a:r>
          </a:p>
          <a:p>
            <a:pPr lvl="0">
              <a:spcBef>
                <a:spcPts val="600"/>
              </a:spcBef>
            </a:pPr>
            <a:r>
              <a:rPr lang="en-GB" sz="1800" dirty="0"/>
              <a:t>Regulatory fragmentation → regional AI hubs.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40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1E4FCE-00B9-FB96-1647-95A7FF3BB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731" y="1487966"/>
            <a:ext cx="6433539" cy="1221996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FFFFFF"/>
                </a:solidFill>
                <a:latin typeface="+mn-lt"/>
                <a:cs typeface="Libre Franklin"/>
                <a:sym typeface="Libre Franklin"/>
              </a:rPr>
              <a:t>Reality check:</a:t>
            </a:r>
            <a:endParaRPr lang="en-GB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3E23F5-EC9A-F23A-37BD-E66F7EF83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NL" spc="300"/>
              <a:t>2026</a:t>
            </a:r>
            <a:endParaRPr lang="en-NL" spc="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FCFAC-15AA-F318-170A-9706DF160556}"/>
              </a:ext>
            </a:extLst>
          </p:cNvPr>
          <p:cNvSpPr txBox="1"/>
          <p:nvPr/>
        </p:nvSpPr>
        <p:spPr>
          <a:xfrm>
            <a:off x="5951732" y="3213504"/>
            <a:ext cx="6192982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AI brings the traffic </a:t>
            </a:r>
          </a:p>
          <a:p>
            <a:pPr marL="342900" lvl="0" indent="-342900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Resilience keeps it moving 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The corridor determines who carries it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Romania is already on the corridor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?   Is your network ready to keep up?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02713BB-55E0-FFDF-57AD-856F52D566A8}"/>
              </a:ext>
            </a:extLst>
          </p:cNvPr>
          <p:cNvSpPr txBox="1">
            <a:spLocks/>
          </p:cNvSpPr>
          <p:nvPr/>
        </p:nvSpPr>
        <p:spPr>
          <a:xfrm>
            <a:off x="88773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6E67AE9-4D32-6349-B2C5-A7507BD7132D}" type="slidenum">
              <a:rPr lang="en-NL" sz="1200" smtClean="0"/>
              <a:pPr algn="r"/>
              <a:t>9</a:t>
            </a:fld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2133625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5785E9-0616-443A-208C-DFA481213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 spc="3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551372315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">
  <a:themeElements>
    <a:clrScheme name="RETN Colors">
      <a:dk1>
        <a:srgbClr val="242424"/>
      </a:dk1>
      <a:lt1>
        <a:srgbClr val="EBEBEB"/>
      </a:lt1>
      <a:dk2>
        <a:srgbClr val="242424"/>
      </a:dk2>
      <a:lt2>
        <a:srgbClr val="EBEBEB"/>
      </a:lt2>
      <a:accent1>
        <a:srgbClr val="D6097F"/>
      </a:accent1>
      <a:accent2>
        <a:srgbClr val="054892"/>
      </a:accent2>
      <a:accent3>
        <a:srgbClr val="FBA619"/>
      </a:accent3>
      <a:accent4>
        <a:srgbClr val="19335B"/>
      </a:accent4>
      <a:accent5>
        <a:srgbClr val="8F3A9D"/>
      </a:accent5>
      <a:accent6>
        <a:srgbClr val="4C469D"/>
      </a:accent6>
      <a:hlink>
        <a:srgbClr val="D6097F"/>
      </a:hlink>
      <a:folHlink>
        <a:srgbClr val="0548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rk Theme">
  <a:themeElements>
    <a:clrScheme name="RETN Colors">
      <a:dk1>
        <a:srgbClr val="242424"/>
      </a:dk1>
      <a:lt1>
        <a:srgbClr val="EBEBEB"/>
      </a:lt1>
      <a:dk2>
        <a:srgbClr val="242424"/>
      </a:dk2>
      <a:lt2>
        <a:srgbClr val="EBEBEB"/>
      </a:lt2>
      <a:accent1>
        <a:srgbClr val="D6097F"/>
      </a:accent1>
      <a:accent2>
        <a:srgbClr val="054892"/>
      </a:accent2>
      <a:accent3>
        <a:srgbClr val="FBA619"/>
      </a:accent3>
      <a:accent4>
        <a:srgbClr val="19335B"/>
      </a:accent4>
      <a:accent5>
        <a:srgbClr val="8F3A9D"/>
      </a:accent5>
      <a:accent6>
        <a:srgbClr val="4C469D"/>
      </a:accent6>
      <a:hlink>
        <a:srgbClr val="D6097F"/>
      </a:hlink>
      <a:folHlink>
        <a:srgbClr val="0548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op Logo_Dark Theme">
  <a:themeElements>
    <a:clrScheme name="RETN Colors">
      <a:dk1>
        <a:srgbClr val="242424"/>
      </a:dk1>
      <a:lt1>
        <a:srgbClr val="EBEBEB"/>
      </a:lt1>
      <a:dk2>
        <a:srgbClr val="242424"/>
      </a:dk2>
      <a:lt2>
        <a:srgbClr val="EBEBEB"/>
      </a:lt2>
      <a:accent1>
        <a:srgbClr val="D6097F"/>
      </a:accent1>
      <a:accent2>
        <a:srgbClr val="054892"/>
      </a:accent2>
      <a:accent3>
        <a:srgbClr val="FBA619"/>
      </a:accent3>
      <a:accent4>
        <a:srgbClr val="19335B"/>
      </a:accent4>
      <a:accent5>
        <a:srgbClr val="8F3A9D"/>
      </a:accent5>
      <a:accent6>
        <a:srgbClr val="4C469D"/>
      </a:accent6>
      <a:hlink>
        <a:srgbClr val="D6097F"/>
      </a:hlink>
      <a:folHlink>
        <a:srgbClr val="0548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op Logo_Light Theme">
  <a:themeElements>
    <a:clrScheme name="RETN Colors">
      <a:dk1>
        <a:srgbClr val="242424"/>
      </a:dk1>
      <a:lt1>
        <a:srgbClr val="EBEBEB"/>
      </a:lt1>
      <a:dk2>
        <a:srgbClr val="242424"/>
      </a:dk2>
      <a:lt2>
        <a:srgbClr val="EBEBEB"/>
      </a:lt2>
      <a:accent1>
        <a:srgbClr val="D6097F"/>
      </a:accent1>
      <a:accent2>
        <a:srgbClr val="054892"/>
      </a:accent2>
      <a:accent3>
        <a:srgbClr val="FBA619"/>
      </a:accent3>
      <a:accent4>
        <a:srgbClr val="19335B"/>
      </a:accent4>
      <a:accent5>
        <a:srgbClr val="8F3A9D"/>
      </a:accent5>
      <a:accent6>
        <a:srgbClr val="4C469D"/>
      </a:accent6>
      <a:hlink>
        <a:srgbClr val="D6097F"/>
      </a:hlink>
      <a:folHlink>
        <a:srgbClr val="0548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8515</TotalTime>
  <Words>479</Words>
  <Application>Microsoft Macintosh PowerPoint</Application>
  <PresentationFormat>Widescreen</PresentationFormat>
  <Paragraphs>100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Libre Franklin</vt:lpstr>
      <vt:lpstr>Wingdings</vt:lpstr>
      <vt:lpstr>Light Theme</vt:lpstr>
      <vt:lpstr>Dark Theme</vt:lpstr>
      <vt:lpstr>Top Logo_Dark Theme</vt:lpstr>
      <vt:lpstr>Top Logo_Light Theme</vt:lpstr>
      <vt:lpstr>Where the Traffic Goes Next: Romania, AI Load, and the Infrastructure that has to carry It</vt:lpstr>
      <vt:lpstr>Telecom trends, challenges and risks</vt:lpstr>
      <vt:lpstr>Global traffic distribution trend by Nokia* forecast through 2034</vt:lpstr>
      <vt:lpstr>Resilience Is a Mandatory Requirement for Operators</vt:lpstr>
      <vt:lpstr>Diversity and network redundancy is a must</vt:lpstr>
      <vt:lpstr>Romania: Gateway of the European – Middle East Digital Corridor </vt:lpstr>
      <vt:lpstr>The Next 5 Years: What NSP Must Start Doing Today</vt:lpstr>
      <vt:lpstr>This is the Moment  THE CORRIDOR IS BEING BUILT. THE QUESTION IS WHO IS BUILDING IT.</vt:lpstr>
      <vt:lpstr>Reality check: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Georgea Zilli</dc:creator>
  <cp:lastModifiedBy>Olena Lutsenko</cp:lastModifiedBy>
  <cp:revision>78</cp:revision>
  <dcterms:created xsi:type="dcterms:W3CDTF">2022-10-17T18:01:17Z</dcterms:created>
  <dcterms:modified xsi:type="dcterms:W3CDTF">2026-09-28T17:26:42Z</dcterms:modified>
</cp:coreProperties>
</file>